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7A88A-BD69-4FB2-BF26-8B1A821B324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18B-E2DF-4BA5-A8E5-D5191B0A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7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-2" y="260252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 </a:t>
            </a:r>
            <a:r>
              <a:rPr lang="en-US" sz="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Leetcode</a:t>
            </a:r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problems in all </a:t>
            </a:r>
            <a:r>
              <a:rPr lang="en-US" sz="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topics</a:t>
            </a:r>
            <a:endParaRPr lang="en-US" sz="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11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2024-12-26T11:29:55Z</dcterms:created>
  <dcterms:modified xsi:type="dcterms:W3CDTF">2024-12-26T11:34:08Z</dcterms:modified>
</cp:coreProperties>
</file>