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7A88A-BD69-4FB2-BF26-8B1A821B3245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218B-E2DF-4BA5-A8E5-D5191B0AC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7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contains-duplicat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etcode.com/problems/best-time-to-buy-and-sell-stock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squares-of-a-sorted-array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etcode.com/problems/3su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etcode.com/problems/longest-mountain-in-array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-2" y="260252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 </a:t>
            </a:r>
            <a:r>
              <a:rPr lang="en-US" sz="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Leetcode</a:t>
            </a:r>
            <a:r>
              <a:rPr lang="en-US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problems in all </a:t>
            </a:r>
            <a:r>
              <a:rPr lang="en-US" sz="5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topics</a:t>
            </a:r>
            <a:endParaRPr lang="en-US" sz="5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479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en-IN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38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34208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hlinkClick r:id="rId2"/>
              </a:rPr>
              <a:t>Contains Duplicate</a:t>
            </a:r>
            <a:endParaRPr lang="en-IN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8" y="1496106"/>
            <a:ext cx="5495193" cy="3961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527" y="1496106"/>
            <a:ext cx="5032296" cy="39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9479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Arrays - </a:t>
            </a:r>
            <a:r>
              <a:rPr lang="en-I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</a:t>
            </a:r>
            <a:r>
              <a:rPr lang="en-IN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Pointers</a:t>
            </a:r>
            <a:endParaRPr lang="en-IN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5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34208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linkClick r:id="rId2"/>
              </a:rPr>
              <a:t>Best Time to Buy and Sell Stock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15" y="1501987"/>
            <a:ext cx="6582723" cy="4302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287" y="1809718"/>
            <a:ext cx="3556432" cy="33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51793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hlinkClick r:id="rId2"/>
              </a:rPr>
              <a:t>Squares of a Sorted </a:t>
            </a:r>
            <a:r>
              <a:rPr lang="en-US" sz="4000" b="1" dirty="0" smtClean="0">
                <a:hlinkClick r:id="rId2"/>
              </a:rPr>
              <a:t>Array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58" y="1587140"/>
            <a:ext cx="4334547" cy="4132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391" y="1288899"/>
            <a:ext cx="3516129" cy="47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51792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307731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hlinkClick r:id="rId2"/>
              </a:rPr>
              <a:t>3Sum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1" y="1389185"/>
            <a:ext cx="3759553" cy="4396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038" y="2117366"/>
            <a:ext cx="1982231" cy="204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383" y="1793632"/>
            <a:ext cx="3727620" cy="2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1354" y="1151792"/>
            <a:ext cx="11526715" cy="5037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81354" y="270408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hlinkClick r:id="rId2"/>
              </a:rPr>
              <a:t>Longest Mountain in Array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9" y="1630746"/>
            <a:ext cx="3933569" cy="3448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712" y="2086538"/>
            <a:ext cx="2776721" cy="23175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040" y="1761033"/>
            <a:ext cx="4102699" cy="29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29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10</cp:revision>
  <dcterms:created xsi:type="dcterms:W3CDTF">2024-12-26T11:29:55Z</dcterms:created>
  <dcterms:modified xsi:type="dcterms:W3CDTF">2024-12-27T16:39:21Z</dcterms:modified>
</cp:coreProperties>
</file>