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SHAP Explainability and Segmentation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 customer churn using Random Forest</a:t>
            </a:r>
          </a:p>
          <a:p>
            <a:r>
              <a:t>• Interpret with SHAP</a:t>
            </a:r>
          </a:p>
          <a:p>
            <a:r>
              <a:t>• Visualize feature impact</a:t>
            </a:r>
          </a:p>
          <a:p>
            <a:r>
              <a:t>• Assign business segments to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Converted TotalCharges to numeric</a:t>
            </a:r>
          </a:p>
          <a:p>
            <a:r>
              <a:t>• Dropped missing values</a:t>
            </a:r>
          </a:p>
          <a:p>
            <a:r>
              <a:t>• Encoded categorical columns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Random Forest Classifier</a:t>
            </a:r>
          </a:p>
          <a:p>
            <a:r>
              <a:t>• Train-test split (80/20)</a:t>
            </a:r>
          </a:p>
          <a:p>
            <a:r>
              <a:t>• Used probability predictions for SHAP &amp; 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Summary Plot</a:t>
            </a:r>
          </a:p>
        </p:txBody>
      </p:sp>
      <p:pic>
        <p:nvPicPr>
          <p:cNvPr id="3" name="Picture 2" descr="shap_summar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2105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 Risk: churn_prob &gt; 0.6</a:t>
            </a:r>
          </a:p>
          <a:p>
            <a:r>
              <a:t>• Loyal: tenure &gt; 24 &amp; no churn</a:t>
            </a:r>
          </a:p>
          <a:p>
            <a:r>
              <a:t>• Dormant: MonthlyCharges &lt; 40</a:t>
            </a:r>
          </a:p>
          <a:p>
            <a:r>
              <a:t>• General: All others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Customer Segments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churn_prob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7590-VHVEG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Dormant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5575-GNVDE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Loyal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3668-QPYBK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 Risk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7795-CFOCW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Loyal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9237-HQITU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 Risk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