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ptSZbh1aqkBVTJFB93ksid5Of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2c1478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12c147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Financial Report on Profit &amp; Sales Trends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by Sasitharan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2000"/>
              <a:buNone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Business Insights Overview | Year: 2013–2014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None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Presented by: Data Analyst Intern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2c147856_0_0"/>
          <p:cNvSpPr txBox="1"/>
          <p:nvPr>
            <p:ph idx="4294967295" type="title"/>
          </p:nvPr>
        </p:nvSpPr>
        <p:spPr>
          <a:xfrm>
            <a:off x="457200" y="274700"/>
            <a:ext cx="8229600" cy="586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/>
              <a:t>thank you</a:t>
            </a:r>
            <a:endParaRPr sz="10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Total Sales: ₹118M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Gross Sales: ₹127M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Total Discounts Given: ₹9M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Total Profit: ₹17M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Profit Margin: 0.14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Purpose: Insights into sales trends, segment performance, country-wise profitability, and product-wise contributions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Sales Trend by Month &amp; Country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USA leads in monthly sales consistently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Peak sales observed in December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Canada and France follow as secondary contributors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Profit Trend by Month &amp; Country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Profits align with sales trend—strong in Q4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France and Germany show consistent mid-level performance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Mexico shows variable profitability, requiring attention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Sales by Customer Segment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Channel Partners and Enterprise segments contribute highest sales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Small Businesses and Midmarket provide emerging growth opportunities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Strategic focus can be realigned to maximize segment ROI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Product-Wise Sales &amp; Profit (Top Performers)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Top Products: Velo, Paseo, VTT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Highest Sales: Velo (₹61.97M)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Highest Profit: Paseo (₹10.99M)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Recommendation: Focus on high-performing SKUs to drive profitability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Country-Wise Profitability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Positive profit: USA, Canada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Negative/low profit: Some regions in Mexico and Germany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Recommend deeper regional analysis to optimize margins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Filters &amp; Dashboard Interactivity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Available Filters: Segment, Country, Discount Band, Year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Benefit: Enables dynamic data exploration for faster decision-making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8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67F"/>
              </a:buClr>
              <a:buSzPts val="2000"/>
              <a:buFont typeface="Calibri"/>
              <a:buNone/>
            </a:pPr>
            <a:r>
              <a:rPr b="1" lang="en-US" sz="2000">
                <a:solidFill>
                  <a:srgbClr val="00467F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Optimize pricing strategies in low-profit regions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Increase focus on high-performing products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Monitor discount impact on profit margin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Char char="•"/>
            </a:pPr>
            <a:r>
              <a:rPr lang="en-US" sz="2000">
                <a:solidFill>
                  <a:srgbClr val="323232"/>
                </a:solidFill>
                <a:latin typeface="Calibri"/>
                <a:ea typeface="Calibri"/>
                <a:cs typeface="Calibri"/>
                <a:sym typeface="Calibri"/>
              </a:rPr>
              <a:t>Invest in growing segments like Midmarket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