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185D-59A9-40D9-BA16-858102DF1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A7DAE-68AE-4A13-9335-1FA2A30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A0D28-537C-44F8-ADED-E50B04AC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EC91C-F1A3-400D-8BDC-2726D6CF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2853-F0E8-43A6-B67D-0BA6B688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0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266D-1429-42BB-B5B6-498DB630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C9EE9-41BB-40A2-9962-8A5685931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D847E-2440-40E9-BBB1-80DEC18D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59139-0E4F-4F2E-8261-7C70CE16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B24A4-99B0-405C-8BBC-4532D7C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340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DB13-2B6D-476D-BB7D-4705C0FD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416A2-A635-41E1-AD22-DF9C92116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9DA4-94BE-4F53-8FEB-CFB8FD91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E1E-9C1D-429C-AA59-4A79D061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977B-C518-4AC7-A8EE-373B01B9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E095-74B2-44B4-92F4-571827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0F6D-7386-4A36-B2FD-D85C265F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48AC-75B7-485B-AFC9-46260B88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D32C-A27A-4948-9323-54187C16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8A1-5C0C-4F62-B909-3C2D3FFD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836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5FADA-2E3B-4376-B7D7-0C020EAA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67331-CE1E-4E21-A3C8-B91F9A74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849D-7CDC-45D7-A51D-1F27BB6A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C076-D846-4B69-80FC-81EAD99ED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9477-FFA0-4E6D-B61F-A87833FC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584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5F09-DB2F-4093-B955-E52D16AB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E7EA-9F3E-4E1E-B742-558CF7AAD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5D70-7E55-4652-94A0-C535D4CE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12872-D96B-4BC3-8B75-F29D842D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3CC9-B1F8-4E52-AC39-A73B56F7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4ED1-4230-472C-86B2-1ABEBFEF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15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B0FF-786F-4A45-9781-D73E82E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17950-3E0E-4E7D-91ED-3ACE269E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126AC-4D12-429B-966F-318BCBEDC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2E34-7C94-467A-8B89-C42040075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055E-BDD5-4CB0-8556-EE2B499F2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2BF-8753-4AD9-8540-EBA55D1D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058C1-05C6-44A6-B519-30D3ECA6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BA79E-5E7C-41CF-8C5E-5291D75A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38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3A7F-32EF-46E5-9E75-1A80F1A5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FE900-4696-4E6F-B830-0C47DAC5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21DD6-82FA-4009-9581-4003AD5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2F35-0E4F-45B1-8DEE-214B71C4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170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CBD95-517C-4ABF-814C-38D68CD4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BA883-52F0-46A0-B584-D72C962C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F3ECB-3CA8-4D96-A0C9-32A8B9F0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2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A728-6A0B-4157-AF0F-1CA6C8C1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B3EB-6154-4761-8A9C-A617C874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4E1B-CE4D-4B9A-995C-2A7BC7DE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2DA77-8446-40BD-91AD-4B7ECF109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B3A3-F0E5-46A5-AA90-6472D70F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B24A1-2F76-4CD0-8CFE-90CAAFA7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163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3D5-C30D-4CC1-8F6F-A3F9383A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8F1B2-87D7-4C7E-AEE2-AEC9CD9F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DD6BA-AB53-4675-98E5-063DF71DF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7E892-B7B2-4605-A50C-02EC900C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DA8C3-DC5E-453C-A8B8-CF2075EA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621F2-D11F-4294-BF32-2607C83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0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6837-E303-4805-ABCB-FEAB3D07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4A18-4086-4D6F-890E-E8D2F59E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2DBDF-689A-421B-B015-41AFC541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4B456-2630-4FDB-A24E-7D1BDF91F85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C2FE2-59C1-4032-9430-39C05F5C9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E55C-127E-45AD-8F01-B5779E33F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4E93-24FC-4B0D-9424-22E0232363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0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4B2D-7440-475D-AADA-6E8DD8B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Police shootings by Race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C953B-EB2E-4225-B923-580B3FBD8148}"/>
              </a:ext>
            </a:extLst>
          </p:cNvPr>
          <p:cNvSpPr txBox="1"/>
          <p:nvPr/>
        </p:nvSpPr>
        <p:spPr>
          <a:xfrm>
            <a:off x="1659977" y="533795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5702.8 </a:t>
            </a:r>
          </a:p>
          <a:p>
            <a:r>
              <a:rPr lang="en-AU" dirty="0"/>
              <a:t>Critical Value =  11.1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8EF59-B52E-4759-925E-74B6A0E98E59}"/>
              </a:ext>
            </a:extLst>
          </p:cNvPr>
          <p:cNvSpPr txBox="1"/>
          <p:nvPr/>
        </p:nvSpPr>
        <p:spPr>
          <a:xfrm>
            <a:off x="6908631" y="5337956"/>
            <a:ext cx="288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 Squared Value = 350.3 </a:t>
            </a:r>
          </a:p>
          <a:p>
            <a:r>
              <a:rPr lang="en-AU" dirty="0"/>
              <a:t>Critical Value =  11.1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10F63-B664-4E4E-9D67-12C37EB7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659" y="2135495"/>
            <a:ext cx="4738775" cy="3202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762BD8-8448-49B0-99E2-A14DBF865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4" y="2135494"/>
            <a:ext cx="4738776" cy="32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Shooting Victims by race vs Population % by race 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8EEEF3AA-435F-42C8-9D3C-75E30C57C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0" y="1959866"/>
            <a:ext cx="3950743" cy="2875148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83B1B6D3-2D9B-496C-9275-AB81AC56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773" y="1959866"/>
            <a:ext cx="4002454" cy="2875148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4C2881D-A9AE-4D82-9304-7E502C128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27" y="1959866"/>
            <a:ext cx="4060575" cy="282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864434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0.82</a:t>
            </a:r>
          </a:p>
          <a:p>
            <a:r>
              <a:rPr lang="en-AU" dirty="0"/>
              <a:t>R squared = 0.67</a:t>
            </a:r>
          </a:p>
          <a:p>
            <a:r>
              <a:rPr lang="en-AU" dirty="0"/>
              <a:t>p-value = 1.62e-13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41033" y="5010539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0.91</a:t>
            </a:r>
          </a:p>
          <a:p>
            <a:r>
              <a:rPr lang="en-AU" dirty="0"/>
              <a:t>R squared = 0.83 </a:t>
            </a:r>
          </a:p>
          <a:p>
            <a:r>
              <a:rPr lang="en-AU" dirty="0"/>
              <a:t>p-value = 9.36e-21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872547" y="5013972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0.77</a:t>
            </a:r>
          </a:p>
          <a:p>
            <a:r>
              <a:rPr lang="en-AU" dirty="0"/>
              <a:t>R squared = 0.59 </a:t>
            </a:r>
          </a:p>
          <a:p>
            <a:r>
              <a:rPr lang="en-AU" dirty="0"/>
              <a:t>p-value = 3.67e-11</a:t>
            </a:r>
          </a:p>
        </p:txBody>
      </p:sp>
    </p:spTree>
    <p:extLst>
      <p:ext uri="{BB962C8B-B14F-4D97-AF65-F5344CB8AC3E}">
        <p14:creationId xmlns:p14="http://schemas.microsoft.com/office/powerpoint/2010/main" val="39387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CC4643B-BB46-4763-B47B-F14BA2EEB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4" y="2117671"/>
            <a:ext cx="3812019" cy="27170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E08F2-BD14-4259-927A-2DAF49B12007}"/>
              </a:ext>
            </a:extLst>
          </p:cNvPr>
          <p:cNvSpPr txBox="1"/>
          <p:nvPr/>
        </p:nvSpPr>
        <p:spPr>
          <a:xfrm>
            <a:off x="786266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0.69</a:t>
            </a:r>
          </a:p>
          <a:p>
            <a:r>
              <a:rPr lang="en-AU" dirty="0"/>
              <a:t>R squared = 0.48</a:t>
            </a:r>
          </a:p>
          <a:p>
            <a:r>
              <a:rPr lang="en-AU" dirty="0"/>
              <a:t>p-value = 1.74e-8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AC1C7B-B0D1-49FC-93F7-A63B5E456439}"/>
              </a:ext>
            </a:extLst>
          </p:cNvPr>
          <p:cNvSpPr txBox="1"/>
          <p:nvPr/>
        </p:nvSpPr>
        <p:spPr>
          <a:xfrm>
            <a:off x="4898183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0.52</a:t>
            </a:r>
          </a:p>
          <a:p>
            <a:r>
              <a:rPr lang="en-AU" dirty="0"/>
              <a:t>R squared = 0.27</a:t>
            </a:r>
          </a:p>
          <a:p>
            <a:r>
              <a:rPr lang="en-AU" dirty="0"/>
              <a:t>p-value = 7.74e-5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DD2ED7-F6E7-4A39-ABE5-BB3391BA3786}"/>
              </a:ext>
            </a:extLst>
          </p:cNvPr>
          <p:cNvSpPr txBox="1"/>
          <p:nvPr/>
        </p:nvSpPr>
        <p:spPr>
          <a:xfrm>
            <a:off x="8904871" y="5020453"/>
            <a:ext cx="250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Value = 0.22</a:t>
            </a:r>
          </a:p>
          <a:p>
            <a:r>
              <a:rPr lang="en-AU" dirty="0"/>
              <a:t>R squared = 0.05 </a:t>
            </a:r>
          </a:p>
          <a:p>
            <a:r>
              <a:rPr lang="en-AU" dirty="0"/>
              <a:t>p-value = 0.12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66BCE8DC-26CF-4AE5-9018-415EA3D7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981" y="2117670"/>
            <a:ext cx="4072338" cy="2708397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50C779D5-55E7-4E35-B103-4A903EFFC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01" y="2117670"/>
            <a:ext cx="4022475" cy="2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C503-3D7E-4657-8801-726FE05C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Unarmed Shooting Victims by race vs Population % by race </a:t>
            </a:r>
          </a:p>
        </p:txBody>
      </p:sp>
      <p:pic>
        <p:nvPicPr>
          <p:cNvPr id="20" name="Picture 19" descr="Map&#10;&#10;Description automatically generated">
            <a:extLst>
              <a:ext uri="{FF2B5EF4-FFF2-40B4-BE49-F238E27FC236}">
                <a16:creationId xmlns:a16="http://schemas.microsoft.com/office/drawing/2014/main" id="{DC847357-A667-458D-AE8B-3C72A8686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7" r="5497" b="4736"/>
          <a:stretch/>
        </p:blipFill>
        <p:spPr>
          <a:xfrm>
            <a:off x="7743826" y="1775306"/>
            <a:ext cx="4267200" cy="2316788"/>
          </a:xfrm>
          <a:prstGeom prst="rect">
            <a:avLst/>
          </a:prstGeom>
        </p:spPr>
      </p:pic>
      <p:pic>
        <p:nvPicPr>
          <p:cNvPr id="22" name="Picture 21" descr="Map&#10;&#10;Description automatically generated">
            <a:extLst>
              <a:ext uri="{FF2B5EF4-FFF2-40B4-BE49-F238E27FC236}">
                <a16:creationId xmlns:a16="http://schemas.microsoft.com/office/drawing/2014/main" id="{4557B12D-0CE3-4834-B138-6ED86F5119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2" r="5824" b="4949"/>
          <a:stretch/>
        </p:blipFill>
        <p:spPr>
          <a:xfrm>
            <a:off x="166721" y="1775306"/>
            <a:ext cx="4281455" cy="2316788"/>
          </a:xfrm>
          <a:prstGeom prst="rect">
            <a:avLst/>
          </a:prstGeom>
        </p:spPr>
      </p:pic>
      <p:pic>
        <p:nvPicPr>
          <p:cNvPr id="24" name="Picture 23" descr="A picture containing map&#10;&#10;Description automatically generated">
            <a:extLst>
              <a:ext uri="{FF2B5EF4-FFF2-40B4-BE49-F238E27FC236}">
                <a16:creationId xmlns:a16="http://schemas.microsoft.com/office/drawing/2014/main" id="{530248DF-70C2-4FE6-997C-1CEF95CAF3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6" r="5707" b="5325"/>
          <a:stretch/>
        </p:blipFill>
        <p:spPr>
          <a:xfrm>
            <a:off x="3862421" y="4473094"/>
            <a:ext cx="4258567" cy="231678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ABF7C3-2A73-4A45-9F5E-D943DC04D7B4}"/>
              </a:ext>
            </a:extLst>
          </p:cNvPr>
          <p:cNvSpPr txBox="1"/>
          <p:nvPr/>
        </p:nvSpPr>
        <p:spPr>
          <a:xfrm>
            <a:off x="923925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Black Victims Shootings %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003255-BBD2-4D18-8932-060BFEF4BBD0}"/>
              </a:ext>
            </a:extLst>
          </p:cNvPr>
          <p:cNvSpPr txBox="1"/>
          <p:nvPr/>
        </p:nvSpPr>
        <p:spPr>
          <a:xfrm>
            <a:off x="8493903" y="1394306"/>
            <a:ext cx="276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White Victims Shootings %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B067F-3F3D-48CE-BF67-ACB26C02D32F}"/>
              </a:ext>
            </a:extLst>
          </p:cNvPr>
          <p:cNvSpPr txBox="1"/>
          <p:nvPr/>
        </p:nvSpPr>
        <p:spPr>
          <a:xfrm>
            <a:off x="4613663" y="4103762"/>
            <a:ext cx="296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Hispanic Victims Shootings % </a:t>
            </a:r>
          </a:p>
        </p:txBody>
      </p:sp>
    </p:spTree>
    <p:extLst>
      <p:ext uri="{BB962C8B-B14F-4D97-AF65-F5344CB8AC3E}">
        <p14:creationId xmlns:p14="http://schemas.microsoft.com/office/powerpoint/2010/main" val="74180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129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Police shootings by Race</vt:lpstr>
      <vt:lpstr>Shooting Victims by race vs Population % by race </vt:lpstr>
      <vt:lpstr>Unarmed Shooting Victims by race vs Population % by race </vt:lpstr>
      <vt:lpstr>Unarmed Shooting Victims by race vs Population % by race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shootings by Race</dc:title>
  <dc:creator>Sasith Wijebandara</dc:creator>
  <cp:lastModifiedBy>Sasith Wijebandara</cp:lastModifiedBy>
  <cp:revision>9</cp:revision>
  <dcterms:created xsi:type="dcterms:W3CDTF">2020-10-08T09:33:58Z</dcterms:created>
  <dcterms:modified xsi:type="dcterms:W3CDTF">2020-10-09T00:26:15Z</dcterms:modified>
</cp:coreProperties>
</file>