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97" d="100"/>
          <a:sy n="97" d="100"/>
        </p:scale>
        <p:origin x="86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534E-46A9-4862-9B7F-75D223E77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F410C-5A24-49B1-A2F9-4A508EE6D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2E70B-16FA-4E0A-8AE6-064A6B18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3E27-F768-4781-9D53-7A02951B6FEB}" type="datetimeFigureOut">
              <a:rPr lang="en-US" smtClean="0"/>
              <a:t>09/10/2020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C93C-27E0-4F7A-8057-DAD50AB3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EAAA-7702-486B-A013-0A8D8D4E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C8E5-CB56-43BD-AA00-D21B78A8A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8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076B-D6AE-4137-BB64-A92E2BBE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79BFE-069A-4DD6-AE62-82FDC41B1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B162-0496-4202-ADA4-9FA3C3EB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3E27-F768-4781-9D53-7A02951B6FEB}" type="datetimeFigureOut">
              <a:rPr lang="en-US" smtClean="0"/>
              <a:t>09/10/2020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B9FBC-97AE-4627-910E-B9830C06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CEE35-D360-4DB9-88B5-4F60D84F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C8E5-CB56-43BD-AA00-D21B78A8A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6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14998-B27B-4285-914A-04110E189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3ECD7-1AAF-4DC0-AFC1-8884C6641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5114D-87C8-490F-8687-3B98995E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3E27-F768-4781-9D53-7A02951B6FEB}" type="datetimeFigureOut">
              <a:rPr lang="en-US" smtClean="0"/>
              <a:t>09/10/2020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DBC38-8A07-449F-96DA-B4718A11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A132-A054-4A8B-B68C-E59E418B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C8E5-CB56-43BD-AA00-D21B78A8A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6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8BB2-906E-4B53-BCD9-90B7E01C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8363-99BB-4BF2-AD0B-EFCDE9F9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BB610-35DA-474C-850E-63A3CAD2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3E27-F768-4781-9D53-7A02951B6FEB}" type="datetimeFigureOut">
              <a:rPr lang="en-US" smtClean="0"/>
              <a:t>09/10/2020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E20E9-58EB-4885-8DAA-BE280B55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2EE3-8D8B-4A0A-BFCD-1E11EC33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C8E5-CB56-43BD-AA00-D21B78A8A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2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9847-5F1F-4E0B-BA2E-B1A78C47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CC65-936C-4C5F-9032-0BBA1A79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13447-A932-4F26-8263-D1EE48A2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3E27-F768-4781-9D53-7A02951B6FEB}" type="datetimeFigureOut">
              <a:rPr lang="en-US" smtClean="0"/>
              <a:t>09/10/2020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18B3-4AEB-4D47-B67F-C69425E3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DFE3-5F23-454E-9069-5B2A58BF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C8E5-CB56-43BD-AA00-D21B78A8A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4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3A8C-0FF1-4521-8FD1-32DBFA95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769D-F382-4D21-8AD3-20C48C35D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F5618-52AB-4906-832B-DB30AC175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24E09-8E6C-4898-9AB7-E971A3CB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3E27-F768-4781-9D53-7A02951B6FEB}" type="datetimeFigureOut">
              <a:rPr lang="en-US" smtClean="0"/>
              <a:t>09/10/2020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72D5E-BD9D-4DAE-9736-A807203F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72D54-3EEB-493F-AA94-75024F82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C8E5-CB56-43BD-AA00-D21B78A8A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1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98AB-505B-427D-8BC5-0275A095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45F7B-108D-4591-90BE-7CA03D0E0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B17CC-8C03-4AA6-A2AF-62FF87670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7CDAC-EF1D-4E19-9B5C-AE8B3AB94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87903-AF1E-40E4-8036-4BE4353A4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9600F-A5C0-41CD-B8AA-8604017E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3E27-F768-4781-9D53-7A02951B6FEB}" type="datetimeFigureOut">
              <a:rPr lang="en-US" smtClean="0"/>
              <a:t>09/10/2020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2CDEC-B5CA-4D70-841D-F67380E4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1C771-AD42-46A1-92CC-7737B882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C8E5-CB56-43BD-AA00-D21B78A8A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D9E7-E967-46BE-9ED2-DEFC9516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58D84-26DE-47CB-8C8E-F8BCF734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3E27-F768-4781-9D53-7A02951B6FEB}" type="datetimeFigureOut">
              <a:rPr lang="en-US" smtClean="0"/>
              <a:t>09/10/2020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07CEA-A01F-4A9F-9D4D-F285844F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B83B0-BE3B-430B-83E8-F92B28F4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C8E5-CB56-43BD-AA00-D21B78A8A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4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EA7F4-E7EA-48B0-A64A-A2CCE60D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3E27-F768-4781-9D53-7A02951B6FEB}" type="datetimeFigureOut">
              <a:rPr lang="en-US" smtClean="0"/>
              <a:t>09/10/2020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C6645-035B-43F7-9B4D-3D9A57C5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E4E65-F911-47B6-9A59-F34C8F02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C8E5-CB56-43BD-AA00-D21B78A8A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533B-0A24-482F-9AFD-99C7FC01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8730-90BC-4EFE-8738-D8132ED5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D1E08-9326-4D97-BF96-9A28268E8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EAEEB-7A55-4BF8-B60B-0950BAA9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3E27-F768-4781-9D53-7A02951B6FEB}" type="datetimeFigureOut">
              <a:rPr lang="en-US" smtClean="0"/>
              <a:t>09/10/2020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4239A-1752-4F25-A8BA-31E30EC2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918D0-292C-4603-9A27-8323DBF6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C8E5-CB56-43BD-AA00-D21B78A8A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4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9487-BC53-4881-B73D-F7A90DF8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2E355-8338-4A2A-8369-9153899C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67CBF-88FF-430C-8ECE-F9568E67A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F5F8E-D5C5-4EF3-B7B3-A1B16C39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3E27-F768-4781-9D53-7A02951B6FEB}" type="datetimeFigureOut">
              <a:rPr lang="en-US" smtClean="0"/>
              <a:t>09/10/2020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1B79B-8A26-4A17-AE5E-37185872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00D29-D409-483E-AFC6-CFD03630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C8E5-CB56-43BD-AA00-D21B78A8A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14976-98BA-4436-ADEC-6A72DC44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7CC49-E241-411D-B5E7-AD3160719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18BFF-5544-4982-8E9E-9D46152BB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3E27-F768-4781-9D53-7A02951B6FEB}" type="datetimeFigureOut">
              <a:rPr lang="en-US" smtClean="0"/>
              <a:t>09/10/2020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C6234-6E70-4EEF-8398-D10506DE7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B22C4-5C35-41F2-A769-FBB34E120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C8E5-CB56-43BD-AA00-D21B78A8A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0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025-2807-4A62-9382-985BC285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/>
              <a:t>Fatal Police Shootings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658203B-DDF6-4213-87DB-A17C7925F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52" y="1152144"/>
            <a:ext cx="8308045" cy="5538696"/>
          </a:xfrm>
        </p:spPr>
      </p:pic>
    </p:spTree>
    <p:extLst>
      <p:ext uri="{BB962C8B-B14F-4D97-AF65-F5344CB8AC3E}">
        <p14:creationId xmlns:p14="http://schemas.microsoft.com/office/powerpoint/2010/main" val="372062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779C959-99D7-4D5D-80C9-E9685DA25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50" y="1184146"/>
            <a:ext cx="8045406" cy="570964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CB421B-4E8F-44F0-B2F6-42FED1E39DD2}"/>
              </a:ext>
            </a:extLst>
          </p:cNvPr>
          <p:cNvSpPr txBox="1">
            <a:spLocks/>
          </p:cNvSpPr>
          <p:nvPr/>
        </p:nvSpPr>
        <p:spPr>
          <a:xfrm>
            <a:off x="448713" y="-2443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Police Shooting &amp; NICS Firearm Background Checks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679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89AB-3CBC-4650-B98B-0FD85AFE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9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Police Shooting &amp; NICS Firearm Background Checks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3B34C93A-3ACC-4BF4-97A1-A3FC1A647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04" y="1286891"/>
            <a:ext cx="8110729" cy="5407152"/>
          </a:xfrm>
        </p:spPr>
      </p:pic>
    </p:spTree>
    <p:extLst>
      <p:ext uri="{BB962C8B-B14F-4D97-AF65-F5344CB8AC3E}">
        <p14:creationId xmlns:p14="http://schemas.microsoft.com/office/powerpoint/2010/main" val="122321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CDE3-7EF9-4A13-80A2-8843E5C9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Police Shooting &amp; NICS Firearm Background Checks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FF8FD93-4FAD-4626-9E3A-49C955343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999" y="2118471"/>
            <a:ext cx="5038483" cy="3658433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792E7C3-6498-426D-A6C9-9F7AFAB9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4" y="2029551"/>
            <a:ext cx="5487650" cy="3658433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260E08F2-BD14-4259-927A-2DAF49B12007}"/>
              </a:ext>
            </a:extLst>
          </p:cNvPr>
          <p:cNvSpPr txBox="1"/>
          <p:nvPr/>
        </p:nvSpPr>
        <p:spPr>
          <a:xfrm>
            <a:off x="6633257" y="5743022"/>
            <a:ext cx="250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R Value = 0.19</a:t>
            </a:r>
          </a:p>
          <a:p>
            <a:r>
              <a:rPr lang="en-AU" dirty="0"/>
              <a:t>p-value = 0.13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B777D90-D967-414F-90D4-284384C93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=0.13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7CB421B-4E8F-44F0-B2F6-42FED1E39DD2}"/>
              </a:ext>
            </a:extLst>
          </p:cNvPr>
          <p:cNvSpPr txBox="1">
            <a:spLocks/>
          </p:cNvSpPr>
          <p:nvPr/>
        </p:nvSpPr>
        <p:spPr>
          <a:xfrm>
            <a:off x="448713" y="-2443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Police Shooting &amp; Gun Violence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FD8B286-1836-4F9E-B153-7D0F4E349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40" y="1163321"/>
            <a:ext cx="7971145" cy="531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7CB421B-4E8F-44F0-B2F6-42FED1E39DD2}"/>
              </a:ext>
            </a:extLst>
          </p:cNvPr>
          <p:cNvSpPr txBox="1">
            <a:spLocks/>
          </p:cNvSpPr>
          <p:nvPr/>
        </p:nvSpPr>
        <p:spPr>
          <a:xfrm>
            <a:off x="448713" y="-2443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Police Shooting &amp; Gun Violence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D1065E8C-BB79-407E-A4C2-42DEC850A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2" y="1637892"/>
            <a:ext cx="5402430" cy="360162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FCDF932-5D68-4664-9ACD-7AEB54368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32" y="1715616"/>
            <a:ext cx="4823489" cy="35238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C5B50E-80D7-4FE8-8FFC-CC3D11A84F6D}"/>
              </a:ext>
            </a:extLst>
          </p:cNvPr>
          <p:cNvSpPr/>
          <p:nvPr/>
        </p:nvSpPr>
        <p:spPr>
          <a:xfrm>
            <a:off x="6096000" y="5317236"/>
            <a:ext cx="18165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R Value = -0.0836</a:t>
            </a:r>
          </a:p>
          <a:p>
            <a:r>
              <a:rPr lang="en-AU" dirty="0"/>
              <a:t>p-value = 0.6128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9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Office Theme</vt:lpstr>
      <vt:lpstr>Fatal Police Shootings</vt:lpstr>
      <vt:lpstr>PowerPoint Presentation</vt:lpstr>
      <vt:lpstr>Police Shooting &amp; NICS Firearm Background Checks</vt:lpstr>
      <vt:lpstr>Police Shooting &amp; NICS Firearm Background Checks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 Police Shootings</dc:title>
  <dc:creator>Guan Xing</dc:creator>
  <cp:lastModifiedBy>Guan Xing</cp:lastModifiedBy>
  <cp:revision>4</cp:revision>
  <dcterms:created xsi:type="dcterms:W3CDTF">2020-10-09T08:06:35Z</dcterms:created>
  <dcterms:modified xsi:type="dcterms:W3CDTF">2020-10-09T08:27:37Z</dcterms:modified>
</cp:coreProperties>
</file>