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827D-891B-4EAF-8C09-3556E2D5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53C88-2B70-4E11-9157-05CC7502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405AB0-29DE-482D-BC4C-30A931BC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5CE15E-F7D6-4C4E-89B3-E1016A9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D2A88-D598-439D-97F8-8855B1F2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4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12893-D1E0-411F-B8C6-A7C60D48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CC2F6A-9078-4123-898B-EFE69E4C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3ACBA7-D70B-47B3-804D-941021DD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51719F-F573-4F60-825D-C731BB27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E17B0D-6A71-4371-9135-0CB54D16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7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48113-2087-4844-966C-4EB97C05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350097F-6341-4313-B051-C481C028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1F8C72-7C3C-427B-9FF5-28840976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4912C5-4119-4B4F-ACAE-9438182F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2FB2C6-5898-4C59-91EB-96D82BE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26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08B4-D75A-475C-87E5-65A937F9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47E0DD-5BA1-4C0A-9742-55F45E90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E3436E-A49E-4212-9F5C-FC80346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A2A93B-B736-4CFC-9414-9482AB1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5FEE0-55C5-4720-A67E-BDF0B7E0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86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86AD0-D89E-4E0F-815B-40B8D5FB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839BE5-C4A3-4849-8EA9-06EB1C23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712889-9486-46F6-8E42-F002495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D47509-9BFE-4CD4-B9A0-8628B11C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4D4553-08E8-402B-BD12-8CDC4642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3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CC73-7ED6-4BE2-8743-2B87A077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EAC6D5-66DD-404D-B9BD-E6F7F8B1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44328B-99B7-43C0-A74D-7FDF5B8E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7C4438-12EB-4F57-9656-942D63D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EBB612-AC2E-4D42-8186-C39904EE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520F9D-8D07-4464-9962-4895E106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30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49CE-E191-4C12-BC94-EAF3AB80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D9DC60-F8F4-4871-A499-248DE32D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4FBFD6-A585-4786-BC89-B9F9CF0B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39C87B-3DD7-41C9-A494-BEE42E446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24DFFB-1DA2-4085-82BC-83584648E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910D1D-5E4C-44EB-A8A0-2D93B88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8F580B-94F7-407C-B106-227C0DCE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65B1DE8-6C8F-435D-BA70-B50440E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02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078B2-43EC-4943-A711-3AD4080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CAF44A-AFA6-4927-8381-4A879D7D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236FA2-DD71-4192-8DF9-7922362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407000-B427-42E6-94C4-9086CD48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9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1201754-798B-455F-8F13-CABC7E9D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5373D94-BBF5-49E7-A899-4D62BFD4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CE48A5-F940-4C7F-8F05-972D998C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4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3167B-3F29-44BA-9C7C-F22E7432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E29877-E37B-43E0-A7D7-C15455D2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5E11E09-95E5-4DA1-AA5A-BC5F12FCD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A9D9B7-1871-4ED7-AF41-22F6CCB6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9E566B-31EF-4D1D-AEF4-05FA6D2F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344EA-4450-438B-8773-0B1D26F6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74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EFFFA-4804-4B74-916F-AEE454B9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CEEA11-5494-49D7-9CD8-622616A1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2F96715-D726-44FA-BE84-14A39C1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47ABB8-3589-47F3-BD88-B1FFF3B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A515DC-766F-4F68-BD9D-DB85DE3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C52FDA-4BD9-475F-B301-C4A484E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4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B8C5D0B-8B34-4FE1-97E8-B83322FC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2512D3-7909-4050-9FC9-3E4CB900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7587F3-CE3B-407C-9E08-B084D95B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59C8-FAC5-4584-A296-7D42D44AC60F}" type="datetimeFigureOut">
              <a:rPr lang="pt-PT" smtClean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4FE09C-6A49-4686-87A8-E37E704EF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5710F5-8A0B-4BAD-8672-22450A17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458A-3D1E-42F5-8403-32F9C9C4E7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31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4E20A7-66A4-4029-9B04-995C8335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38" y="1822084"/>
            <a:ext cx="5373324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DE2E3-2597-4AE4-87D0-37A79FC9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Homepage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BA7EE7-BD0C-4786-875B-51CEDBD4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57" y="1690688"/>
            <a:ext cx="5984352" cy="33661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838A6A-9A59-408E-BBB5-2BA8F2982593}"/>
              </a:ext>
            </a:extLst>
          </p:cNvPr>
          <p:cNvSpPr txBox="1"/>
          <p:nvPr/>
        </p:nvSpPr>
        <p:spPr>
          <a:xfrm>
            <a:off x="552658" y="2551837"/>
            <a:ext cx="4752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Formulário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Menu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26843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1C2B-36C1-4FA8-A7D4-ED4D70D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Jordan</a:t>
            </a:r>
            <a:endParaRPr lang="pt-PT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283505-AA6B-4B1C-A8AF-902DFECE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60" y="1868990"/>
            <a:ext cx="5832510" cy="32807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87D2BF-CC0E-4907-A67C-E7D8198EFF31}"/>
              </a:ext>
            </a:extLst>
          </p:cNvPr>
          <p:cNvSpPr txBox="1"/>
          <p:nvPr/>
        </p:nvSpPr>
        <p:spPr>
          <a:xfrm>
            <a:off x="552658" y="2551837"/>
            <a:ext cx="4752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Wall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 err="1"/>
              <a:t>Float</a:t>
            </a:r>
            <a:endParaRPr lang="pt-PT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Hierarquias</a:t>
            </a:r>
          </a:p>
        </p:txBody>
      </p:sp>
    </p:spTree>
    <p:extLst>
      <p:ext uri="{BB962C8B-B14F-4D97-AF65-F5344CB8AC3E}">
        <p14:creationId xmlns:p14="http://schemas.microsoft.com/office/powerpoint/2010/main" val="158685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114E9-B39D-458E-AC3A-6DD4314C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YEEZY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F1617A-BFDD-4C8A-ADB9-F03646BC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44" y="1949385"/>
            <a:ext cx="6082602" cy="34214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ACCB85-4F48-48D3-B9AE-47CBF6C0B41B}"/>
              </a:ext>
            </a:extLst>
          </p:cNvPr>
          <p:cNvSpPr txBox="1"/>
          <p:nvPr/>
        </p:nvSpPr>
        <p:spPr>
          <a:xfrm>
            <a:off x="552658" y="2551837"/>
            <a:ext cx="4752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Tabela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 err="1"/>
              <a:t>Responsive</a:t>
            </a:r>
            <a:endParaRPr lang="pt-PT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Posicionamento</a:t>
            </a:r>
          </a:p>
        </p:txBody>
      </p:sp>
    </p:spTree>
    <p:extLst>
      <p:ext uri="{BB962C8B-B14F-4D97-AF65-F5344CB8AC3E}">
        <p14:creationId xmlns:p14="http://schemas.microsoft.com/office/powerpoint/2010/main" val="6278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34F53-B02D-480F-8345-9532FF4B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BRANDS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246B8-60D5-4993-B286-52EDA9A2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82" y="2301073"/>
            <a:ext cx="6029009" cy="33913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8FF6EE-2839-4E86-9F0C-F7B698A47DCB}"/>
              </a:ext>
            </a:extLst>
          </p:cNvPr>
          <p:cNvSpPr txBox="1"/>
          <p:nvPr/>
        </p:nvSpPr>
        <p:spPr>
          <a:xfrm>
            <a:off x="552658" y="2551837"/>
            <a:ext cx="4752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 err="1"/>
              <a:t>Footer</a:t>
            </a:r>
            <a:endParaRPr lang="pt-PT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/>
              <a:t>Links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PT" sz="4400" dirty="0" err="1"/>
              <a:t>Border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209248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00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Ecrã Panorâmico</PresentationFormat>
  <Paragraphs>16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Homepage</vt:lpstr>
      <vt:lpstr>Jordan</vt:lpstr>
      <vt:lpstr>YEEZY</vt:lpstr>
      <vt:lpstr>BRANDS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Sá</dc:creator>
  <cp:lastModifiedBy> </cp:lastModifiedBy>
  <cp:revision>1</cp:revision>
  <dcterms:created xsi:type="dcterms:W3CDTF">2021-02-04T05:13:16Z</dcterms:created>
  <dcterms:modified xsi:type="dcterms:W3CDTF">2021-02-04T05:21:56Z</dcterms:modified>
</cp:coreProperties>
</file>