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 id="2147483698" r:id="rId25"/>
  </p:sldMasterIdLst>
  <p:sldIdLst>
    <p:sldId id="256" r:id="rId26"/>
    <p:sldId id="257" r:id="rId27"/>
    <p:sldId id="261" r:id="rId28"/>
    <p:sldId id="260" r:id="rId29"/>
    <p:sldId id="263" r:id="rId30"/>
    <p:sldId id="262" r:id="rId31"/>
    <p:sldId id="267" r:id="rId32"/>
    <p:sldId id="266"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82"/>
  </p:normalViewPr>
  <p:slideViewPr>
    <p:cSldViewPr snapToGrid="0">
      <p:cViewPr varScale="1">
        <p:scale>
          <a:sx n="132" d="100"/>
          <a:sy n="132" d="100"/>
        </p:scale>
        <p:origin x="17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21" Type="http://schemas.openxmlformats.org/officeDocument/2006/relationships/slideMaster" Target="slideMasters/slideMaster21.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8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2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2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2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4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0.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4.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5.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6.xml"/><Relationship Id="rId1" Type="http://schemas.openxmlformats.org/officeDocument/2006/relationships/slideLayout" Target="../slideLayouts/slideLayout16.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7.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8.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9.xml"/><Relationship Id="rId1" Type="http://schemas.openxmlformats.org/officeDocument/2006/relationships/slideLayout" Target="../slideLayouts/slideLayout19.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0.xml"/><Relationship Id="rId1" Type="http://schemas.openxmlformats.org/officeDocument/2006/relationships/slideLayout" Target="../slideLayouts/slideLayout2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2.xml"/><Relationship Id="rId1" Type="http://schemas.openxmlformats.org/officeDocument/2006/relationships/slideLayout" Target="../slideLayouts/slideLayout2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3"/>
          <a:srcRect t="1844" r="1844"/>
          <a:stretch/>
        </p:blipFill>
        <p:spPr>
          <a:xfrm>
            <a:off x="0" y="0"/>
            <a:ext cx="9143640" cy="5143320"/>
          </a:xfrm>
          <a:prstGeom prst="rect">
            <a:avLst/>
          </a:prstGeom>
          <a:ln w="0">
            <a:noFill/>
          </a:ln>
        </p:spPr>
      </p:pic>
      <p:pic>
        <p:nvPicPr>
          <p:cNvPr id="8" name="Google Shape;10;p2"/>
          <p:cNvPicPr/>
          <p:nvPr/>
        </p:nvPicPr>
        <p:blipFill>
          <a:blip r:embed="rId4">
            <a:alphaModFix amt="60000"/>
          </a:blip>
          <a:srcRect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5">
              <a:alphaModFix amt="50000"/>
            </a:blip>
            <a:stretch/>
          </p:blipFill>
          <p:spPr>
            <a:xfrm rot="7507200">
              <a:off x="7163280" y="3111480"/>
              <a:ext cx="3409920" cy="3335760"/>
            </a:xfrm>
            <a:prstGeom prst="rect">
              <a:avLst/>
            </a:prstGeom>
            <a:ln w="0">
              <a:noFill/>
            </a:ln>
          </p:spPr>
        </p:pic>
        <p:pic>
          <p:nvPicPr>
            <p:cNvPr id="4" name="Google Shape;13;p2"/>
            <p:cNvPicPr/>
            <p:nvPr/>
          </p:nvPicPr>
          <p:blipFill>
            <a:blip r:embed="rId5">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59" name="Google Shape;529;p19"/>
          <p:cNvPicPr/>
          <p:nvPr/>
        </p:nvPicPr>
        <p:blipFill>
          <a:blip r:embed="rId3"/>
          <a:srcRect t="1844" r="1844"/>
          <a:stretch/>
        </p:blipFill>
        <p:spPr>
          <a:xfrm>
            <a:off x="0" y="0"/>
            <a:ext cx="9143640" cy="5143320"/>
          </a:xfrm>
          <a:prstGeom prst="rect">
            <a:avLst/>
          </a:prstGeom>
          <a:ln w="0">
            <a:noFill/>
          </a:ln>
        </p:spPr>
      </p:pic>
      <p:pic>
        <p:nvPicPr>
          <p:cNvPr id="260" name="Google Shape;530;p19"/>
          <p:cNvPicPr/>
          <p:nvPr/>
        </p:nvPicPr>
        <p:blipFill>
          <a:blip r:embed="rId4"/>
          <a:srcRect l="7208" r="48305" b="45432"/>
          <a:stretch/>
        </p:blipFill>
        <p:spPr>
          <a:xfrm flipH="1">
            <a:off x="7925040" y="2289240"/>
            <a:ext cx="1218960" cy="2854080"/>
          </a:xfrm>
          <a:prstGeom prst="rect">
            <a:avLst/>
          </a:prstGeom>
          <a:ln w="0">
            <a:noFill/>
          </a:ln>
        </p:spPr>
      </p:pic>
      <p:pic>
        <p:nvPicPr>
          <p:cNvPr id="261" name="Google Shape;531;p19"/>
          <p:cNvPicPr/>
          <p:nvPr/>
        </p:nvPicPr>
        <p:blipFill>
          <a:blip r:embed="rId5">
            <a:alphaModFix amt="50000"/>
          </a:blip>
          <a:stretch/>
        </p:blipFill>
        <p:spPr>
          <a:xfrm rot="12280200" flipH="1">
            <a:off x="-2127240" y="-1840680"/>
            <a:ext cx="3541680" cy="3464640"/>
          </a:xfrm>
          <a:prstGeom prst="rect">
            <a:avLst/>
          </a:prstGeom>
          <a:ln w="0">
            <a:noFill/>
          </a:ln>
        </p:spPr>
      </p:pic>
      <p:grpSp>
        <p:nvGrpSpPr>
          <p:cNvPr id="262" name="Google Shape;532;p19"/>
          <p:cNvGrpSpPr/>
          <p:nvPr/>
        </p:nvGrpSpPr>
        <p:grpSpPr>
          <a:xfrm>
            <a:off x="7748280" y="-749880"/>
            <a:ext cx="1963080" cy="2057760"/>
            <a:chOff x="7748280" y="-749880"/>
            <a:chExt cx="1963080" cy="2057760"/>
          </a:xfrm>
        </p:grpSpPr>
        <p:pic>
          <p:nvPicPr>
            <p:cNvPr id="263" name="Google Shape;533;p19"/>
            <p:cNvPicPr/>
            <p:nvPr/>
          </p:nvPicPr>
          <p:blipFill>
            <a:blip r:embed="rId6">
              <a:alphaModFix amt="50000"/>
            </a:blip>
            <a:stretch/>
          </p:blipFill>
          <p:spPr>
            <a:xfrm rot="16200000">
              <a:off x="7726320" y="-727920"/>
              <a:ext cx="2007000" cy="1963080"/>
            </a:xfrm>
            <a:prstGeom prst="rect">
              <a:avLst/>
            </a:prstGeom>
            <a:ln w="0">
              <a:noFill/>
            </a:ln>
          </p:spPr>
        </p:pic>
        <p:grpSp>
          <p:nvGrpSpPr>
            <p:cNvPr id="264" name="Google Shape;534;p19"/>
            <p:cNvGrpSpPr/>
            <p:nvPr/>
          </p:nvGrpSpPr>
          <p:grpSpPr>
            <a:xfrm>
              <a:off x="8696880" y="990720"/>
              <a:ext cx="344520" cy="317160"/>
              <a:chOff x="8696880" y="990720"/>
              <a:chExt cx="344520" cy="317160"/>
            </a:xfrm>
          </p:grpSpPr>
          <p:sp>
            <p:nvSpPr>
              <p:cNvPr id="265"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8"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9" name="Google Shape;539;p19"/>
            <p:cNvGrpSpPr/>
            <p:nvPr/>
          </p:nvGrpSpPr>
          <p:grpSpPr>
            <a:xfrm>
              <a:off x="8712000" y="-283320"/>
              <a:ext cx="314280" cy="314640"/>
              <a:chOff x="8712000" y="-283320"/>
              <a:chExt cx="314280" cy="314640"/>
            </a:xfrm>
          </p:grpSpPr>
          <p:sp>
            <p:nvSpPr>
              <p:cNvPr id="270"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2" name="Google Shape;542;p19"/>
            <p:cNvGrpSpPr/>
            <p:nvPr/>
          </p:nvGrpSpPr>
          <p:grpSpPr>
            <a:xfrm>
              <a:off x="8691120" y="332640"/>
              <a:ext cx="356040" cy="357120"/>
              <a:chOff x="8691120" y="332640"/>
              <a:chExt cx="356040" cy="357120"/>
            </a:xfrm>
          </p:grpSpPr>
          <p:sp>
            <p:nvSpPr>
              <p:cNvPr id="273"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0" name="Google Shape;550;p19"/>
            <p:cNvGrpSpPr/>
            <p:nvPr/>
          </p:nvGrpSpPr>
          <p:grpSpPr>
            <a:xfrm>
              <a:off x="8134560" y="650880"/>
              <a:ext cx="354600" cy="366480"/>
              <a:chOff x="8134560" y="650880"/>
              <a:chExt cx="354600" cy="366480"/>
            </a:xfrm>
          </p:grpSpPr>
          <p:sp>
            <p:nvSpPr>
              <p:cNvPr id="281"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4" name="Google Shape;554;p19"/>
            <p:cNvGrpSpPr/>
            <p:nvPr/>
          </p:nvGrpSpPr>
          <p:grpSpPr>
            <a:xfrm>
              <a:off x="8148600" y="33480"/>
              <a:ext cx="326880" cy="318240"/>
              <a:chOff x="8148600" y="33480"/>
              <a:chExt cx="326880" cy="318240"/>
            </a:xfrm>
          </p:grpSpPr>
          <p:sp>
            <p:nvSpPr>
              <p:cNvPr id="285"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9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95" name="Google Shape;578;p20"/>
          <p:cNvPicPr/>
          <p:nvPr/>
        </p:nvPicPr>
        <p:blipFill>
          <a:blip r:embed="rId3"/>
          <a:srcRect t="1844" r="1844"/>
          <a:stretch/>
        </p:blipFill>
        <p:spPr>
          <a:xfrm rot="10800000">
            <a:off x="360" y="0"/>
            <a:ext cx="9143640" cy="5143320"/>
          </a:xfrm>
          <a:prstGeom prst="rect">
            <a:avLst/>
          </a:prstGeom>
          <a:ln w="0">
            <a:noFill/>
          </a:ln>
        </p:spPr>
      </p:pic>
      <p:pic>
        <p:nvPicPr>
          <p:cNvPr id="296" name="Google Shape;579;p20"/>
          <p:cNvPicPr/>
          <p:nvPr/>
        </p:nvPicPr>
        <p:blipFill>
          <a:blip r:embed="rId4"/>
          <a:srcRect l="7208" r="48305" b="45432"/>
          <a:stretch/>
        </p:blipFill>
        <p:spPr>
          <a:xfrm rot="10800000" flipH="1">
            <a:off x="12960" y="-10080"/>
            <a:ext cx="1218960" cy="2854080"/>
          </a:xfrm>
          <a:prstGeom prst="rect">
            <a:avLst/>
          </a:prstGeom>
          <a:ln w="0">
            <a:noFill/>
          </a:ln>
        </p:spPr>
      </p:pic>
      <p:grpSp>
        <p:nvGrpSpPr>
          <p:cNvPr id="297" name="Google Shape;580;p20"/>
          <p:cNvGrpSpPr/>
          <p:nvPr/>
        </p:nvGrpSpPr>
        <p:grpSpPr>
          <a:xfrm>
            <a:off x="-1712520" y="-2171520"/>
            <a:ext cx="12926160" cy="9305280"/>
            <a:chOff x="-1712520" y="-2171520"/>
            <a:chExt cx="12926160" cy="9305280"/>
          </a:xfrm>
        </p:grpSpPr>
        <p:pic>
          <p:nvPicPr>
            <p:cNvPr id="298" name="Google Shape;581;p20"/>
            <p:cNvPicPr/>
            <p:nvPr/>
          </p:nvPicPr>
          <p:blipFill>
            <a:blip r:embed="rId5">
              <a:alphaModFix amt="50000"/>
            </a:blip>
            <a:stretch/>
          </p:blipFill>
          <p:spPr>
            <a:xfrm rot="7507200">
              <a:off x="7163280" y="3111480"/>
              <a:ext cx="3409920" cy="3335760"/>
            </a:xfrm>
            <a:prstGeom prst="rect">
              <a:avLst/>
            </a:prstGeom>
            <a:ln w="0">
              <a:noFill/>
            </a:ln>
          </p:spPr>
        </p:pic>
        <p:pic>
          <p:nvPicPr>
            <p:cNvPr id="299" name="Google Shape;582;p20"/>
            <p:cNvPicPr/>
            <p:nvPr/>
          </p:nvPicPr>
          <p:blipFill>
            <a:blip r:embed="rId5">
              <a:alphaModFix amt="50000"/>
            </a:blip>
            <a:stretch/>
          </p:blipFill>
          <p:spPr>
            <a:xfrm rot="3138600">
              <a:off x="-1029600" y="-1443240"/>
              <a:ext cx="3541680" cy="3464640"/>
            </a:xfrm>
            <a:prstGeom prst="rect">
              <a:avLst/>
            </a:prstGeom>
            <a:ln w="0">
              <a:noFill/>
            </a:ln>
          </p:spPr>
        </p:pic>
      </p:grpSp>
      <p:grpSp>
        <p:nvGrpSpPr>
          <p:cNvPr id="300" name="Google Shape;583;p20"/>
          <p:cNvGrpSpPr/>
          <p:nvPr/>
        </p:nvGrpSpPr>
        <p:grpSpPr>
          <a:xfrm>
            <a:off x="-298440" y="-442440"/>
            <a:ext cx="9732600" cy="6075360"/>
            <a:chOff x="-298440" y="-442440"/>
            <a:chExt cx="9732600" cy="6075360"/>
          </a:xfrm>
        </p:grpSpPr>
        <p:grpSp>
          <p:nvGrpSpPr>
            <p:cNvPr id="301" name="Google Shape;584;p20"/>
            <p:cNvGrpSpPr/>
            <p:nvPr/>
          </p:nvGrpSpPr>
          <p:grpSpPr>
            <a:xfrm>
              <a:off x="7427160" y="-442440"/>
              <a:ext cx="2007000" cy="1963080"/>
              <a:chOff x="7427160" y="-442440"/>
              <a:chExt cx="2007000" cy="1963080"/>
            </a:xfrm>
          </p:grpSpPr>
          <p:pic>
            <p:nvPicPr>
              <p:cNvPr id="302" name="Google Shape;585;p20"/>
              <p:cNvPicPr/>
              <p:nvPr/>
            </p:nvPicPr>
            <p:blipFill>
              <a:blip r:embed="rId6">
                <a:alphaModFix amt="50000"/>
              </a:blip>
              <a:stretch/>
            </p:blipFill>
            <p:spPr>
              <a:xfrm>
                <a:off x="7427160" y="-442440"/>
                <a:ext cx="2007000" cy="1963080"/>
              </a:xfrm>
              <a:prstGeom prst="rect">
                <a:avLst/>
              </a:prstGeom>
              <a:ln w="0">
                <a:noFill/>
              </a:ln>
            </p:spPr>
          </p:pic>
          <p:grpSp>
            <p:nvGrpSpPr>
              <p:cNvPr id="303" name="Google Shape;586;p20"/>
              <p:cNvGrpSpPr/>
              <p:nvPr/>
            </p:nvGrpSpPr>
            <p:grpSpPr>
              <a:xfrm>
                <a:off x="7989840" y="469440"/>
                <a:ext cx="356040" cy="357120"/>
                <a:chOff x="7989840" y="469440"/>
                <a:chExt cx="356040" cy="357120"/>
              </a:xfrm>
            </p:grpSpPr>
            <p:sp>
              <p:nvSpPr>
                <p:cNvPr id="304"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5"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1" name="Google Shape;594;p20"/>
              <p:cNvGrpSpPr/>
              <p:nvPr/>
            </p:nvGrpSpPr>
            <p:grpSpPr>
              <a:xfrm>
                <a:off x="8254080" y="-139680"/>
                <a:ext cx="430560" cy="444960"/>
                <a:chOff x="8254080" y="-139680"/>
                <a:chExt cx="430560" cy="444960"/>
              </a:xfrm>
            </p:grpSpPr>
            <p:sp>
              <p:nvSpPr>
                <p:cNvPr id="312"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3"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8080" bIns="28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9520" bIns="295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5" name="Google Shape;598;p20"/>
            <p:cNvGrpSpPr/>
            <p:nvPr/>
          </p:nvGrpSpPr>
          <p:grpSpPr>
            <a:xfrm>
              <a:off x="-298440" y="3575160"/>
              <a:ext cx="1963080" cy="2057760"/>
              <a:chOff x="-298440" y="3575160"/>
              <a:chExt cx="1963080" cy="2057760"/>
            </a:xfrm>
          </p:grpSpPr>
          <p:pic>
            <p:nvPicPr>
              <p:cNvPr id="316" name="Google Shape;599;p20"/>
              <p:cNvPicPr/>
              <p:nvPr/>
            </p:nvPicPr>
            <p:blipFill>
              <a:blip r:embed="rId6">
                <a:alphaModFix amt="50000"/>
              </a:blip>
              <a:stretch/>
            </p:blipFill>
            <p:spPr>
              <a:xfrm rot="16200000">
                <a:off x="-320040" y="3597120"/>
                <a:ext cx="2007000" cy="1963080"/>
              </a:xfrm>
              <a:prstGeom prst="rect">
                <a:avLst/>
              </a:prstGeom>
              <a:ln w="0">
                <a:noFill/>
              </a:ln>
            </p:spPr>
          </p:pic>
          <p:grpSp>
            <p:nvGrpSpPr>
              <p:cNvPr id="317" name="Google Shape;600;p20"/>
              <p:cNvGrpSpPr/>
              <p:nvPr/>
            </p:nvGrpSpPr>
            <p:grpSpPr>
              <a:xfrm>
                <a:off x="650160" y="5315760"/>
                <a:ext cx="344160" cy="317160"/>
                <a:chOff x="650160" y="5315760"/>
                <a:chExt cx="344160" cy="317160"/>
              </a:xfrm>
            </p:grpSpPr>
            <p:sp>
              <p:nvSpPr>
                <p:cNvPr id="318"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9"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0"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2" name="Google Shape;605;p20"/>
              <p:cNvGrpSpPr/>
              <p:nvPr/>
            </p:nvGrpSpPr>
            <p:grpSpPr>
              <a:xfrm>
                <a:off x="665280" y="4041360"/>
                <a:ext cx="314280" cy="314640"/>
                <a:chOff x="665280" y="4041360"/>
                <a:chExt cx="314280" cy="314640"/>
              </a:xfrm>
            </p:grpSpPr>
            <p:sp>
              <p:nvSpPr>
                <p:cNvPr id="323"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5" name="Google Shape;608;p20"/>
              <p:cNvGrpSpPr/>
              <p:nvPr/>
            </p:nvGrpSpPr>
            <p:grpSpPr>
              <a:xfrm>
                <a:off x="644400" y="4657320"/>
                <a:ext cx="356040" cy="357120"/>
                <a:chOff x="644400" y="4657320"/>
                <a:chExt cx="356040" cy="357120"/>
              </a:xfrm>
            </p:grpSpPr>
            <p:sp>
              <p:nvSpPr>
                <p:cNvPr id="326"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2"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3" name="Google Shape;616;p20"/>
              <p:cNvGrpSpPr/>
              <p:nvPr/>
            </p:nvGrpSpPr>
            <p:grpSpPr>
              <a:xfrm>
                <a:off x="87840" y="4975560"/>
                <a:ext cx="354600" cy="366480"/>
                <a:chOff x="87840" y="4975560"/>
                <a:chExt cx="354600" cy="366480"/>
              </a:xfrm>
            </p:grpSpPr>
            <p:sp>
              <p:nvSpPr>
                <p:cNvPr id="334"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7" name="Google Shape;620;p20"/>
              <p:cNvGrpSpPr/>
              <p:nvPr/>
            </p:nvGrpSpPr>
            <p:grpSpPr>
              <a:xfrm>
                <a:off x="101880" y="4358160"/>
                <a:ext cx="326520" cy="318600"/>
                <a:chOff x="101880" y="4358160"/>
                <a:chExt cx="326520" cy="318600"/>
              </a:xfrm>
            </p:grpSpPr>
            <p:sp>
              <p:nvSpPr>
                <p:cNvPr id="338"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47" name="PlaceHolder 1"/>
          <p:cNvSpPr>
            <a:spLocks noGrp="1"/>
          </p:cNvSpPr>
          <p:nvPr>
            <p:ph type="title"/>
          </p:nvPr>
        </p:nvSpPr>
        <p:spPr>
          <a:xfrm>
            <a:off x="166500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8" name="PlaceHolder 2"/>
          <p:cNvSpPr>
            <a:spLocks noGrp="1"/>
          </p:cNvSpPr>
          <p:nvPr>
            <p:ph type="title"/>
          </p:nvPr>
        </p:nvSpPr>
        <p:spPr>
          <a:xfrm>
            <a:off x="3226680" y="103248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9" name="PlaceHolder 3"/>
          <p:cNvSpPr>
            <a:spLocks noGrp="1"/>
          </p:cNvSpPr>
          <p:nvPr>
            <p:ph type="title"/>
          </p:nvPr>
        </p:nvSpPr>
        <p:spPr>
          <a:xfrm>
            <a:off x="478836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50" name="Google Shape;17;p3"/>
          <p:cNvPicPr/>
          <p:nvPr/>
        </p:nvPicPr>
        <p:blipFill>
          <a:blip r:embed="rId3"/>
          <a:srcRect t="1844" r="1844"/>
          <a:stretch/>
        </p:blipFill>
        <p:spPr>
          <a:xfrm>
            <a:off x="0" y="0"/>
            <a:ext cx="9143640" cy="5143320"/>
          </a:xfrm>
          <a:prstGeom prst="rect">
            <a:avLst/>
          </a:prstGeom>
          <a:ln w="0">
            <a:noFill/>
          </a:ln>
        </p:spPr>
      </p:pic>
      <p:pic>
        <p:nvPicPr>
          <p:cNvPr id="351" name="Google Shape;18;p3"/>
          <p:cNvPicPr/>
          <p:nvPr/>
        </p:nvPicPr>
        <p:blipFill>
          <a:blip r:embed="rId4">
            <a:alphaModFix amt="60000"/>
          </a:blip>
          <a:srcRect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p:cNvPicPr/>
            <p:nvPr/>
          </p:nvPicPr>
          <p:blipFill>
            <a:blip r:embed="rId5">
              <a:alphaModFix amt="50000"/>
            </a:blip>
            <a:stretch/>
          </p:blipFill>
          <p:spPr>
            <a:xfrm rot="1120800">
              <a:off x="6818760" y="-1288440"/>
              <a:ext cx="3541680" cy="3464640"/>
            </a:xfrm>
            <a:prstGeom prst="rect">
              <a:avLst/>
            </a:prstGeom>
            <a:ln w="0">
              <a:noFill/>
            </a:ln>
          </p:spPr>
        </p:pic>
        <p:pic>
          <p:nvPicPr>
            <p:cNvPr id="354" name="Google Shape;21;p3"/>
            <p:cNvPicPr/>
            <p:nvPr/>
          </p:nvPicPr>
          <p:blipFill>
            <a:blip r:embed="rId5">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p:cNvPicPr/>
              <p:nvPr/>
            </p:nvPicPr>
            <p:blipFill>
              <a:blip r:embed="rId6">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p:cNvPicPr/>
              <p:nvPr/>
            </p:nvPicPr>
            <p:blipFill>
              <a:blip r:embed="rId6">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lt1"/>
                </a:solidFill>
                <a:latin typeface="Montserrat"/>
                <a:ea typeface="Montserrat"/>
              </a:rPr>
              <a:t>xx%</a:t>
            </a:r>
            <a:endParaRPr lang="fr-FR" sz="6000" b="0" strike="noStrike" spc="-1">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99" name="Google Shape;637;p21"/>
          <p:cNvPicPr/>
          <p:nvPr/>
        </p:nvPicPr>
        <p:blipFill>
          <a:blip r:embed="rId3"/>
          <a:srcRect t="1844" r="1844"/>
          <a:stretch/>
        </p:blipFill>
        <p:spPr>
          <a:xfrm rot="10800000" flipH="1">
            <a:off x="0" y="0"/>
            <a:ext cx="9143640" cy="5143320"/>
          </a:xfrm>
          <a:prstGeom prst="rect">
            <a:avLst/>
          </a:prstGeom>
          <a:ln w="0">
            <a:noFill/>
          </a:ln>
        </p:spPr>
      </p:pic>
      <p:pic>
        <p:nvPicPr>
          <p:cNvPr id="400" name="Google Shape;638;p21"/>
          <p:cNvPicPr/>
          <p:nvPr/>
        </p:nvPicPr>
        <p:blipFill>
          <a:blip r:embed="rId4">
            <a:alphaModFix amt="50000"/>
          </a:blip>
          <a:stretch/>
        </p:blipFill>
        <p:spPr>
          <a:xfrm rot="19152600" flipH="1">
            <a:off x="7219800" y="-2005920"/>
            <a:ext cx="3541680" cy="3464640"/>
          </a:xfrm>
          <a:prstGeom prst="rect">
            <a:avLst/>
          </a:prstGeom>
          <a:ln w="0">
            <a:noFill/>
          </a:ln>
        </p:spPr>
      </p:pic>
      <p:pic>
        <p:nvPicPr>
          <p:cNvPr id="401" name="Google Shape;639;p21"/>
          <p:cNvPicPr/>
          <p:nvPr/>
        </p:nvPicPr>
        <p:blipFill>
          <a:blip r:embed="rId5"/>
          <a:srcRect l="7208" r="48305" b="45432"/>
          <a:stretch/>
        </p:blipFill>
        <p:spPr>
          <a:xfrm rot="10800000" flipH="1">
            <a:off x="0" y="360"/>
            <a:ext cx="1218960" cy="2854080"/>
          </a:xfrm>
          <a:prstGeom prst="rect">
            <a:avLst/>
          </a:prstGeom>
          <a:ln w="0">
            <a:noFill/>
          </a:ln>
        </p:spPr>
      </p:pic>
      <p:grpSp>
        <p:nvGrpSpPr>
          <p:cNvPr id="402" name="Google Shape;640;p21"/>
          <p:cNvGrpSpPr/>
          <p:nvPr/>
        </p:nvGrpSpPr>
        <p:grpSpPr>
          <a:xfrm>
            <a:off x="7780680" y="3676680"/>
            <a:ext cx="1963080" cy="2007000"/>
            <a:chOff x="7780680" y="3676680"/>
            <a:chExt cx="1963080" cy="2007000"/>
          </a:xfrm>
        </p:grpSpPr>
        <p:pic>
          <p:nvPicPr>
            <p:cNvPr id="403" name="Google Shape;641;p21"/>
            <p:cNvPicPr/>
            <p:nvPr/>
          </p:nvPicPr>
          <p:blipFill>
            <a:blip r:embed="rId6">
              <a:alphaModFix amt="50000"/>
            </a:blip>
            <a:stretch/>
          </p:blipFill>
          <p:spPr>
            <a:xfrm rot="5400000">
              <a:off x="7758720" y="3698640"/>
              <a:ext cx="2007000" cy="1963080"/>
            </a:xfrm>
            <a:prstGeom prst="rect">
              <a:avLst/>
            </a:prstGeom>
            <a:ln w="0">
              <a:noFill/>
            </a:ln>
          </p:spPr>
        </p:pic>
        <p:grpSp>
          <p:nvGrpSpPr>
            <p:cNvPr id="404" name="Google Shape;642;p21"/>
            <p:cNvGrpSpPr/>
            <p:nvPr/>
          </p:nvGrpSpPr>
          <p:grpSpPr>
            <a:xfrm>
              <a:off x="9025560" y="4566240"/>
              <a:ext cx="326520" cy="318240"/>
              <a:chOff x="9025560" y="4566240"/>
              <a:chExt cx="326520" cy="318240"/>
            </a:xfrm>
          </p:grpSpPr>
          <p:sp>
            <p:nvSpPr>
              <p:cNvPr id="405"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4" name="Google Shape;652;p21"/>
            <p:cNvGrpSpPr/>
            <p:nvPr/>
          </p:nvGrpSpPr>
          <p:grpSpPr>
            <a:xfrm>
              <a:off x="9068760" y="5229360"/>
              <a:ext cx="268200" cy="268560"/>
              <a:chOff x="9068760" y="5229360"/>
              <a:chExt cx="268200" cy="268560"/>
            </a:xfrm>
          </p:grpSpPr>
          <p:sp>
            <p:nvSpPr>
              <p:cNvPr id="415"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60;p21"/>
            <p:cNvGrpSpPr/>
            <p:nvPr/>
          </p:nvGrpSpPr>
          <p:grpSpPr>
            <a:xfrm>
              <a:off x="8429040" y="4834440"/>
              <a:ext cx="399240" cy="412560"/>
              <a:chOff x="8429040" y="4834440"/>
              <a:chExt cx="399240" cy="412560"/>
            </a:xfrm>
          </p:grpSpPr>
          <p:sp>
            <p:nvSpPr>
              <p:cNvPr id="423"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27" name="Google Shape;666;p22"/>
          <p:cNvPicPr/>
          <p:nvPr/>
        </p:nvPicPr>
        <p:blipFill>
          <a:blip r:embed="rId3"/>
          <a:srcRect t="1844" r="1844"/>
          <a:stretch/>
        </p:blipFill>
        <p:spPr>
          <a:xfrm>
            <a:off x="0" y="0"/>
            <a:ext cx="9143640" cy="5143320"/>
          </a:xfrm>
          <a:prstGeom prst="rect">
            <a:avLst/>
          </a:prstGeom>
          <a:ln w="0">
            <a:noFill/>
          </a:ln>
        </p:spPr>
      </p:pic>
      <p:grpSp>
        <p:nvGrpSpPr>
          <p:cNvPr id="428" name="Google Shape;667;p22"/>
          <p:cNvGrpSpPr/>
          <p:nvPr/>
        </p:nvGrpSpPr>
        <p:grpSpPr>
          <a:xfrm>
            <a:off x="7297200" y="-806760"/>
            <a:ext cx="1963080" cy="2007000"/>
            <a:chOff x="7297200" y="-806760"/>
            <a:chExt cx="1963080" cy="2007000"/>
          </a:xfrm>
        </p:grpSpPr>
        <p:pic>
          <p:nvPicPr>
            <p:cNvPr id="429" name="Google Shape;668;p22"/>
            <p:cNvPicPr/>
            <p:nvPr/>
          </p:nvPicPr>
          <p:blipFill>
            <a:blip r:embed="rId4">
              <a:alphaModFix amt="50000"/>
            </a:blip>
            <a:stretch/>
          </p:blipFill>
          <p:spPr>
            <a:xfrm rot="5400000" flipH="1">
              <a:off x="7275240" y="-784800"/>
              <a:ext cx="2007000" cy="1963080"/>
            </a:xfrm>
            <a:prstGeom prst="rect">
              <a:avLst/>
            </a:prstGeom>
            <a:ln w="0">
              <a:noFill/>
            </a:ln>
          </p:spPr>
        </p:pic>
        <p:grpSp>
          <p:nvGrpSpPr>
            <p:cNvPr id="430" name="Google Shape;669;p22"/>
            <p:cNvGrpSpPr/>
            <p:nvPr/>
          </p:nvGrpSpPr>
          <p:grpSpPr>
            <a:xfrm>
              <a:off x="8557560" y="1440"/>
              <a:ext cx="314280" cy="314640"/>
              <a:chOff x="8557560" y="1440"/>
              <a:chExt cx="314280" cy="314640"/>
            </a:xfrm>
          </p:grpSpPr>
          <p:sp>
            <p:nvSpPr>
              <p:cNvPr id="431"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3" name="Google Shape;672;p22"/>
            <p:cNvGrpSpPr/>
            <p:nvPr/>
          </p:nvGrpSpPr>
          <p:grpSpPr>
            <a:xfrm>
              <a:off x="8527320" y="611280"/>
              <a:ext cx="375480" cy="388080"/>
              <a:chOff x="8527320" y="611280"/>
              <a:chExt cx="375480" cy="388080"/>
            </a:xfrm>
          </p:grpSpPr>
          <p:sp>
            <p:nvSpPr>
              <p:cNvPr id="434"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437" name="Google Shape;676;p22"/>
          <p:cNvPicPr/>
          <p:nvPr/>
        </p:nvPicPr>
        <p:blipFill>
          <a:blip r:embed="rId5">
            <a:alphaModFix amt="50000"/>
          </a:blip>
          <a:stretch/>
        </p:blipFill>
        <p:spPr>
          <a:xfrm rot="12280200" flipH="1">
            <a:off x="-2127240" y="-1840680"/>
            <a:ext cx="3541680" cy="3464640"/>
          </a:xfrm>
          <a:prstGeom prst="rect">
            <a:avLst/>
          </a:prstGeom>
          <a:ln w="0">
            <a:noFill/>
          </a:ln>
        </p:spPr>
      </p:pic>
      <p:pic>
        <p:nvPicPr>
          <p:cNvPr id="438" name="Google Shape;677;p22"/>
          <p:cNvPicPr/>
          <p:nvPr/>
        </p:nvPicPr>
        <p:blipFill>
          <a:blip r:embed="rId6"/>
          <a:srcRect l="7208" r="48305" b="45432"/>
          <a:stretch/>
        </p:blipFill>
        <p:spPr>
          <a:xfrm flipH="1">
            <a:off x="7925040" y="2289240"/>
            <a:ext cx="1218960" cy="2854080"/>
          </a:xfrm>
          <a:prstGeom prst="rect">
            <a:avLst/>
          </a:prstGeom>
          <a:ln w="0">
            <a:noFill/>
          </a:ln>
        </p:spPr>
      </p:pic>
      <p:sp>
        <p:nvSpPr>
          <p:cNvPr id="4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97" name="Google Shape;738;p24"/>
          <p:cNvPicPr/>
          <p:nvPr/>
        </p:nvPicPr>
        <p:blipFill>
          <a:blip r:embed="rId3"/>
          <a:srcRect t="1844" r="1844"/>
          <a:stretch/>
        </p:blipFill>
        <p:spPr>
          <a:xfrm>
            <a:off x="0" y="0"/>
            <a:ext cx="9143640" cy="5143320"/>
          </a:xfrm>
          <a:prstGeom prst="rect">
            <a:avLst/>
          </a:prstGeom>
          <a:ln w="0">
            <a:noFill/>
          </a:ln>
        </p:spPr>
      </p:pic>
      <p:pic>
        <p:nvPicPr>
          <p:cNvPr id="498" name="Google Shape;739;p24"/>
          <p:cNvPicPr/>
          <p:nvPr/>
        </p:nvPicPr>
        <p:blipFill>
          <a:blip r:embed="rId4">
            <a:alphaModFix amt="60000"/>
          </a:blip>
          <a:srcRect b="1681"/>
          <a:stretch/>
        </p:blipFill>
        <p:spPr>
          <a:xfrm>
            <a:off x="0" y="0"/>
            <a:ext cx="2740680" cy="5143320"/>
          </a:xfrm>
          <a:prstGeom prst="rect">
            <a:avLst/>
          </a:prstGeom>
          <a:ln w="0">
            <a:noFill/>
          </a:ln>
        </p:spPr>
      </p:pic>
      <p:grpSp>
        <p:nvGrpSpPr>
          <p:cNvPr id="499" name="Google Shape;740;p24"/>
          <p:cNvGrpSpPr/>
          <p:nvPr/>
        </p:nvGrpSpPr>
        <p:grpSpPr>
          <a:xfrm>
            <a:off x="-1317240" y="-1764360"/>
            <a:ext cx="12139560" cy="8643960"/>
            <a:chOff x="-1317240" y="-1764360"/>
            <a:chExt cx="12139560" cy="8643960"/>
          </a:xfrm>
        </p:grpSpPr>
        <p:pic>
          <p:nvPicPr>
            <p:cNvPr id="500" name="Google Shape;741;p24"/>
            <p:cNvPicPr/>
            <p:nvPr/>
          </p:nvPicPr>
          <p:blipFill>
            <a:blip r:embed="rId5">
              <a:alphaModFix amt="50000"/>
            </a:blip>
            <a:stretch/>
          </p:blipFill>
          <p:spPr>
            <a:xfrm rot="1120800">
              <a:off x="6818760" y="-1288440"/>
              <a:ext cx="3541680" cy="3464640"/>
            </a:xfrm>
            <a:prstGeom prst="rect">
              <a:avLst/>
            </a:prstGeom>
            <a:ln w="0">
              <a:noFill/>
            </a:ln>
          </p:spPr>
        </p:pic>
        <p:pic>
          <p:nvPicPr>
            <p:cNvPr id="501" name="Google Shape;742;p24"/>
            <p:cNvPicPr/>
            <p:nvPr/>
          </p:nvPicPr>
          <p:blipFill>
            <a:blip r:embed="rId5">
              <a:alphaModFix amt="50000"/>
            </a:blip>
            <a:stretch/>
          </p:blipFill>
          <p:spPr>
            <a:xfrm rot="4680600">
              <a:off x="-1025640" y="3054960"/>
              <a:ext cx="3541680" cy="3464640"/>
            </a:xfrm>
            <a:prstGeom prst="rect">
              <a:avLst/>
            </a:prstGeom>
            <a:ln w="0">
              <a:noFill/>
            </a:ln>
          </p:spPr>
        </p:pic>
      </p:grpSp>
      <p:grpSp>
        <p:nvGrpSpPr>
          <p:cNvPr id="502" name="Google Shape;743;p24"/>
          <p:cNvGrpSpPr/>
          <p:nvPr/>
        </p:nvGrpSpPr>
        <p:grpSpPr>
          <a:xfrm>
            <a:off x="-812520" y="-464040"/>
            <a:ext cx="10246680" cy="6233040"/>
            <a:chOff x="-812520" y="-464040"/>
            <a:chExt cx="10246680" cy="6233040"/>
          </a:xfrm>
        </p:grpSpPr>
        <p:grpSp>
          <p:nvGrpSpPr>
            <p:cNvPr id="503" name="Google Shape;744;p24"/>
            <p:cNvGrpSpPr/>
            <p:nvPr/>
          </p:nvGrpSpPr>
          <p:grpSpPr>
            <a:xfrm>
              <a:off x="-812520" y="-464040"/>
              <a:ext cx="1963080" cy="2007000"/>
              <a:chOff x="-812520" y="-464040"/>
              <a:chExt cx="1963080" cy="2007000"/>
            </a:xfrm>
          </p:grpSpPr>
          <p:pic>
            <p:nvPicPr>
              <p:cNvPr id="504" name="Google Shape;745;p24"/>
              <p:cNvPicPr/>
              <p:nvPr/>
            </p:nvPicPr>
            <p:blipFill>
              <a:blip r:embed="rId6">
                <a:alphaModFix amt="50000"/>
              </a:blip>
              <a:stretch/>
            </p:blipFill>
            <p:spPr>
              <a:xfrm rot="5400000">
                <a:off x="-834480" y="-442080"/>
                <a:ext cx="2007000" cy="1963080"/>
              </a:xfrm>
              <a:prstGeom prst="rect">
                <a:avLst/>
              </a:prstGeom>
              <a:ln w="0">
                <a:noFill/>
              </a:ln>
            </p:spPr>
          </p:pic>
          <p:grpSp>
            <p:nvGrpSpPr>
              <p:cNvPr id="505" name="Google Shape;746;p24"/>
              <p:cNvGrpSpPr/>
              <p:nvPr/>
            </p:nvGrpSpPr>
            <p:grpSpPr>
              <a:xfrm>
                <a:off x="432360" y="425520"/>
                <a:ext cx="326880" cy="318240"/>
                <a:chOff x="432360" y="425520"/>
                <a:chExt cx="326880" cy="318240"/>
              </a:xfrm>
            </p:grpSpPr>
            <p:sp>
              <p:nvSpPr>
                <p:cNvPr id="506"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7"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3"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4"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5" name="Google Shape;756;p24"/>
              <p:cNvGrpSpPr/>
              <p:nvPr/>
            </p:nvGrpSpPr>
            <p:grpSpPr>
              <a:xfrm>
                <a:off x="475920" y="1088640"/>
                <a:ext cx="268200" cy="268560"/>
                <a:chOff x="475920" y="1088640"/>
                <a:chExt cx="268200" cy="268560"/>
              </a:xfrm>
            </p:grpSpPr>
            <p:sp>
              <p:nvSpPr>
                <p:cNvPr id="516"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9"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0"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1"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3" name="Google Shape;764;p24"/>
              <p:cNvGrpSpPr/>
              <p:nvPr/>
            </p:nvGrpSpPr>
            <p:grpSpPr>
              <a:xfrm>
                <a:off x="-163800" y="693720"/>
                <a:ext cx="399240" cy="412560"/>
                <a:chOff x="-163800" y="693720"/>
                <a:chExt cx="399240" cy="412560"/>
              </a:xfrm>
            </p:grpSpPr>
            <p:sp>
              <p:nvSpPr>
                <p:cNvPr id="524"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27" name="Google Shape;768;p24"/>
            <p:cNvGrpSpPr/>
            <p:nvPr/>
          </p:nvGrpSpPr>
          <p:grpSpPr>
            <a:xfrm>
              <a:off x="7427160" y="3805920"/>
              <a:ext cx="2007000" cy="1963080"/>
              <a:chOff x="7427160" y="3805920"/>
              <a:chExt cx="2007000" cy="1963080"/>
            </a:xfrm>
          </p:grpSpPr>
          <p:pic>
            <p:nvPicPr>
              <p:cNvPr id="528" name="Google Shape;769;p24"/>
              <p:cNvPicPr/>
              <p:nvPr/>
            </p:nvPicPr>
            <p:blipFill>
              <a:blip r:embed="rId6">
                <a:alphaModFix amt="50000"/>
              </a:blip>
              <a:stretch/>
            </p:blipFill>
            <p:spPr>
              <a:xfrm>
                <a:off x="7427160" y="3805920"/>
                <a:ext cx="2007000" cy="1963080"/>
              </a:xfrm>
              <a:prstGeom prst="rect">
                <a:avLst/>
              </a:prstGeom>
              <a:ln w="0">
                <a:noFill/>
              </a:ln>
            </p:spPr>
          </p:pic>
          <p:grpSp>
            <p:nvGrpSpPr>
              <p:cNvPr id="529" name="Google Shape;770;p24"/>
              <p:cNvGrpSpPr/>
              <p:nvPr/>
            </p:nvGrpSpPr>
            <p:grpSpPr>
              <a:xfrm>
                <a:off x="7684560" y="4187160"/>
                <a:ext cx="344160" cy="317160"/>
                <a:chOff x="7684560" y="4187160"/>
                <a:chExt cx="344160" cy="317160"/>
              </a:xfrm>
            </p:grpSpPr>
            <p:sp>
              <p:nvSpPr>
                <p:cNvPr id="530"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4" name="Google Shape;775;p24"/>
              <p:cNvGrpSpPr/>
              <p:nvPr/>
            </p:nvGrpSpPr>
            <p:grpSpPr>
              <a:xfrm>
                <a:off x="8322120" y="4188240"/>
                <a:ext cx="314280" cy="314640"/>
                <a:chOff x="8322120" y="4188240"/>
                <a:chExt cx="314280" cy="314640"/>
              </a:xfrm>
            </p:grpSpPr>
            <p:sp>
              <p:nvSpPr>
                <p:cNvPr id="535"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7" name="Google Shape;778;p24"/>
              <p:cNvGrpSpPr/>
              <p:nvPr/>
            </p:nvGrpSpPr>
            <p:grpSpPr>
              <a:xfrm>
                <a:off x="7958160" y="4710240"/>
                <a:ext cx="405360" cy="405000"/>
                <a:chOff x="7958160" y="4710240"/>
                <a:chExt cx="405360" cy="405000"/>
              </a:xfrm>
            </p:grpSpPr>
            <p:sp>
              <p:nvSpPr>
                <p:cNvPr id="538"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1"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2"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43" name="Google Shape;785;p25"/>
          <p:cNvPicPr/>
          <p:nvPr/>
        </p:nvPicPr>
        <p:blipFill>
          <a:blip r:embed="rId3"/>
          <a:srcRect t="1844" r="1844"/>
          <a:stretch/>
        </p:blipFill>
        <p:spPr>
          <a:xfrm rot="10800000">
            <a:off x="360" y="0"/>
            <a:ext cx="9143640" cy="5143320"/>
          </a:xfrm>
          <a:prstGeom prst="rect">
            <a:avLst/>
          </a:prstGeom>
          <a:ln w="0">
            <a:noFill/>
          </a:ln>
        </p:spPr>
      </p:pic>
      <p:pic>
        <p:nvPicPr>
          <p:cNvPr id="544" name="Google Shape;786;p25"/>
          <p:cNvPicPr/>
          <p:nvPr/>
        </p:nvPicPr>
        <p:blipFill>
          <a:blip r:embed="rId4"/>
          <a:srcRect l="7208" r="48305" b="45432"/>
          <a:stretch/>
        </p:blipFill>
        <p:spPr>
          <a:xfrm rot="10800000">
            <a:off x="7925040" y="-75960"/>
            <a:ext cx="1218960" cy="2854080"/>
          </a:xfrm>
          <a:prstGeom prst="rect">
            <a:avLst/>
          </a:prstGeom>
          <a:ln w="0">
            <a:noFill/>
          </a:ln>
        </p:spPr>
      </p:pic>
      <p:grpSp>
        <p:nvGrpSpPr>
          <p:cNvPr id="545" name="Google Shape;787;p25"/>
          <p:cNvGrpSpPr/>
          <p:nvPr/>
        </p:nvGrpSpPr>
        <p:grpSpPr>
          <a:xfrm>
            <a:off x="-1232640" y="-442440"/>
            <a:ext cx="2007000" cy="1963080"/>
            <a:chOff x="-1232640" y="-442440"/>
            <a:chExt cx="2007000" cy="1963080"/>
          </a:xfrm>
        </p:grpSpPr>
        <p:pic>
          <p:nvPicPr>
            <p:cNvPr id="546" name="Google Shape;788;p25"/>
            <p:cNvPicPr/>
            <p:nvPr/>
          </p:nvPicPr>
          <p:blipFill>
            <a:blip r:embed="rId5">
              <a:alphaModFix amt="50000"/>
            </a:blip>
            <a:stretch/>
          </p:blipFill>
          <p:spPr>
            <a:xfrm>
              <a:off x="-1232640" y="-442440"/>
              <a:ext cx="2007000" cy="1963080"/>
            </a:xfrm>
            <a:prstGeom prst="rect">
              <a:avLst/>
            </a:prstGeom>
            <a:ln w="0">
              <a:noFill/>
            </a:ln>
          </p:spPr>
        </p:pic>
        <p:grpSp>
          <p:nvGrpSpPr>
            <p:cNvPr id="547" name="Google Shape;789;p25"/>
            <p:cNvGrpSpPr/>
            <p:nvPr/>
          </p:nvGrpSpPr>
          <p:grpSpPr>
            <a:xfrm>
              <a:off x="-111240" y="413280"/>
              <a:ext cx="489240" cy="488520"/>
              <a:chOff x="-111240" y="413280"/>
              <a:chExt cx="489240" cy="488520"/>
            </a:xfrm>
          </p:grpSpPr>
          <p:sp>
            <p:nvSpPr>
              <p:cNvPr id="548"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9"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3" name="Google Shape;795;p25"/>
            <p:cNvGrpSpPr/>
            <p:nvPr/>
          </p:nvGrpSpPr>
          <p:grpSpPr>
            <a:xfrm>
              <a:off x="282960" y="-76320"/>
              <a:ext cx="344160" cy="317160"/>
              <a:chOff x="282960" y="-76320"/>
              <a:chExt cx="344160" cy="317160"/>
            </a:xfrm>
          </p:grpSpPr>
          <p:sp>
            <p:nvSpPr>
              <p:cNvPr id="554"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5"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6"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558" name="Google Shape;800;p25"/>
          <p:cNvPicPr/>
          <p:nvPr/>
        </p:nvPicPr>
        <p:blipFill>
          <a:blip r:embed="rId6">
            <a:alphaModFix amt="50000"/>
          </a:blip>
          <a:stretch/>
        </p:blipFill>
        <p:spPr>
          <a:xfrm rot="5829600">
            <a:off x="-1656000" y="3238200"/>
            <a:ext cx="3541680" cy="3464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59" name="Google Shape;66;p4"/>
          <p:cNvPicPr/>
          <p:nvPr/>
        </p:nvPicPr>
        <p:blipFill>
          <a:blip r:embed="rId3"/>
          <a:srcRect t="1844" r="1844"/>
          <a:stretch/>
        </p:blipFill>
        <p:spPr>
          <a:xfrm rot="10800000">
            <a:off x="360" y="0"/>
            <a:ext cx="9143640" cy="5143320"/>
          </a:xfrm>
          <a:prstGeom prst="rect">
            <a:avLst/>
          </a:prstGeom>
          <a:ln w="0">
            <a:noFill/>
          </a:ln>
        </p:spPr>
      </p:pic>
      <p:pic>
        <p:nvPicPr>
          <p:cNvPr id="560" name="Google Shape;67;p4"/>
          <p:cNvPicPr/>
          <p:nvPr/>
        </p:nvPicPr>
        <p:blipFill>
          <a:blip r:embed="rId4">
            <a:alphaModFix amt="60000"/>
          </a:blip>
          <a:srcRect b="1681"/>
          <a:stretch/>
        </p:blipFill>
        <p:spPr>
          <a:xfrm flipH="1">
            <a:off x="6489000" y="0"/>
            <a:ext cx="2740680" cy="5143320"/>
          </a:xfrm>
          <a:prstGeom prst="rect">
            <a:avLst/>
          </a:prstGeom>
          <a:ln w="0">
            <a:noFill/>
          </a:ln>
        </p:spPr>
      </p:pic>
      <p:grpSp>
        <p:nvGrpSpPr>
          <p:cNvPr id="561" name="Google Shape;68;p4"/>
          <p:cNvGrpSpPr/>
          <p:nvPr/>
        </p:nvGrpSpPr>
        <p:grpSpPr>
          <a:xfrm>
            <a:off x="-2378160" y="-2853360"/>
            <a:ext cx="12216960" cy="9288720"/>
            <a:chOff x="-2378160" y="-2853360"/>
            <a:chExt cx="12216960" cy="9288720"/>
          </a:xfrm>
        </p:grpSpPr>
        <p:pic>
          <p:nvPicPr>
            <p:cNvPr id="562" name="Google Shape;69;p4"/>
            <p:cNvPicPr/>
            <p:nvPr/>
          </p:nvPicPr>
          <p:blipFill>
            <a:blip r:embed="rId5">
              <a:alphaModFix amt="50000"/>
            </a:blip>
            <a:stretch/>
          </p:blipFill>
          <p:spPr>
            <a:xfrm rot="16719600" flipH="1">
              <a:off x="6088320" y="2691360"/>
              <a:ext cx="3541680" cy="3464640"/>
            </a:xfrm>
            <a:prstGeom prst="rect">
              <a:avLst/>
            </a:prstGeom>
            <a:ln w="0">
              <a:noFill/>
            </a:ln>
          </p:spPr>
        </p:pic>
        <p:pic>
          <p:nvPicPr>
            <p:cNvPr id="563" name="Google Shape;70;p4"/>
            <p:cNvPicPr/>
            <p:nvPr/>
          </p:nvPicPr>
          <p:blipFill>
            <a:blip r:embed="rId5">
              <a:alphaModFix amt="50000"/>
            </a:blip>
            <a:stretch/>
          </p:blipFill>
          <p:spPr>
            <a:xfrm rot="19275600" flipH="1">
              <a:off x="-1683360" y="-2126160"/>
              <a:ext cx="3541680" cy="3464640"/>
            </a:xfrm>
            <a:prstGeom prst="rect">
              <a:avLst/>
            </a:prstGeom>
            <a:ln w="0">
              <a:noFill/>
            </a:ln>
          </p:spPr>
        </p:pic>
      </p:grpSp>
      <p:grpSp>
        <p:nvGrpSpPr>
          <p:cNvPr id="564" name="Google Shape;71;p4"/>
          <p:cNvGrpSpPr/>
          <p:nvPr/>
        </p:nvGrpSpPr>
        <p:grpSpPr>
          <a:xfrm>
            <a:off x="7748280" y="-749880"/>
            <a:ext cx="1963080" cy="2057760"/>
            <a:chOff x="7748280" y="-749880"/>
            <a:chExt cx="1963080" cy="2057760"/>
          </a:xfrm>
        </p:grpSpPr>
        <p:pic>
          <p:nvPicPr>
            <p:cNvPr id="565" name="Google Shape;72;p4"/>
            <p:cNvPicPr/>
            <p:nvPr/>
          </p:nvPicPr>
          <p:blipFill>
            <a:blip r:embed="rId6">
              <a:alphaModFix amt="50000"/>
            </a:blip>
            <a:stretch/>
          </p:blipFill>
          <p:spPr>
            <a:xfrm rot="16200000">
              <a:off x="7726320" y="-727920"/>
              <a:ext cx="2007000" cy="1963080"/>
            </a:xfrm>
            <a:prstGeom prst="rect">
              <a:avLst/>
            </a:prstGeom>
            <a:ln w="0">
              <a:noFill/>
            </a:ln>
          </p:spPr>
        </p:pic>
        <p:grpSp>
          <p:nvGrpSpPr>
            <p:cNvPr id="566" name="Google Shape;73;p4"/>
            <p:cNvGrpSpPr/>
            <p:nvPr/>
          </p:nvGrpSpPr>
          <p:grpSpPr>
            <a:xfrm>
              <a:off x="8696880" y="990720"/>
              <a:ext cx="344520" cy="317160"/>
              <a:chOff x="8696880" y="990720"/>
              <a:chExt cx="344520" cy="317160"/>
            </a:xfrm>
          </p:grpSpPr>
          <p:sp>
            <p:nvSpPr>
              <p:cNvPr id="567"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9"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0"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1" name="Google Shape;78;p4"/>
            <p:cNvGrpSpPr/>
            <p:nvPr/>
          </p:nvGrpSpPr>
          <p:grpSpPr>
            <a:xfrm>
              <a:off x="8691120" y="332640"/>
              <a:ext cx="356040" cy="357120"/>
              <a:chOff x="8691120" y="332640"/>
              <a:chExt cx="356040" cy="357120"/>
            </a:xfrm>
          </p:grpSpPr>
          <p:sp>
            <p:nvSpPr>
              <p:cNvPr id="572"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4"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7"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8"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9" name="Google Shape;86;p4"/>
            <p:cNvGrpSpPr/>
            <p:nvPr/>
          </p:nvGrpSpPr>
          <p:grpSpPr>
            <a:xfrm>
              <a:off x="8134560" y="650880"/>
              <a:ext cx="354600" cy="366480"/>
              <a:chOff x="8134560" y="650880"/>
              <a:chExt cx="354600" cy="366480"/>
            </a:xfrm>
          </p:grpSpPr>
          <p:sp>
            <p:nvSpPr>
              <p:cNvPr id="580"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1"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2"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8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87" name="Google Shape;93;p5"/>
          <p:cNvPicPr/>
          <p:nvPr/>
        </p:nvPicPr>
        <p:blipFill>
          <a:blip r:embed="rId3"/>
          <a:srcRect t="1844" r="1844"/>
          <a:stretch/>
        </p:blipFill>
        <p:spPr>
          <a:xfrm rot="10800000">
            <a:off x="360" y="0"/>
            <a:ext cx="9143640" cy="5143320"/>
          </a:xfrm>
          <a:prstGeom prst="rect">
            <a:avLst/>
          </a:prstGeom>
          <a:ln w="0">
            <a:noFill/>
          </a:ln>
        </p:spPr>
      </p:pic>
      <p:pic>
        <p:nvPicPr>
          <p:cNvPr id="588" name="Google Shape;94;p5"/>
          <p:cNvPicPr/>
          <p:nvPr/>
        </p:nvPicPr>
        <p:blipFill>
          <a:blip r:embed="rId4"/>
          <a:srcRect l="7208" r="48305" b="45432"/>
          <a:stretch/>
        </p:blipFill>
        <p:spPr>
          <a:xfrm flipH="1">
            <a:off x="7925040" y="2289240"/>
            <a:ext cx="1218960" cy="2854080"/>
          </a:xfrm>
          <a:prstGeom prst="rect">
            <a:avLst/>
          </a:prstGeom>
          <a:ln w="0">
            <a:noFill/>
          </a:ln>
        </p:spPr>
      </p:pic>
      <p:grpSp>
        <p:nvGrpSpPr>
          <p:cNvPr id="589" name="Google Shape;95;p5"/>
          <p:cNvGrpSpPr/>
          <p:nvPr/>
        </p:nvGrpSpPr>
        <p:grpSpPr>
          <a:xfrm>
            <a:off x="7748280" y="-749880"/>
            <a:ext cx="1963080" cy="2057760"/>
            <a:chOff x="7748280" y="-749880"/>
            <a:chExt cx="1963080" cy="2057760"/>
          </a:xfrm>
        </p:grpSpPr>
        <p:pic>
          <p:nvPicPr>
            <p:cNvPr id="590" name="Google Shape;96;p5"/>
            <p:cNvPicPr/>
            <p:nvPr/>
          </p:nvPicPr>
          <p:blipFill>
            <a:blip r:embed="rId5">
              <a:alphaModFix amt="50000"/>
            </a:blip>
            <a:stretch/>
          </p:blipFill>
          <p:spPr>
            <a:xfrm rot="16200000">
              <a:off x="7726320" y="-727920"/>
              <a:ext cx="2007000" cy="1963080"/>
            </a:xfrm>
            <a:prstGeom prst="rect">
              <a:avLst/>
            </a:prstGeom>
            <a:ln w="0">
              <a:noFill/>
            </a:ln>
          </p:spPr>
        </p:pic>
        <p:grpSp>
          <p:nvGrpSpPr>
            <p:cNvPr id="591" name="Google Shape;97;p5"/>
            <p:cNvGrpSpPr/>
            <p:nvPr/>
          </p:nvGrpSpPr>
          <p:grpSpPr>
            <a:xfrm>
              <a:off x="8696880" y="990720"/>
              <a:ext cx="344520" cy="317160"/>
              <a:chOff x="8696880" y="990720"/>
              <a:chExt cx="344520" cy="317160"/>
            </a:xfrm>
          </p:grpSpPr>
          <p:sp>
            <p:nvSpPr>
              <p:cNvPr id="592"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6" name="Google Shape;102;p5"/>
            <p:cNvGrpSpPr/>
            <p:nvPr/>
          </p:nvGrpSpPr>
          <p:grpSpPr>
            <a:xfrm>
              <a:off x="8712000" y="-283320"/>
              <a:ext cx="314280" cy="314640"/>
              <a:chOff x="8712000" y="-283320"/>
              <a:chExt cx="314280" cy="314640"/>
            </a:xfrm>
          </p:grpSpPr>
          <p:sp>
            <p:nvSpPr>
              <p:cNvPr id="597"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9" name="Google Shape;105;p5"/>
            <p:cNvGrpSpPr/>
            <p:nvPr/>
          </p:nvGrpSpPr>
          <p:grpSpPr>
            <a:xfrm>
              <a:off x="8691120" y="332640"/>
              <a:ext cx="356040" cy="357120"/>
              <a:chOff x="8691120" y="332640"/>
              <a:chExt cx="356040" cy="357120"/>
            </a:xfrm>
          </p:grpSpPr>
          <p:sp>
            <p:nvSpPr>
              <p:cNvPr id="600"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5"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7" name="Google Shape;113;p5"/>
            <p:cNvGrpSpPr/>
            <p:nvPr/>
          </p:nvGrpSpPr>
          <p:grpSpPr>
            <a:xfrm>
              <a:off x="8134560" y="650880"/>
              <a:ext cx="354600" cy="366480"/>
              <a:chOff x="8134560" y="650880"/>
              <a:chExt cx="354600" cy="366480"/>
            </a:xfrm>
          </p:grpSpPr>
          <p:sp>
            <p:nvSpPr>
              <p:cNvPr id="608"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117;p5"/>
            <p:cNvGrpSpPr/>
            <p:nvPr/>
          </p:nvGrpSpPr>
          <p:grpSpPr>
            <a:xfrm>
              <a:off x="8148600" y="33480"/>
              <a:ext cx="326880" cy="318240"/>
              <a:chOff x="8148600" y="33480"/>
              <a:chExt cx="326880" cy="318240"/>
            </a:xfrm>
          </p:grpSpPr>
          <p:sp>
            <p:nvSpPr>
              <p:cNvPr id="612"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21" name="Google Shape;127;p5"/>
          <p:cNvGrpSpPr/>
          <p:nvPr/>
        </p:nvGrpSpPr>
        <p:grpSpPr>
          <a:xfrm>
            <a:off x="-2390040" y="2612520"/>
            <a:ext cx="13982400" cy="5049000"/>
            <a:chOff x="-2390040" y="2612520"/>
            <a:chExt cx="13982400" cy="5049000"/>
          </a:xfrm>
        </p:grpSpPr>
        <p:pic>
          <p:nvPicPr>
            <p:cNvPr id="622" name="Google Shape;128;p5"/>
            <p:cNvPicPr/>
            <p:nvPr/>
          </p:nvPicPr>
          <p:blipFill>
            <a:blip r:embed="rId6">
              <a:alphaModFix amt="50000"/>
            </a:blip>
            <a:stretch/>
          </p:blipFill>
          <p:spPr>
            <a:xfrm rot="2277600" flipH="1">
              <a:off x="7359480" y="3474000"/>
              <a:ext cx="3541680" cy="3464640"/>
            </a:xfrm>
            <a:prstGeom prst="rect">
              <a:avLst/>
            </a:prstGeom>
            <a:ln w="0">
              <a:noFill/>
            </a:ln>
          </p:spPr>
        </p:pic>
        <p:pic>
          <p:nvPicPr>
            <p:cNvPr id="623" name="Google Shape;129;p5"/>
            <p:cNvPicPr/>
            <p:nvPr/>
          </p:nvPicPr>
          <p:blipFill>
            <a:blip r:embed="rId6">
              <a:alphaModFix amt="50000"/>
            </a:blip>
            <a:stretch/>
          </p:blipFill>
          <p:spPr>
            <a:xfrm rot="7843800" flipH="1">
              <a:off x="-1692720" y="3352320"/>
              <a:ext cx="3541680" cy="3464640"/>
            </a:xfrm>
            <a:prstGeom prst="rect">
              <a:avLst/>
            </a:prstGeom>
            <a:ln w="0">
              <a:noFill/>
            </a:ln>
          </p:spPr>
        </p:pic>
      </p:grpSp>
      <p:sp>
        <p:nvSpPr>
          <p:cNvPr id="6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28" name="Google Shape;136;p6"/>
          <p:cNvPicPr/>
          <p:nvPr/>
        </p:nvPicPr>
        <p:blipFill>
          <a:blip r:embed="rId3"/>
          <a:srcRect t="1844" r="1844"/>
          <a:stretch/>
        </p:blipFill>
        <p:spPr>
          <a:xfrm rot="10800000">
            <a:off x="360" y="0"/>
            <a:ext cx="9143640" cy="5143320"/>
          </a:xfrm>
          <a:prstGeom prst="rect">
            <a:avLst/>
          </a:prstGeom>
          <a:ln w="0">
            <a:noFill/>
          </a:ln>
        </p:spPr>
      </p:pic>
      <p:pic>
        <p:nvPicPr>
          <p:cNvPr id="629" name="Google Shape;137;p6"/>
          <p:cNvPicPr/>
          <p:nvPr/>
        </p:nvPicPr>
        <p:blipFill>
          <a:blip r:embed="rId4"/>
          <a:srcRect l="7208" r="48305" b="45432"/>
          <a:stretch/>
        </p:blipFill>
        <p:spPr>
          <a:xfrm rot="10800000">
            <a:off x="7925040" y="-75960"/>
            <a:ext cx="1218960" cy="2854080"/>
          </a:xfrm>
          <a:prstGeom prst="rect">
            <a:avLst/>
          </a:prstGeom>
          <a:ln w="0">
            <a:noFill/>
          </a:ln>
        </p:spPr>
      </p:pic>
      <p:grpSp>
        <p:nvGrpSpPr>
          <p:cNvPr id="630" name="Google Shape;138;p6"/>
          <p:cNvGrpSpPr/>
          <p:nvPr/>
        </p:nvGrpSpPr>
        <p:grpSpPr>
          <a:xfrm>
            <a:off x="-1232640" y="-442440"/>
            <a:ext cx="2007000" cy="1963080"/>
            <a:chOff x="-1232640" y="-442440"/>
            <a:chExt cx="2007000" cy="1963080"/>
          </a:xfrm>
        </p:grpSpPr>
        <p:pic>
          <p:nvPicPr>
            <p:cNvPr id="631" name="Google Shape;139;p6"/>
            <p:cNvPicPr/>
            <p:nvPr/>
          </p:nvPicPr>
          <p:blipFill>
            <a:blip r:embed="rId5">
              <a:alphaModFix amt="50000"/>
            </a:blip>
            <a:stretch/>
          </p:blipFill>
          <p:spPr>
            <a:xfrm>
              <a:off x="-1232640" y="-442440"/>
              <a:ext cx="2007000" cy="1963080"/>
            </a:xfrm>
            <a:prstGeom prst="rect">
              <a:avLst/>
            </a:prstGeom>
            <a:ln w="0">
              <a:noFill/>
            </a:ln>
          </p:spPr>
        </p:pic>
        <p:grpSp>
          <p:nvGrpSpPr>
            <p:cNvPr id="632" name="Google Shape;140;p6"/>
            <p:cNvGrpSpPr/>
            <p:nvPr/>
          </p:nvGrpSpPr>
          <p:grpSpPr>
            <a:xfrm>
              <a:off x="-111240" y="413280"/>
              <a:ext cx="489240" cy="488520"/>
              <a:chOff x="-111240" y="413280"/>
              <a:chExt cx="489240" cy="488520"/>
            </a:xfrm>
          </p:grpSpPr>
          <p:sp>
            <p:nvSpPr>
              <p:cNvPr id="633"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6"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8" name="Google Shape;146;p6"/>
            <p:cNvGrpSpPr/>
            <p:nvPr/>
          </p:nvGrpSpPr>
          <p:grpSpPr>
            <a:xfrm>
              <a:off x="282960" y="-76320"/>
              <a:ext cx="344160" cy="317160"/>
              <a:chOff x="282960" y="-76320"/>
              <a:chExt cx="344160" cy="317160"/>
            </a:xfrm>
          </p:grpSpPr>
          <p:sp>
            <p:nvSpPr>
              <p:cNvPr id="639"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643" name="Google Shape;151;p6"/>
          <p:cNvPicPr/>
          <p:nvPr/>
        </p:nvPicPr>
        <p:blipFill>
          <a:blip r:embed="rId6">
            <a:alphaModFix amt="50000"/>
          </a:blip>
          <a:stretch/>
        </p:blipFill>
        <p:spPr>
          <a:xfrm rot="5829600">
            <a:off x="-1656000" y="3238200"/>
            <a:ext cx="3541680" cy="3464640"/>
          </a:xfrm>
          <a:prstGeom prst="rect">
            <a:avLst/>
          </a:prstGeom>
          <a:ln w="0">
            <a:noFill/>
          </a:ln>
        </p:spPr>
      </p:pic>
      <p:sp>
        <p:nvSpPr>
          <p:cNvPr id="6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9" name="Google Shape;248;p11"/>
          <p:cNvPicPr/>
          <p:nvPr/>
        </p:nvPicPr>
        <p:blipFill>
          <a:blip r:embed="rId3"/>
          <a:srcRect t="1844" r="1844"/>
          <a:stretch/>
        </p:blipFill>
        <p:spPr>
          <a:xfrm>
            <a:off x="0" y="0"/>
            <a:ext cx="9143640" cy="5143320"/>
          </a:xfrm>
          <a:prstGeom prst="rect">
            <a:avLst/>
          </a:prstGeom>
          <a:ln w="0">
            <a:noFill/>
          </a:ln>
        </p:spPr>
      </p:pic>
      <p:pic>
        <p:nvPicPr>
          <p:cNvPr id="10" name="Google Shape;249;p11"/>
          <p:cNvPicPr/>
          <p:nvPr/>
        </p:nvPicPr>
        <p:blipFill>
          <a:blip r:embed="rId4">
            <a:alphaModFix amt="60000"/>
          </a:blip>
          <a:srcRect b="1681"/>
          <a:stretch/>
        </p:blipFill>
        <p:spPr>
          <a:xfrm flipH="1">
            <a:off x="6403320" y="0"/>
            <a:ext cx="2740680" cy="5143320"/>
          </a:xfrm>
          <a:prstGeom prst="rect">
            <a:avLst/>
          </a:prstGeom>
          <a:ln w="0">
            <a:noFill/>
          </a:ln>
        </p:spPr>
      </p:pic>
      <p:grpSp>
        <p:nvGrpSpPr>
          <p:cNvPr id="11" name="Google Shape;250;p11"/>
          <p:cNvGrpSpPr/>
          <p:nvPr/>
        </p:nvGrpSpPr>
        <p:grpSpPr>
          <a:xfrm>
            <a:off x="-1880280" y="-2238480"/>
            <a:ext cx="12745800" cy="9193680"/>
            <a:chOff x="-1880280" y="-2238480"/>
            <a:chExt cx="12745800" cy="9193680"/>
          </a:xfrm>
        </p:grpSpPr>
        <p:pic>
          <p:nvPicPr>
            <p:cNvPr id="12" name="Google Shape;251;p11"/>
            <p:cNvPicPr/>
            <p:nvPr/>
          </p:nvPicPr>
          <p:blipFill>
            <a:blip r:embed="rId5">
              <a:alphaModFix amt="50000"/>
            </a:blip>
            <a:stretch/>
          </p:blipFill>
          <p:spPr>
            <a:xfrm rot="6622200">
              <a:off x="-1410480" y="2959560"/>
              <a:ext cx="3541680" cy="3464640"/>
            </a:xfrm>
            <a:prstGeom prst="rect">
              <a:avLst/>
            </a:prstGeom>
            <a:ln w="0">
              <a:noFill/>
            </a:ln>
          </p:spPr>
        </p:pic>
        <p:pic>
          <p:nvPicPr>
            <p:cNvPr id="13" name="Google Shape;252;p11"/>
            <p:cNvPicPr/>
            <p:nvPr/>
          </p:nvPicPr>
          <p:blipFill>
            <a:blip r:embed="rId5">
              <a:alphaModFix amt="50000"/>
            </a:blip>
            <a:stretch/>
          </p:blipFill>
          <p:spPr>
            <a:xfrm rot="4680600">
              <a:off x="7031880" y="-1878480"/>
              <a:ext cx="3541680" cy="3464640"/>
            </a:xfrm>
            <a:prstGeom prst="rect">
              <a:avLst/>
            </a:prstGeom>
            <a:ln w="0">
              <a:noFill/>
            </a:ln>
          </p:spPr>
        </p:pic>
      </p:grpSp>
      <p:grpSp>
        <p:nvGrpSpPr>
          <p:cNvPr id="14" name="Google Shape;253;p11"/>
          <p:cNvGrpSpPr/>
          <p:nvPr/>
        </p:nvGrpSpPr>
        <p:grpSpPr>
          <a:xfrm>
            <a:off x="-440640" y="-271440"/>
            <a:ext cx="9706680" cy="5878800"/>
            <a:chOff x="-440640" y="-271440"/>
            <a:chExt cx="9706680" cy="5878800"/>
          </a:xfrm>
        </p:grpSpPr>
        <p:grpSp>
          <p:nvGrpSpPr>
            <p:cNvPr id="15" name="Google Shape;254;p11"/>
            <p:cNvGrpSpPr/>
            <p:nvPr/>
          </p:nvGrpSpPr>
          <p:grpSpPr>
            <a:xfrm>
              <a:off x="7302960" y="3600360"/>
              <a:ext cx="1963080" cy="2007000"/>
              <a:chOff x="7302960" y="3600360"/>
              <a:chExt cx="1963080" cy="2007000"/>
            </a:xfrm>
          </p:grpSpPr>
          <p:pic>
            <p:nvPicPr>
              <p:cNvPr id="16" name="Google Shape;255;p11"/>
              <p:cNvPicPr/>
              <p:nvPr/>
            </p:nvPicPr>
            <p:blipFill>
              <a:blip r:embed="rId6">
                <a:alphaModFix amt="50000"/>
              </a:blip>
              <a:stretch/>
            </p:blipFill>
            <p:spPr>
              <a:xfrm rot="5400000">
                <a:off x="7281000" y="3622320"/>
                <a:ext cx="2007000" cy="1963080"/>
              </a:xfrm>
              <a:prstGeom prst="rect">
                <a:avLst/>
              </a:prstGeom>
              <a:ln w="0">
                <a:noFill/>
              </a:ln>
            </p:spPr>
          </p:pic>
          <p:grpSp>
            <p:nvGrpSpPr>
              <p:cNvPr id="17" name="Google Shape;256;p11"/>
              <p:cNvGrpSpPr/>
              <p:nvPr/>
            </p:nvGrpSpPr>
            <p:grpSpPr>
              <a:xfrm>
                <a:off x="8547840" y="4489920"/>
                <a:ext cx="326880" cy="318240"/>
                <a:chOff x="8547840" y="4489920"/>
                <a:chExt cx="326880" cy="318240"/>
              </a:xfrm>
            </p:grpSpPr>
            <p:sp>
              <p:nvSpPr>
                <p:cNvPr id="18"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 name="Google Shape;266;p11"/>
              <p:cNvGrpSpPr/>
              <p:nvPr/>
            </p:nvGrpSpPr>
            <p:grpSpPr>
              <a:xfrm>
                <a:off x="8591040" y="5153400"/>
                <a:ext cx="268200" cy="268560"/>
                <a:chOff x="8591040" y="5153400"/>
                <a:chExt cx="268200" cy="268560"/>
              </a:xfrm>
            </p:grpSpPr>
            <p:sp>
              <p:nvSpPr>
                <p:cNvPr id="28"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 name="Google Shape;274;p11"/>
              <p:cNvGrpSpPr/>
              <p:nvPr/>
            </p:nvGrpSpPr>
            <p:grpSpPr>
              <a:xfrm>
                <a:off x="7951680" y="4758120"/>
                <a:ext cx="399240" cy="412560"/>
                <a:chOff x="7951680" y="4758120"/>
                <a:chExt cx="399240" cy="412560"/>
              </a:xfrm>
            </p:grpSpPr>
            <p:sp>
              <p:nvSpPr>
                <p:cNvPr id="36"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9" name="Google Shape;278;p11"/>
            <p:cNvGrpSpPr/>
            <p:nvPr/>
          </p:nvGrpSpPr>
          <p:grpSpPr>
            <a:xfrm>
              <a:off x="-440640" y="-271440"/>
              <a:ext cx="2007000" cy="1963080"/>
              <a:chOff x="-440640" y="-271440"/>
              <a:chExt cx="2007000" cy="1963080"/>
            </a:xfrm>
          </p:grpSpPr>
          <p:pic>
            <p:nvPicPr>
              <p:cNvPr id="40" name="Google Shape;279;p11"/>
              <p:cNvPicPr/>
              <p:nvPr/>
            </p:nvPicPr>
            <p:blipFill>
              <a:blip r:embed="rId6">
                <a:alphaModFix amt="50000"/>
              </a:blip>
              <a:stretch/>
            </p:blipFill>
            <p:spPr>
              <a:xfrm>
                <a:off x="-440640" y="-271440"/>
                <a:ext cx="2007000" cy="1963080"/>
              </a:xfrm>
              <a:prstGeom prst="rect">
                <a:avLst/>
              </a:prstGeom>
              <a:ln w="0">
                <a:noFill/>
              </a:ln>
            </p:spPr>
          </p:pic>
          <p:grpSp>
            <p:nvGrpSpPr>
              <p:cNvPr id="41" name="Google Shape;280;p11"/>
              <p:cNvGrpSpPr/>
              <p:nvPr/>
            </p:nvGrpSpPr>
            <p:grpSpPr>
              <a:xfrm>
                <a:off x="-183240" y="109440"/>
                <a:ext cx="344520" cy="317160"/>
                <a:chOff x="-183240" y="109440"/>
                <a:chExt cx="344520" cy="317160"/>
              </a:xfrm>
            </p:grpSpPr>
            <p:sp>
              <p:nvSpPr>
                <p:cNvPr id="42"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 name="Google Shape;285;p11"/>
              <p:cNvGrpSpPr/>
              <p:nvPr/>
            </p:nvGrpSpPr>
            <p:grpSpPr>
              <a:xfrm>
                <a:off x="454680" y="110880"/>
                <a:ext cx="314280" cy="314640"/>
                <a:chOff x="454680" y="110880"/>
                <a:chExt cx="314280" cy="314640"/>
              </a:xfrm>
            </p:grpSpPr>
            <p:sp>
              <p:nvSpPr>
                <p:cNvPr id="47"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 name="Google Shape;288;p11"/>
              <p:cNvGrpSpPr/>
              <p:nvPr/>
            </p:nvGrpSpPr>
            <p:grpSpPr>
              <a:xfrm>
                <a:off x="90360" y="632880"/>
                <a:ext cx="405360" cy="405000"/>
                <a:chOff x="90360" y="632880"/>
                <a:chExt cx="405360" cy="405000"/>
              </a:xfrm>
            </p:grpSpPr>
            <p:sp>
              <p:nvSpPr>
                <p:cNvPr id="50"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55" name="PlaceHolder 1"/>
          <p:cNvSpPr>
            <a:spLocks noGrp="1"/>
          </p:cNvSpPr>
          <p:nvPr>
            <p:ph type="title"/>
          </p:nvPr>
        </p:nvSpPr>
        <p:spPr>
          <a:xfrm>
            <a:off x="2176560" y="1692000"/>
            <a:ext cx="4790520" cy="127692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Montserrat"/>
                <a:ea typeface="Montserra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46" name="Google Shape;154;p7"/>
          <p:cNvPicPr/>
          <p:nvPr/>
        </p:nvPicPr>
        <p:blipFill>
          <a:blip r:embed="rId3"/>
          <a:srcRect t="1844" r="1844"/>
          <a:stretch/>
        </p:blipFill>
        <p:spPr>
          <a:xfrm rot="10800000" flipH="1">
            <a:off x="0" y="0"/>
            <a:ext cx="9143640" cy="5143320"/>
          </a:xfrm>
          <a:prstGeom prst="rect">
            <a:avLst/>
          </a:prstGeom>
          <a:ln w="0">
            <a:noFill/>
          </a:ln>
        </p:spPr>
      </p:pic>
      <p:pic>
        <p:nvPicPr>
          <p:cNvPr id="647" name="Google Shape;155;p7"/>
          <p:cNvPicPr/>
          <p:nvPr/>
        </p:nvPicPr>
        <p:blipFill>
          <a:blip r:embed="rId4"/>
          <a:srcRect l="7208" r="48305" b="45432"/>
          <a:stretch/>
        </p:blipFill>
        <p:spPr>
          <a:xfrm rot="10800000">
            <a:off x="7925040" y="-75960"/>
            <a:ext cx="1218960" cy="2854080"/>
          </a:xfrm>
          <a:prstGeom prst="rect">
            <a:avLst/>
          </a:prstGeom>
          <a:ln w="0">
            <a:noFill/>
          </a:ln>
        </p:spPr>
      </p:pic>
      <p:pic>
        <p:nvPicPr>
          <p:cNvPr id="648" name="Google Shape;156;p7"/>
          <p:cNvPicPr/>
          <p:nvPr/>
        </p:nvPicPr>
        <p:blipFill>
          <a:blip r:embed="rId5">
            <a:alphaModFix amt="50000"/>
          </a:blip>
          <a:stretch/>
        </p:blipFill>
        <p:spPr>
          <a:xfrm rot="4362600">
            <a:off x="6965280" y="2439360"/>
            <a:ext cx="3541680" cy="3464640"/>
          </a:xfrm>
          <a:prstGeom prst="rect">
            <a:avLst/>
          </a:prstGeom>
          <a:ln w="0">
            <a:noFill/>
          </a:ln>
        </p:spPr>
      </p:pic>
      <p:grpSp>
        <p:nvGrpSpPr>
          <p:cNvPr id="649" name="Google Shape;157;p7"/>
          <p:cNvGrpSpPr/>
          <p:nvPr/>
        </p:nvGrpSpPr>
        <p:grpSpPr>
          <a:xfrm>
            <a:off x="-1080360" y="-464040"/>
            <a:ext cx="1963080" cy="2007000"/>
            <a:chOff x="-1080360" y="-464040"/>
            <a:chExt cx="1963080" cy="2007000"/>
          </a:xfrm>
        </p:grpSpPr>
        <p:pic>
          <p:nvPicPr>
            <p:cNvPr id="650" name="Google Shape;158;p7"/>
            <p:cNvPicPr/>
            <p:nvPr/>
          </p:nvPicPr>
          <p:blipFill>
            <a:blip r:embed="rId6">
              <a:alphaModFix amt="50000"/>
            </a:blip>
            <a:stretch/>
          </p:blipFill>
          <p:spPr>
            <a:xfrm rot="5400000" flipH="1">
              <a:off x="-1102320" y="-442080"/>
              <a:ext cx="2007000" cy="1963080"/>
            </a:xfrm>
            <a:prstGeom prst="rect">
              <a:avLst/>
            </a:prstGeom>
            <a:ln w="0">
              <a:noFill/>
            </a:ln>
          </p:spPr>
        </p:pic>
        <p:grpSp>
          <p:nvGrpSpPr>
            <p:cNvPr id="651" name="Google Shape;159;p7"/>
            <p:cNvGrpSpPr/>
            <p:nvPr/>
          </p:nvGrpSpPr>
          <p:grpSpPr>
            <a:xfrm>
              <a:off x="180360" y="344160"/>
              <a:ext cx="314280" cy="314640"/>
              <a:chOff x="180360" y="344160"/>
              <a:chExt cx="314280" cy="314640"/>
            </a:xfrm>
          </p:grpSpPr>
          <p:sp>
            <p:nvSpPr>
              <p:cNvPr id="652"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4" name="Google Shape;162;p7"/>
            <p:cNvGrpSpPr/>
            <p:nvPr/>
          </p:nvGrpSpPr>
          <p:grpSpPr>
            <a:xfrm>
              <a:off x="149760" y="954360"/>
              <a:ext cx="375480" cy="388080"/>
              <a:chOff x="149760" y="954360"/>
              <a:chExt cx="375480" cy="388080"/>
            </a:xfrm>
          </p:grpSpPr>
          <p:sp>
            <p:nvSpPr>
              <p:cNvPr id="655"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58"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659" name="PlaceHolder 2"/>
          <p:cNvSpPr>
            <a:spLocks noGrp="1"/>
          </p:cNvSpPr>
          <p:nvPr>
            <p:ph type="body"/>
          </p:nvPr>
        </p:nvSpPr>
        <p:spPr>
          <a:xfrm>
            <a:off x="5163840" y="539640"/>
            <a:ext cx="3266640" cy="4064040"/>
          </a:xfrm>
          <a:prstGeom prst="rect">
            <a:avLst/>
          </a:prstGeom>
          <a:noFill/>
          <a:ln w="0">
            <a:noFill/>
          </a:ln>
        </p:spPr>
        <p:txBody>
          <a:bodyPr lIns="90000" tIns="45000" rIns="90000" bIns="45000" anchor="t">
            <a:normAutofit fontScale="62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60" name="Google Shape;170;p8"/>
          <p:cNvPicPr/>
          <p:nvPr/>
        </p:nvPicPr>
        <p:blipFill>
          <a:blip r:embed="rId3"/>
          <a:srcRect t="1844" r="1844"/>
          <a:stretch/>
        </p:blipFill>
        <p:spPr>
          <a:xfrm flipH="1">
            <a:off x="360" y="0"/>
            <a:ext cx="9143640" cy="5143320"/>
          </a:xfrm>
          <a:prstGeom prst="rect">
            <a:avLst/>
          </a:prstGeom>
          <a:ln w="0">
            <a:noFill/>
          </a:ln>
        </p:spPr>
      </p:pic>
      <p:pic>
        <p:nvPicPr>
          <p:cNvPr id="661" name="Google Shape;171;p8"/>
          <p:cNvPicPr/>
          <p:nvPr/>
        </p:nvPicPr>
        <p:blipFill>
          <a:blip r:embed="rId4">
            <a:alphaModFix amt="60000"/>
          </a:blip>
          <a:srcRect b="1681"/>
          <a:stretch/>
        </p:blipFill>
        <p:spPr>
          <a:xfrm flipH="1">
            <a:off x="6489000" y="0"/>
            <a:ext cx="2740680" cy="5143320"/>
          </a:xfrm>
          <a:prstGeom prst="rect">
            <a:avLst/>
          </a:prstGeom>
          <a:ln w="0">
            <a:noFill/>
          </a:ln>
        </p:spPr>
      </p:pic>
      <p:grpSp>
        <p:nvGrpSpPr>
          <p:cNvPr id="662" name="Google Shape;172;p8"/>
          <p:cNvGrpSpPr/>
          <p:nvPr/>
        </p:nvGrpSpPr>
        <p:grpSpPr>
          <a:xfrm>
            <a:off x="-1880280" y="-2238480"/>
            <a:ext cx="12745800" cy="9193680"/>
            <a:chOff x="-1880280" y="-2238480"/>
            <a:chExt cx="12745800" cy="9193680"/>
          </a:xfrm>
        </p:grpSpPr>
        <p:pic>
          <p:nvPicPr>
            <p:cNvPr id="663" name="Google Shape;173;p8"/>
            <p:cNvPicPr/>
            <p:nvPr/>
          </p:nvPicPr>
          <p:blipFill>
            <a:blip r:embed="rId5">
              <a:alphaModFix amt="50000"/>
            </a:blip>
            <a:stretch/>
          </p:blipFill>
          <p:spPr>
            <a:xfrm rot="14977800" flipH="1">
              <a:off x="6854040" y="2959560"/>
              <a:ext cx="3541680" cy="3464640"/>
            </a:xfrm>
            <a:prstGeom prst="rect">
              <a:avLst/>
            </a:prstGeom>
            <a:ln w="0">
              <a:noFill/>
            </a:ln>
          </p:spPr>
        </p:pic>
        <p:pic>
          <p:nvPicPr>
            <p:cNvPr id="664" name="Google Shape;174;p8"/>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665" name="Google Shape;175;p8"/>
          <p:cNvGrpSpPr/>
          <p:nvPr/>
        </p:nvGrpSpPr>
        <p:grpSpPr>
          <a:xfrm>
            <a:off x="7748280" y="-749880"/>
            <a:ext cx="1963080" cy="2057760"/>
            <a:chOff x="7748280" y="-749880"/>
            <a:chExt cx="1963080" cy="2057760"/>
          </a:xfrm>
        </p:grpSpPr>
        <p:pic>
          <p:nvPicPr>
            <p:cNvPr id="666" name="Google Shape;176;p8"/>
            <p:cNvPicPr/>
            <p:nvPr/>
          </p:nvPicPr>
          <p:blipFill>
            <a:blip r:embed="rId6">
              <a:alphaModFix amt="50000"/>
            </a:blip>
            <a:stretch/>
          </p:blipFill>
          <p:spPr>
            <a:xfrm rot="16200000">
              <a:off x="7726320" y="-727920"/>
              <a:ext cx="2007000" cy="1963080"/>
            </a:xfrm>
            <a:prstGeom prst="rect">
              <a:avLst/>
            </a:prstGeom>
            <a:ln w="0">
              <a:noFill/>
            </a:ln>
          </p:spPr>
        </p:pic>
        <p:grpSp>
          <p:nvGrpSpPr>
            <p:cNvPr id="667" name="Google Shape;177;p8"/>
            <p:cNvGrpSpPr/>
            <p:nvPr/>
          </p:nvGrpSpPr>
          <p:grpSpPr>
            <a:xfrm>
              <a:off x="8696880" y="990720"/>
              <a:ext cx="344520" cy="317160"/>
              <a:chOff x="8696880" y="990720"/>
              <a:chExt cx="344520" cy="317160"/>
            </a:xfrm>
          </p:grpSpPr>
          <p:sp>
            <p:nvSpPr>
              <p:cNvPr id="668"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0"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72" name="Google Shape;182;p8"/>
            <p:cNvGrpSpPr/>
            <p:nvPr/>
          </p:nvGrpSpPr>
          <p:grpSpPr>
            <a:xfrm>
              <a:off x="8691120" y="332640"/>
              <a:ext cx="356040" cy="357120"/>
              <a:chOff x="8691120" y="332640"/>
              <a:chExt cx="356040" cy="357120"/>
            </a:xfrm>
          </p:grpSpPr>
          <p:sp>
            <p:nvSpPr>
              <p:cNvPr id="673"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4"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5"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0" name="Google Shape;190;p8"/>
            <p:cNvGrpSpPr/>
            <p:nvPr/>
          </p:nvGrpSpPr>
          <p:grpSpPr>
            <a:xfrm>
              <a:off x="8134560" y="650880"/>
              <a:ext cx="354600" cy="366480"/>
              <a:chOff x="8134560" y="650880"/>
              <a:chExt cx="354600" cy="366480"/>
            </a:xfrm>
          </p:grpSpPr>
          <p:sp>
            <p:nvSpPr>
              <p:cNvPr id="681"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8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85" name="Google Shape;196;p9"/>
          <p:cNvPicPr/>
          <p:nvPr/>
        </p:nvPicPr>
        <p:blipFill>
          <a:blip r:embed="rId3"/>
          <a:srcRect t="1844" r="1844"/>
          <a:stretch/>
        </p:blipFill>
        <p:spPr>
          <a:xfrm>
            <a:off x="0" y="0"/>
            <a:ext cx="9143640" cy="5143320"/>
          </a:xfrm>
          <a:prstGeom prst="rect">
            <a:avLst/>
          </a:prstGeom>
          <a:ln w="0">
            <a:noFill/>
          </a:ln>
        </p:spPr>
      </p:pic>
      <p:pic>
        <p:nvPicPr>
          <p:cNvPr id="686" name="Google Shape;197;p9"/>
          <p:cNvPicPr/>
          <p:nvPr/>
        </p:nvPicPr>
        <p:blipFill>
          <a:blip r:embed="rId4">
            <a:alphaModFix amt="60000"/>
          </a:blip>
          <a:srcRect b="1681"/>
          <a:stretch/>
        </p:blipFill>
        <p:spPr>
          <a:xfrm>
            <a:off x="0" y="0"/>
            <a:ext cx="2740680" cy="5143320"/>
          </a:xfrm>
          <a:prstGeom prst="rect">
            <a:avLst/>
          </a:prstGeom>
          <a:ln w="0">
            <a:noFill/>
          </a:ln>
        </p:spPr>
      </p:pic>
      <p:grpSp>
        <p:nvGrpSpPr>
          <p:cNvPr id="687" name="Google Shape;198;p9"/>
          <p:cNvGrpSpPr/>
          <p:nvPr/>
        </p:nvGrpSpPr>
        <p:grpSpPr>
          <a:xfrm>
            <a:off x="-440640" y="-271440"/>
            <a:ext cx="9706680" cy="5878800"/>
            <a:chOff x="-440640" y="-271440"/>
            <a:chExt cx="9706680" cy="5878800"/>
          </a:xfrm>
        </p:grpSpPr>
        <p:grpSp>
          <p:nvGrpSpPr>
            <p:cNvPr id="688" name="Google Shape;199;p9"/>
            <p:cNvGrpSpPr/>
            <p:nvPr/>
          </p:nvGrpSpPr>
          <p:grpSpPr>
            <a:xfrm>
              <a:off x="7302960" y="3600360"/>
              <a:ext cx="1963080" cy="2007000"/>
              <a:chOff x="7302960" y="3600360"/>
              <a:chExt cx="1963080" cy="2007000"/>
            </a:xfrm>
          </p:grpSpPr>
          <p:pic>
            <p:nvPicPr>
              <p:cNvPr id="689" name="Google Shape;200;p9"/>
              <p:cNvPicPr/>
              <p:nvPr/>
            </p:nvPicPr>
            <p:blipFill>
              <a:blip r:embed="rId5">
                <a:alphaModFix amt="50000"/>
              </a:blip>
              <a:stretch/>
            </p:blipFill>
            <p:spPr>
              <a:xfrm rot="5400000">
                <a:off x="7281000" y="3622320"/>
                <a:ext cx="2007000" cy="1963080"/>
              </a:xfrm>
              <a:prstGeom prst="rect">
                <a:avLst/>
              </a:prstGeom>
              <a:ln w="0">
                <a:noFill/>
              </a:ln>
            </p:spPr>
          </p:pic>
          <p:grpSp>
            <p:nvGrpSpPr>
              <p:cNvPr id="690" name="Google Shape;201;p9"/>
              <p:cNvGrpSpPr/>
              <p:nvPr/>
            </p:nvGrpSpPr>
            <p:grpSpPr>
              <a:xfrm>
                <a:off x="8547840" y="4489920"/>
                <a:ext cx="326880" cy="318240"/>
                <a:chOff x="8547840" y="4489920"/>
                <a:chExt cx="326880" cy="318240"/>
              </a:xfrm>
            </p:grpSpPr>
            <p:sp>
              <p:nvSpPr>
                <p:cNvPr id="691"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5"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6"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8"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0" name="Google Shape;211;p9"/>
              <p:cNvGrpSpPr/>
              <p:nvPr/>
            </p:nvGrpSpPr>
            <p:grpSpPr>
              <a:xfrm>
                <a:off x="8591040" y="5153400"/>
                <a:ext cx="268200" cy="268560"/>
                <a:chOff x="8591040" y="5153400"/>
                <a:chExt cx="268200" cy="268560"/>
              </a:xfrm>
            </p:grpSpPr>
            <p:sp>
              <p:nvSpPr>
                <p:cNvPr id="701"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2"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3"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4"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7"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8" name="Google Shape;219;p9"/>
              <p:cNvGrpSpPr/>
              <p:nvPr/>
            </p:nvGrpSpPr>
            <p:grpSpPr>
              <a:xfrm>
                <a:off x="7951680" y="4758120"/>
                <a:ext cx="399240" cy="412560"/>
                <a:chOff x="7951680" y="4758120"/>
                <a:chExt cx="399240" cy="412560"/>
              </a:xfrm>
            </p:grpSpPr>
            <p:sp>
              <p:nvSpPr>
                <p:cNvPr id="709"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0"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12" name="Google Shape;223;p9"/>
            <p:cNvGrpSpPr/>
            <p:nvPr/>
          </p:nvGrpSpPr>
          <p:grpSpPr>
            <a:xfrm>
              <a:off x="-440640" y="-271440"/>
              <a:ext cx="2007000" cy="1963080"/>
              <a:chOff x="-440640" y="-271440"/>
              <a:chExt cx="2007000" cy="1963080"/>
            </a:xfrm>
          </p:grpSpPr>
          <p:pic>
            <p:nvPicPr>
              <p:cNvPr id="713" name="Google Shape;224;p9"/>
              <p:cNvPicPr/>
              <p:nvPr/>
            </p:nvPicPr>
            <p:blipFill>
              <a:blip r:embed="rId5">
                <a:alphaModFix amt="50000"/>
              </a:blip>
              <a:stretch/>
            </p:blipFill>
            <p:spPr>
              <a:xfrm>
                <a:off x="-440640" y="-271440"/>
                <a:ext cx="2007000" cy="1963080"/>
              </a:xfrm>
              <a:prstGeom prst="rect">
                <a:avLst/>
              </a:prstGeom>
              <a:ln w="0">
                <a:noFill/>
              </a:ln>
            </p:spPr>
          </p:pic>
          <p:grpSp>
            <p:nvGrpSpPr>
              <p:cNvPr id="714" name="Google Shape;225;p9"/>
              <p:cNvGrpSpPr/>
              <p:nvPr/>
            </p:nvGrpSpPr>
            <p:grpSpPr>
              <a:xfrm>
                <a:off x="-183240" y="109440"/>
                <a:ext cx="344520" cy="317160"/>
                <a:chOff x="-183240" y="109440"/>
                <a:chExt cx="344520" cy="317160"/>
              </a:xfrm>
            </p:grpSpPr>
            <p:sp>
              <p:nvSpPr>
                <p:cNvPr id="715"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6"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9" name="Google Shape;230;p9"/>
              <p:cNvGrpSpPr/>
              <p:nvPr/>
            </p:nvGrpSpPr>
            <p:grpSpPr>
              <a:xfrm>
                <a:off x="454680" y="110880"/>
                <a:ext cx="314280" cy="314640"/>
                <a:chOff x="454680" y="110880"/>
                <a:chExt cx="314280" cy="314640"/>
              </a:xfrm>
            </p:grpSpPr>
            <p:sp>
              <p:nvSpPr>
                <p:cNvPr id="720"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233;p9"/>
              <p:cNvGrpSpPr/>
              <p:nvPr/>
            </p:nvGrpSpPr>
            <p:grpSpPr>
              <a:xfrm>
                <a:off x="90360" y="632880"/>
                <a:ext cx="405360" cy="405000"/>
                <a:chOff x="90360" y="632880"/>
                <a:chExt cx="405360" cy="405000"/>
              </a:xfrm>
            </p:grpSpPr>
            <p:sp>
              <p:nvSpPr>
                <p:cNvPr id="723"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728" name="Google Shape;239;p9"/>
          <p:cNvGrpSpPr/>
          <p:nvPr/>
        </p:nvGrpSpPr>
        <p:grpSpPr>
          <a:xfrm>
            <a:off x="-1880280" y="-2238480"/>
            <a:ext cx="12746160" cy="9194040"/>
            <a:chOff x="-1880280" y="-2238480"/>
            <a:chExt cx="12746160" cy="9194040"/>
          </a:xfrm>
        </p:grpSpPr>
        <p:pic>
          <p:nvPicPr>
            <p:cNvPr id="729" name="Google Shape;240;p9"/>
            <p:cNvPicPr/>
            <p:nvPr/>
          </p:nvPicPr>
          <p:blipFill>
            <a:blip r:embed="rId6">
              <a:alphaModFix amt="50000"/>
            </a:blip>
            <a:stretch/>
          </p:blipFill>
          <p:spPr>
            <a:xfrm rot="17422200">
              <a:off x="6854400" y="-1707480"/>
              <a:ext cx="3541680" cy="3464640"/>
            </a:xfrm>
            <a:prstGeom prst="rect">
              <a:avLst/>
            </a:prstGeom>
            <a:ln w="0">
              <a:noFill/>
            </a:ln>
          </p:spPr>
        </p:pic>
        <p:pic>
          <p:nvPicPr>
            <p:cNvPr id="730" name="Google Shape;241;p9"/>
            <p:cNvPicPr/>
            <p:nvPr/>
          </p:nvPicPr>
          <p:blipFill>
            <a:blip r:embed="rId6">
              <a:alphaModFix amt="50000"/>
            </a:blip>
            <a:stretch/>
          </p:blipFill>
          <p:spPr>
            <a:xfrm rot="15480600">
              <a:off x="-1588320" y="3130920"/>
              <a:ext cx="3541680" cy="3464640"/>
            </a:xfrm>
            <a:prstGeom prst="rect">
              <a:avLst/>
            </a:prstGeom>
            <a:ln w="0">
              <a:noFill/>
            </a:ln>
          </p:spPr>
        </p:pic>
      </p:grpSp>
      <p:sp>
        <p:nvSpPr>
          <p:cNvPr id="731"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733" name="PlaceHolder 2"/>
          <p:cNvSpPr>
            <a:spLocks noGrp="1"/>
          </p:cNvSpPr>
          <p:nvPr>
            <p:ph type="title"/>
          </p:nvPr>
        </p:nvSpPr>
        <p:spPr>
          <a:xfrm>
            <a:off x="1948680" y="4014360"/>
            <a:ext cx="5245920" cy="441360"/>
          </a:xfrm>
          <a:prstGeom prst="rect">
            <a:avLst/>
          </a:prstGeom>
          <a:solidFill>
            <a:schemeClr val="dk2"/>
          </a:solidFill>
          <a:ln w="0">
            <a:noFill/>
          </a:ln>
        </p:spPr>
        <p:txBody>
          <a:bodyPr lIns="91440" tIns="91440" rIns="91440" bIns="91440" anchor="t">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7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6" name="Google Shape;298;p13"/>
          <p:cNvPicPr/>
          <p:nvPr/>
        </p:nvPicPr>
        <p:blipFill>
          <a:blip r:embed="rId3"/>
          <a:srcRect t="1844" r="1844"/>
          <a:stretch/>
        </p:blipFill>
        <p:spPr>
          <a:xfrm>
            <a:off x="0" y="0"/>
            <a:ext cx="9143640" cy="5143320"/>
          </a:xfrm>
          <a:prstGeom prst="rect">
            <a:avLst/>
          </a:prstGeom>
          <a:ln w="0">
            <a:noFill/>
          </a:ln>
        </p:spPr>
      </p:pic>
      <p:pic>
        <p:nvPicPr>
          <p:cNvPr id="57" name="Google Shape;299;p13"/>
          <p:cNvPicPr/>
          <p:nvPr/>
        </p:nvPicPr>
        <p:blipFill>
          <a:blip r:embed="rId4">
            <a:alphaModFix amt="60000"/>
          </a:blip>
          <a:srcRect b="1681"/>
          <a:stretch/>
        </p:blipFill>
        <p:spPr>
          <a:xfrm flipH="1">
            <a:off x="6489000" y="0"/>
            <a:ext cx="2740680" cy="5143320"/>
          </a:xfrm>
          <a:prstGeom prst="rect">
            <a:avLst/>
          </a:prstGeom>
          <a:ln w="0">
            <a:noFill/>
          </a:ln>
        </p:spPr>
      </p:pic>
      <p:grpSp>
        <p:nvGrpSpPr>
          <p:cNvPr id="58" name="Google Shape;300;p13"/>
          <p:cNvGrpSpPr/>
          <p:nvPr/>
        </p:nvGrpSpPr>
        <p:grpSpPr>
          <a:xfrm>
            <a:off x="7427160" y="-528840"/>
            <a:ext cx="2592000" cy="5956200"/>
            <a:chOff x="7427160" y="-528840"/>
            <a:chExt cx="2592000" cy="5956200"/>
          </a:xfrm>
        </p:grpSpPr>
        <p:grpSp>
          <p:nvGrpSpPr>
            <p:cNvPr id="59" name="Google Shape;301;p13"/>
            <p:cNvGrpSpPr/>
            <p:nvPr/>
          </p:nvGrpSpPr>
          <p:grpSpPr>
            <a:xfrm>
              <a:off x="7427160" y="3464280"/>
              <a:ext cx="2007000" cy="1963080"/>
              <a:chOff x="7427160" y="3464280"/>
              <a:chExt cx="2007000" cy="1963080"/>
            </a:xfrm>
          </p:grpSpPr>
          <p:pic>
            <p:nvPicPr>
              <p:cNvPr id="60" name="Google Shape;302;p13"/>
              <p:cNvPicPr/>
              <p:nvPr/>
            </p:nvPicPr>
            <p:blipFill>
              <a:blip r:embed="rId5">
                <a:alphaModFix amt="50000"/>
              </a:blip>
              <a:stretch/>
            </p:blipFill>
            <p:spPr>
              <a:xfrm>
                <a:off x="7427160" y="3464280"/>
                <a:ext cx="2007000" cy="1963080"/>
              </a:xfrm>
              <a:prstGeom prst="rect">
                <a:avLst/>
              </a:prstGeom>
              <a:ln w="0">
                <a:noFill/>
              </a:ln>
            </p:spPr>
          </p:pic>
          <p:grpSp>
            <p:nvGrpSpPr>
              <p:cNvPr id="61" name="Google Shape;303;p13"/>
              <p:cNvGrpSpPr/>
              <p:nvPr/>
            </p:nvGrpSpPr>
            <p:grpSpPr>
              <a:xfrm>
                <a:off x="8296200" y="3854520"/>
                <a:ext cx="344160" cy="317160"/>
                <a:chOff x="8296200" y="3854520"/>
                <a:chExt cx="344160" cy="317160"/>
              </a:xfrm>
            </p:grpSpPr>
            <p:sp>
              <p:nvSpPr>
                <p:cNvPr id="62"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 name="Google Shape;308;p13"/>
              <p:cNvGrpSpPr/>
              <p:nvPr/>
            </p:nvGrpSpPr>
            <p:grpSpPr>
              <a:xfrm>
                <a:off x="7665480" y="3855600"/>
                <a:ext cx="314280" cy="314640"/>
                <a:chOff x="7665480" y="3855600"/>
                <a:chExt cx="314280" cy="314640"/>
              </a:xfrm>
            </p:grpSpPr>
            <p:sp>
              <p:nvSpPr>
                <p:cNvPr id="67"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 name="Google Shape;311;p13"/>
              <p:cNvGrpSpPr/>
              <p:nvPr/>
            </p:nvGrpSpPr>
            <p:grpSpPr>
              <a:xfrm>
                <a:off x="7982640" y="4396680"/>
                <a:ext cx="356040" cy="357120"/>
                <a:chOff x="7982640" y="4396680"/>
                <a:chExt cx="356040" cy="357120"/>
              </a:xfrm>
            </p:grpSpPr>
            <p:sp>
              <p:nvSpPr>
                <p:cNvPr id="70"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19;p13"/>
              <p:cNvGrpSpPr/>
              <p:nvPr/>
            </p:nvGrpSpPr>
            <p:grpSpPr>
              <a:xfrm>
                <a:off x="8590320" y="4392000"/>
                <a:ext cx="354600" cy="366120"/>
                <a:chOff x="8590320" y="4392000"/>
                <a:chExt cx="354600" cy="366120"/>
              </a:xfrm>
            </p:grpSpPr>
            <p:sp>
              <p:nvSpPr>
                <p:cNvPr id="78"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1" name="Google Shape;323;p13"/>
              <p:cNvGrpSpPr/>
              <p:nvPr/>
            </p:nvGrpSpPr>
            <p:grpSpPr>
              <a:xfrm>
                <a:off x="8956800" y="3853800"/>
                <a:ext cx="326880" cy="318600"/>
                <a:chOff x="8956800" y="3853800"/>
                <a:chExt cx="326880" cy="318600"/>
              </a:xfrm>
            </p:grpSpPr>
            <p:sp>
              <p:nvSpPr>
                <p:cNvPr id="82"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1" name="Google Shape;333;p13"/>
            <p:cNvGrpSpPr/>
            <p:nvPr/>
          </p:nvGrpSpPr>
          <p:grpSpPr>
            <a:xfrm>
              <a:off x="8056080" y="-528840"/>
              <a:ext cx="1963080" cy="2007000"/>
              <a:chOff x="8056080" y="-528840"/>
              <a:chExt cx="1963080" cy="2007000"/>
            </a:xfrm>
          </p:grpSpPr>
          <p:pic>
            <p:nvPicPr>
              <p:cNvPr id="92" name="Google Shape;334;p13"/>
              <p:cNvPicPr/>
              <p:nvPr/>
            </p:nvPicPr>
            <p:blipFill>
              <a:blip r:embed="rId5">
                <a:alphaModFix amt="50000"/>
              </a:blip>
              <a:stretch/>
            </p:blipFill>
            <p:spPr>
              <a:xfrm rot="16200000">
                <a:off x="8034120" y="-506880"/>
                <a:ext cx="2007000" cy="1963080"/>
              </a:xfrm>
              <a:prstGeom prst="rect">
                <a:avLst/>
              </a:prstGeom>
              <a:ln w="0">
                <a:noFill/>
              </a:ln>
            </p:spPr>
          </p:pic>
          <p:grpSp>
            <p:nvGrpSpPr>
              <p:cNvPr id="93" name="Google Shape;335;p13"/>
              <p:cNvGrpSpPr/>
              <p:nvPr/>
            </p:nvGrpSpPr>
            <p:grpSpPr>
              <a:xfrm>
                <a:off x="8377200" y="837000"/>
                <a:ext cx="461160" cy="460440"/>
                <a:chOff x="8377200" y="837000"/>
                <a:chExt cx="461160" cy="460440"/>
              </a:xfrm>
            </p:grpSpPr>
            <p:sp>
              <p:nvSpPr>
                <p:cNvPr id="94"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9" name="Google Shape;341;p13"/>
              <p:cNvGrpSpPr/>
              <p:nvPr/>
            </p:nvGrpSpPr>
            <p:grpSpPr>
              <a:xfrm>
                <a:off x="8408160" y="235800"/>
                <a:ext cx="399240" cy="400320"/>
                <a:chOff x="8408160" y="235800"/>
                <a:chExt cx="399240" cy="400320"/>
              </a:xfrm>
            </p:grpSpPr>
            <p:sp>
              <p:nvSpPr>
                <p:cNvPr id="100"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cxn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cxn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640" bIns="26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cxn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cxn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cxn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cxn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cxn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cxn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200" bIns="25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cxn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cxn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 name="Google Shape;352;p13"/>
              <p:cNvGrpSpPr/>
              <p:nvPr/>
            </p:nvGrpSpPr>
            <p:grpSpPr>
              <a:xfrm>
                <a:off x="8993160" y="584640"/>
                <a:ext cx="344160" cy="317160"/>
                <a:chOff x="8993160" y="584640"/>
                <a:chExt cx="344160" cy="317160"/>
              </a:xfrm>
            </p:grpSpPr>
            <p:sp>
              <p:nvSpPr>
                <p:cNvPr id="111"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15" name="Google Shape;357;p13"/>
          <p:cNvGrpSpPr/>
          <p:nvPr/>
        </p:nvGrpSpPr>
        <p:grpSpPr>
          <a:xfrm>
            <a:off x="-3638160" y="-2808720"/>
            <a:ext cx="5889960" cy="9371520"/>
            <a:chOff x="-3638160" y="-2808720"/>
            <a:chExt cx="5889960" cy="9371520"/>
          </a:xfrm>
        </p:grpSpPr>
        <p:pic>
          <p:nvPicPr>
            <p:cNvPr id="116" name="Google Shape;358;p13"/>
            <p:cNvPicPr/>
            <p:nvPr/>
          </p:nvPicPr>
          <p:blipFill>
            <a:blip r:embed="rId6">
              <a:alphaModFix amt="50000"/>
            </a:blip>
            <a:stretch/>
          </p:blipFill>
          <p:spPr>
            <a:xfrm rot="3138600">
              <a:off x="-1972440" y="-2080440"/>
              <a:ext cx="3541680" cy="3464640"/>
            </a:xfrm>
            <a:prstGeom prst="rect">
              <a:avLst/>
            </a:prstGeom>
            <a:ln w="0">
              <a:noFill/>
            </a:ln>
          </p:spPr>
        </p:pic>
        <p:pic>
          <p:nvPicPr>
            <p:cNvPr id="117" name="Google Shape;359;p13"/>
            <p:cNvPicPr/>
            <p:nvPr/>
          </p:nvPicPr>
          <p:blipFill>
            <a:blip r:embed="rId6">
              <a:alphaModFix amt="50000"/>
            </a:blip>
            <a:stretch/>
          </p:blipFill>
          <p:spPr>
            <a:xfrm rot="2023800">
              <a:off x="-2974320" y="2406240"/>
              <a:ext cx="3541680" cy="3464640"/>
            </a:xfrm>
            <a:prstGeom prst="rect">
              <a:avLst/>
            </a:prstGeom>
            <a:ln w="0">
              <a:noFill/>
            </a:ln>
          </p:spPr>
        </p:pic>
      </p:grpSp>
      <p:sp>
        <p:nvSpPr>
          <p:cNvPr id="1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19" name="PlaceHolder 2"/>
          <p:cNvSpPr>
            <a:spLocks noGrp="1"/>
          </p:cNvSpPr>
          <p:nvPr>
            <p:ph type="title"/>
          </p:nvPr>
        </p:nvSpPr>
        <p:spPr>
          <a:xfrm>
            <a:off x="72000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0" name="PlaceHolder 3"/>
          <p:cNvSpPr>
            <a:spLocks noGrp="1"/>
          </p:cNvSpPr>
          <p:nvPr>
            <p:ph type="title"/>
          </p:nvPr>
        </p:nvSpPr>
        <p:spPr>
          <a:xfrm>
            <a:off x="395856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1" name="PlaceHolder 4"/>
          <p:cNvSpPr>
            <a:spLocks noGrp="1"/>
          </p:cNvSpPr>
          <p:nvPr>
            <p:ph type="title"/>
          </p:nvPr>
        </p:nvSpPr>
        <p:spPr>
          <a:xfrm>
            <a:off x="395856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2" name="PlaceHolder 5"/>
          <p:cNvSpPr>
            <a:spLocks noGrp="1"/>
          </p:cNvSpPr>
          <p:nvPr>
            <p:ph type="title"/>
          </p:nvPr>
        </p:nvSpPr>
        <p:spPr>
          <a:xfrm>
            <a:off x="72000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3" name="PlaceHolder 6"/>
          <p:cNvSpPr>
            <a:spLocks noGrp="1"/>
          </p:cNvSpPr>
          <p:nvPr>
            <p:ph type="title"/>
          </p:nvPr>
        </p:nvSpPr>
        <p:spPr>
          <a:xfrm>
            <a:off x="72000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4" name="PlaceHolder 7"/>
          <p:cNvSpPr>
            <a:spLocks noGrp="1"/>
          </p:cNvSpPr>
          <p:nvPr>
            <p:ph type="title"/>
          </p:nvPr>
        </p:nvSpPr>
        <p:spPr>
          <a:xfrm>
            <a:off x="395856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3"/>
          <a:srcRect t="1844" r="1844"/>
          <a:stretch/>
        </p:blipFill>
        <p:spPr>
          <a:xfrm flipH="1">
            <a:off x="360" y="0"/>
            <a:ext cx="9143640" cy="5143320"/>
          </a:xfrm>
          <a:prstGeom prst="rect">
            <a:avLst/>
          </a:prstGeom>
          <a:ln w="0">
            <a:noFill/>
          </a:ln>
        </p:spPr>
      </p:pic>
      <p:pic>
        <p:nvPicPr>
          <p:cNvPr id="126" name="Google Shape;375;p14"/>
          <p:cNvPicPr/>
          <p:nvPr/>
        </p:nvPicPr>
        <p:blipFill>
          <a:blip r:embed="rId4">
            <a:alphaModFix amt="60000"/>
          </a:blip>
          <a:srcRect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5">
              <a:alphaModFix amt="50000"/>
            </a:blip>
            <a:stretch/>
          </p:blipFill>
          <p:spPr>
            <a:xfrm rot="14977800" flipH="1">
              <a:off x="6854040" y="2959560"/>
              <a:ext cx="3541680" cy="3464640"/>
            </a:xfrm>
            <a:prstGeom prst="rect">
              <a:avLst/>
            </a:prstGeom>
            <a:ln w="0">
              <a:noFill/>
            </a:ln>
          </p:spPr>
        </p:pic>
        <p:pic>
          <p:nvPicPr>
            <p:cNvPr id="129" name="Google Shape;378;p14"/>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51" name="Google Shape;401;p15"/>
          <p:cNvPicPr/>
          <p:nvPr/>
        </p:nvPicPr>
        <p:blipFill>
          <a:blip r:embed="rId3"/>
          <a:srcRect t="1844" r="1844"/>
          <a:stretch/>
        </p:blipFill>
        <p:spPr>
          <a:xfrm flipH="1">
            <a:off x="360" y="0"/>
            <a:ext cx="9143640" cy="5143320"/>
          </a:xfrm>
          <a:prstGeom prst="rect">
            <a:avLst/>
          </a:prstGeom>
          <a:ln w="0">
            <a:noFill/>
          </a:ln>
        </p:spPr>
      </p:pic>
      <p:pic>
        <p:nvPicPr>
          <p:cNvPr id="152" name="Google Shape;402;p15"/>
          <p:cNvPicPr/>
          <p:nvPr/>
        </p:nvPicPr>
        <p:blipFill>
          <a:blip r:embed="rId4"/>
          <a:srcRect l="7208" r="48305" b="45432"/>
          <a:stretch/>
        </p:blipFill>
        <p:spPr>
          <a:xfrm flipH="1">
            <a:off x="7925040" y="2289240"/>
            <a:ext cx="1218960" cy="2854080"/>
          </a:xfrm>
          <a:prstGeom prst="rect">
            <a:avLst/>
          </a:prstGeom>
          <a:ln w="0">
            <a:noFill/>
          </a:ln>
        </p:spPr>
      </p:pic>
      <p:grpSp>
        <p:nvGrpSpPr>
          <p:cNvPr id="153" name="Google Shape;403;p15"/>
          <p:cNvGrpSpPr/>
          <p:nvPr/>
        </p:nvGrpSpPr>
        <p:grpSpPr>
          <a:xfrm>
            <a:off x="-1880280" y="-2238480"/>
            <a:ext cx="12746160" cy="9194040"/>
            <a:chOff x="-1880280" y="-2238480"/>
            <a:chExt cx="12746160" cy="9194040"/>
          </a:xfrm>
        </p:grpSpPr>
        <p:pic>
          <p:nvPicPr>
            <p:cNvPr id="154" name="Google Shape;404;p15"/>
            <p:cNvPicPr/>
            <p:nvPr/>
          </p:nvPicPr>
          <p:blipFill>
            <a:blip r:embed="rId5">
              <a:alphaModFix amt="50000"/>
            </a:blip>
            <a:stretch/>
          </p:blipFill>
          <p:spPr>
            <a:xfrm rot="17422200">
              <a:off x="6854400" y="-1707480"/>
              <a:ext cx="3541680" cy="3464640"/>
            </a:xfrm>
            <a:prstGeom prst="rect">
              <a:avLst/>
            </a:prstGeom>
            <a:ln w="0">
              <a:noFill/>
            </a:ln>
          </p:spPr>
        </p:pic>
        <p:pic>
          <p:nvPicPr>
            <p:cNvPr id="155" name="Google Shape;405;p15"/>
            <p:cNvPicPr/>
            <p:nvPr/>
          </p:nvPicPr>
          <p:blipFill>
            <a:blip r:embed="rId5">
              <a:alphaModFix amt="50000"/>
            </a:blip>
            <a:stretch/>
          </p:blipFill>
          <p:spPr>
            <a:xfrm rot="15480600">
              <a:off x="-1588320" y="3130920"/>
              <a:ext cx="3541680" cy="3464640"/>
            </a:xfrm>
            <a:prstGeom prst="rect">
              <a:avLst/>
            </a:prstGeom>
            <a:ln w="0">
              <a:noFill/>
            </a:ln>
          </p:spPr>
        </p:pic>
      </p:grpSp>
      <p:grpSp>
        <p:nvGrpSpPr>
          <p:cNvPr id="156" name="Google Shape;406;p15"/>
          <p:cNvGrpSpPr/>
          <p:nvPr/>
        </p:nvGrpSpPr>
        <p:grpSpPr>
          <a:xfrm>
            <a:off x="-1080360" y="-464040"/>
            <a:ext cx="1963080" cy="2007000"/>
            <a:chOff x="-1080360" y="-464040"/>
            <a:chExt cx="1963080" cy="2007000"/>
          </a:xfrm>
        </p:grpSpPr>
        <p:pic>
          <p:nvPicPr>
            <p:cNvPr id="157" name="Google Shape;407;p15"/>
            <p:cNvPicPr/>
            <p:nvPr/>
          </p:nvPicPr>
          <p:blipFill>
            <a:blip r:embed="rId6">
              <a:alphaModFix amt="50000"/>
            </a:blip>
            <a:stretch/>
          </p:blipFill>
          <p:spPr>
            <a:xfrm rot="5400000" flipH="1">
              <a:off x="-1102320" y="-442080"/>
              <a:ext cx="2007000" cy="1963080"/>
            </a:xfrm>
            <a:prstGeom prst="rect">
              <a:avLst/>
            </a:prstGeom>
            <a:ln w="0">
              <a:noFill/>
            </a:ln>
          </p:spPr>
        </p:pic>
        <p:grpSp>
          <p:nvGrpSpPr>
            <p:cNvPr id="158" name="Google Shape;408;p15"/>
            <p:cNvGrpSpPr/>
            <p:nvPr/>
          </p:nvGrpSpPr>
          <p:grpSpPr>
            <a:xfrm>
              <a:off x="180360" y="344160"/>
              <a:ext cx="314280" cy="314640"/>
              <a:chOff x="180360" y="344160"/>
              <a:chExt cx="314280" cy="314640"/>
            </a:xfrm>
          </p:grpSpPr>
          <p:sp>
            <p:nvSpPr>
              <p:cNvPr id="159"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1" name="Google Shape;411;p15"/>
            <p:cNvGrpSpPr/>
            <p:nvPr/>
          </p:nvGrpSpPr>
          <p:grpSpPr>
            <a:xfrm>
              <a:off x="149760" y="954360"/>
              <a:ext cx="375480" cy="388080"/>
              <a:chOff x="149760" y="954360"/>
              <a:chExt cx="375480" cy="388080"/>
            </a:xfrm>
          </p:grpSpPr>
          <p:sp>
            <p:nvSpPr>
              <p:cNvPr id="162"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65" name="PlaceHolder 1"/>
          <p:cNvSpPr>
            <a:spLocks noGrp="1"/>
          </p:cNvSpPr>
          <p:nvPr>
            <p:ph type="title"/>
          </p:nvPr>
        </p:nvSpPr>
        <p:spPr>
          <a:xfrm>
            <a:off x="3619440" y="539640"/>
            <a:ext cx="2401920" cy="11462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66" name="PlaceHolder 2"/>
          <p:cNvSpPr>
            <a:spLocks noGrp="1"/>
          </p:cNvSpPr>
          <p:nvPr>
            <p:ph type="body"/>
          </p:nvPr>
        </p:nvSpPr>
        <p:spPr>
          <a:xfrm>
            <a:off x="713160" y="554760"/>
            <a:ext cx="2800800" cy="404892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7" name="PlaceHolder 3"/>
          <p:cNvSpPr>
            <a:spLocks noGrp="1"/>
          </p:cNvSpPr>
          <p:nvPr>
            <p:ph type="body"/>
          </p:nvPr>
        </p:nvSpPr>
        <p:spPr>
          <a:xfrm>
            <a:off x="3671640" y="539640"/>
            <a:ext cx="2304000" cy="2285280"/>
          </a:xfrm>
          <a:prstGeom prst="rect">
            <a:avLst/>
          </a:prstGeom>
          <a:noFill/>
          <a:ln w="0">
            <a:noFill/>
          </a:ln>
        </p:spPr>
        <p:txBody>
          <a:bodyPr lIns="90000" tIns="45000" rIns="90000" bIns="45000" anchor="t">
            <a:normAutofit fontScale="18333"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8" name="PlaceHolder 4"/>
          <p:cNvSpPr>
            <a:spLocks noGrp="1"/>
          </p:cNvSpPr>
          <p:nvPr>
            <p:ph type="body"/>
          </p:nvPr>
        </p:nvSpPr>
        <p:spPr>
          <a:xfrm>
            <a:off x="3671640" y="2953800"/>
            <a:ext cx="4740120" cy="1649880"/>
          </a:xfrm>
          <a:prstGeom prst="rect">
            <a:avLst/>
          </a:prstGeom>
          <a:noFill/>
          <a:ln w="0">
            <a:noFill/>
          </a:ln>
        </p:spPr>
        <p:txBody>
          <a:bodyPr lIns="90000" tIns="45000" rIns="90000" bIns="45000" anchor="t">
            <a:normAutofit fontScale="75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83" name="Google Shape;437;p17"/>
          <p:cNvPicPr/>
          <p:nvPr/>
        </p:nvPicPr>
        <p:blipFill>
          <a:blip r:embed="rId3"/>
          <a:srcRect t="1844" r="1844"/>
          <a:stretch/>
        </p:blipFill>
        <p:spPr>
          <a:xfrm>
            <a:off x="0" y="0"/>
            <a:ext cx="9143640" cy="5143320"/>
          </a:xfrm>
          <a:prstGeom prst="rect">
            <a:avLst/>
          </a:prstGeom>
          <a:ln w="0">
            <a:noFill/>
          </a:ln>
        </p:spPr>
      </p:pic>
      <p:pic>
        <p:nvPicPr>
          <p:cNvPr id="184" name="Google Shape;438;p17"/>
          <p:cNvPicPr/>
          <p:nvPr/>
        </p:nvPicPr>
        <p:blipFill>
          <a:blip r:embed="rId4"/>
          <a:srcRect l="7208" r="48305" b="45432"/>
          <a:stretch/>
        </p:blipFill>
        <p:spPr>
          <a:xfrm rot="10800000" flipH="1">
            <a:off x="0" y="-75960"/>
            <a:ext cx="1218960" cy="2854080"/>
          </a:xfrm>
          <a:prstGeom prst="rect">
            <a:avLst/>
          </a:prstGeom>
          <a:ln w="0">
            <a:noFill/>
          </a:ln>
        </p:spPr>
      </p:pic>
      <p:grpSp>
        <p:nvGrpSpPr>
          <p:cNvPr id="185" name="Google Shape;439;p17"/>
          <p:cNvGrpSpPr/>
          <p:nvPr/>
        </p:nvGrpSpPr>
        <p:grpSpPr>
          <a:xfrm>
            <a:off x="-2667600" y="2296080"/>
            <a:ext cx="14666760" cy="4977000"/>
            <a:chOff x="-2667600" y="2296080"/>
            <a:chExt cx="14666760" cy="4977000"/>
          </a:xfrm>
        </p:grpSpPr>
        <p:pic>
          <p:nvPicPr>
            <p:cNvPr id="186" name="Google Shape;440;p17"/>
            <p:cNvPicPr/>
            <p:nvPr/>
          </p:nvPicPr>
          <p:blipFill>
            <a:blip r:embed="rId5">
              <a:alphaModFix amt="50000"/>
            </a:blip>
            <a:stretch/>
          </p:blipFill>
          <p:spPr>
            <a:xfrm rot="6957600">
              <a:off x="7895520" y="3190320"/>
              <a:ext cx="3541680" cy="3464640"/>
            </a:xfrm>
            <a:prstGeom prst="rect">
              <a:avLst/>
            </a:prstGeom>
            <a:ln w="0">
              <a:noFill/>
            </a:ln>
          </p:spPr>
        </p:pic>
        <p:pic>
          <p:nvPicPr>
            <p:cNvPr id="187" name="Google Shape;441;p17"/>
            <p:cNvPicPr/>
            <p:nvPr/>
          </p:nvPicPr>
          <p:blipFill>
            <a:blip r:embed="rId5">
              <a:alphaModFix amt="50000"/>
            </a:blip>
            <a:stretch/>
          </p:blipFill>
          <p:spPr>
            <a:xfrm rot="13656000">
              <a:off x="-1964880" y="3039120"/>
              <a:ext cx="3541680" cy="3464640"/>
            </a:xfrm>
            <a:prstGeom prst="rect">
              <a:avLst/>
            </a:prstGeom>
            <a:ln w="0">
              <a:noFill/>
            </a:ln>
          </p:spPr>
        </p:pic>
      </p:grpSp>
      <p:grpSp>
        <p:nvGrpSpPr>
          <p:cNvPr id="188" name="Google Shape;442;p17"/>
          <p:cNvGrpSpPr/>
          <p:nvPr/>
        </p:nvGrpSpPr>
        <p:grpSpPr>
          <a:xfrm>
            <a:off x="8093880" y="-442440"/>
            <a:ext cx="2007000" cy="1963080"/>
            <a:chOff x="8093880" y="-442440"/>
            <a:chExt cx="2007000" cy="1963080"/>
          </a:xfrm>
        </p:grpSpPr>
        <p:pic>
          <p:nvPicPr>
            <p:cNvPr id="189" name="Google Shape;443;p17"/>
            <p:cNvPicPr/>
            <p:nvPr/>
          </p:nvPicPr>
          <p:blipFill>
            <a:blip r:embed="rId6">
              <a:alphaModFix amt="50000"/>
            </a:blip>
            <a:stretch/>
          </p:blipFill>
          <p:spPr>
            <a:xfrm>
              <a:off x="8093880" y="-442440"/>
              <a:ext cx="2007000" cy="1963080"/>
            </a:xfrm>
            <a:prstGeom prst="rect">
              <a:avLst/>
            </a:prstGeom>
            <a:ln w="0">
              <a:noFill/>
            </a:ln>
          </p:spPr>
        </p:pic>
        <p:grpSp>
          <p:nvGrpSpPr>
            <p:cNvPr id="190" name="Google Shape;444;p17"/>
            <p:cNvGrpSpPr/>
            <p:nvPr/>
          </p:nvGrpSpPr>
          <p:grpSpPr>
            <a:xfrm>
              <a:off x="8962920" y="-52200"/>
              <a:ext cx="344160" cy="317160"/>
              <a:chOff x="8962920" y="-52200"/>
              <a:chExt cx="344160" cy="317160"/>
            </a:xfrm>
          </p:grpSpPr>
          <p:sp>
            <p:nvSpPr>
              <p:cNvPr id="191"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5" name="Google Shape;449;p17"/>
            <p:cNvGrpSpPr/>
            <p:nvPr/>
          </p:nvGrpSpPr>
          <p:grpSpPr>
            <a:xfrm>
              <a:off x="8332200" y="-50760"/>
              <a:ext cx="314280" cy="314640"/>
              <a:chOff x="8332200" y="-50760"/>
              <a:chExt cx="314280" cy="314640"/>
            </a:xfrm>
          </p:grpSpPr>
          <p:sp>
            <p:nvSpPr>
              <p:cNvPr id="196"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8" name="Google Shape;452;p17"/>
            <p:cNvGrpSpPr/>
            <p:nvPr/>
          </p:nvGrpSpPr>
          <p:grpSpPr>
            <a:xfrm>
              <a:off x="8649360" y="489960"/>
              <a:ext cx="356040" cy="357120"/>
              <a:chOff x="8649360" y="489960"/>
              <a:chExt cx="356040" cy="357120"/>
            </a:xfrm>
          </p:grpSpPr>
          <p:sp>
            <p:nvSpPr>
              <p:cNvPr id="199"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6" name="Google Shape;460;p17"/>
            <p:cNvGrpSpPr/>
            <p:nvPr/>
          </p:nvGrpSpPr>
          <p:grpSpPr>
            <a:xfrm>
              <a:off x="9257400" y="485280"/>
              <a:ext cx="354600" cy="366480"/>
              <a:chOff x="9257400" y="485280"/>
              <a:chExt cx="354600" cy="366480"/>
            </a:xfrm>
          </p:grpSpPr>
          <p:sp>
            <p:nvSpPr>
              <p:cNvPr id="207"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0" name="Google Shape;464;p17"/>
            <p:cNvGrpSpPr/>
            <p:nvPr/>
          </p:nvGrpSpPr>
          <p:grpSpPr>
            <a:xfrm>
              <a:off x="9623520" y="-52920"/>
              <a:ext cx="326880" cy="318600"/>
              <a:chOff x="9623520" y="-52920"/>
              <a:chExt cx="326880" cy="318600"/>
            </a:xfrm>
          </p:grpSpPr>
          <p:sp>
            <p:nvSpPr>
              <p:cNvPr id="211"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2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21" name="Google Shape;482;p18"/>
          <p:cNvPicPr/>
          <p:nvPr/>
        </p:nvPicPr>
        <p:blipFill>
          <a:blip r:embed="rId3"/>
          <a:srcRect t="1844" r="1844"/>
          <a:stretch/>
        </p:blipFill>
        <p:spPr>
          <a:xfrm rot="10800000" flipH="1">
            <a:off x="0" y="0"/>
            <a:ext cx="9143640" cy="5143320"/>
          </a:xfrm>
          <a:prstGeom prst="rect">
            <a:avLst/>
          </a:prstGeom>
          <a:ln w="0">
            <a:noFill/>
          </a:ln>
        </p:spPr>
      </p:pic>
      <p:pic>
        <p:nvPicPr>
          <p:cNvPr id="222" name="Google Shape;483;p18"/>
          <p:cNvPicPr/>
          <p:nvPr/>
        </p:nvPicPr>
        <p:blipFill>
          <a:blip r:embed="rId4"/>
          <a:srcRect l="7208" r="48305" b="45432"/>
          <a:stretch/>
        </p:blipFill>
        <p:spPr>
          <a:xfrm rot="10800000">
            <a:off x="7925040" y="360"/>
            <a:ext cx="1218960" cy="2854080"/>
          </a:xfrm>
          <a:prstGeom prst="rect">
            <a:avLst/>
          </a:prstGeom>
          <a:ln w="0">
            <a:noFill/>
          </a:ln>
        </p:spPr>
      </p:pic>
      <p:grpSp>
        <p:nvGrpSpPr>
          <p:cNvPr id="223" name="Google Shape;484;p18"/>
          <p:cNvGrpSpPr/>
          <p:nvPr/>
        </p:nvGrpSpPr>
        <p:grpSpPr>
          <a:xfrm>
            <a:off x="-1748160" y="-2045880"/>
            <a:ext cx="13606200" cy="8901720"/>
            <a:chOff x="-1748160" y="-2045880"/>
            <a:chExt cx="13606200" cy="8901720"/>
          </a:xfrm>
        </p:grpSpPr>
        <p:pic>
          <p:nvPicPr>
            <p:cNvPr id="224" name="Google Shape;485;p18"/>
            <p:cNvPicPr/>
            <p:nvPr/>
          </p:nvPicPr>
          <p:blipFill>
            <a:blip r:embed="rId5">
              <a:alphaModFix amt="50000"/>
            </a:blip>
            <a:stretch/>
          </p:blipFill>
          <p:spPr>
            <a:xfrm rot="20138400" flipH="1">
              <a:off x="7759080" y="-1469520"/>
              <a:ext cx="3541680" cy="3464640"/>
            </a:xfrm>
            <a:prstGeom prst="rect">
              <a:avLst/>
            </a:prstGeom>
            <a:ln w="0">
              <a:noFill/>
            </a:ln>
          </p:spPr>
        </p:pic>
        <p:pic>
          <p:nvPicPr>
            <p:cNvPr id="225" name="Google Shape;486;p18"/>
            <p:cNvPicPr/>
            <p:nvPr/>
          </p:nvPicPr>
          <p:blipFill>
            <a:blip r:embed="rId5">
              <a:alphaModFix amt="50000"/>
            </a:blip>
            <a:stretch/>
          </p:blipFill>
          <p:spPr>
            <a:xfrm rot="157800" flipH="1">
              <a:off x="-1670040" y="3311640"/>
              <a:ext cx="3541680" cy="3464640"/>
            </a:xfrm>
            <a:prstGeom prst="rect">
              <a:avLst/>
            </a:prstGeom>
            <a:ln w="0">
              <a:noFill/>
            </a:ln>
          </p:spPr>
        </p:pic>
      </p:grpSp>
      <p:grpSp>
        <p:nvGrpSpPr>
          <p:cNvPr id="226" name="Google Shape;487;p18"/>
          <p:cNvGrpSpPr/>
          <p:nvPr/>
        </p:nvGrpSpPr>
        <p:grpSpPr>
          <a:xfrm>
            <a:off x="8205480" y="3553200"/>
            <a:ext cx="1963080" cy="2057760"/>
            <a:chOff x="8205480" y="3553200"/>
            <a:chExt cx="1963080" cy="2057760"/>
          </a:xfrm>
        </p:grpSpPr>
        <p:pic>
          <p:nvPicPr>
            <p:cNvPr id="227" name="Google Shape;488;p18"/>
            <p:cNvPicPr/>
            <p:nvPr/>
          </p:nvPicPr>
          <p:blipFill>
            <a:blip r:embed="rId6">
              <a:alphaModFix amt="50000"/>
            </a:blip>
            <a:stretch/>
          </p:blipFill>
          <p:spPr>
            <a:xfrm rot="16200000">
              <a:off x="8183520" y="3575160"/>
              <a:ext cx="2007000" cy="1963080"/>
            </a:xfrm>
            <a:prstGeom prst="rect">
              <a:avLst/>
            </a:prstGeom>
            <a:ln w="0">
              <a:noFill/>
            </a:ln>
          </p:spPr>
        </p:pic>
        <p:grpSp>
          <p:nvGrpSpPr>
            <p:cNvPr id="228" name="Google Shape;489;p18"/>
            <p:cNvGrpSpPr/>
            <p:nvPr/>
          </p:nvGrpSpPr>
          <p:grpSpPr>
            <a:xfrm>
              <a:off x="9154080" y="5293800"/>
              <a:ext cx="344520" cy="317160"/>
              <a:chOff x="9154080" y="5293800"/>
              <a:chExt cx="344520" cy="317160"/>
            </a:xfrm>
          </p:grpSpPr>
          <p:sp>
            <p:nvSpPr>
              <p:cNvPr id="229"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494;p18"/>
            <p:cNvGrpSpPr/>
            <p:nvPr/>
          </p:nvGrpSpPr>
          <p:grpSpPr>
            <a:xfrm>
              <a:off x="9169200" y="4019400"/>
              <a:ext cx="314280" cy="314640"/>
              <a:chOff x="9169200" y="4019400"/>
              <a:chExt cx="314280" cy="314640"/>
            </a:xfrm>
          </p:grpSpPr>
          <p:sp>
            <p:nvSpPr>
              <p:cNvPr id="234"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6" name="Google Shape;497;p18"/>
            <p:cNvGrpSpPr/>
            <p:nvPr/>
          </p:nvGrpSpPr>
          <p:grpSpPr>
            <a:xfrm>
              <a:off x="9148320" y="4635360"/>
              <a:ext cx="356040" cy="357120"/>
              <a:chOff x="9148320" y="4635360"/>
              <a:chExt cx="356040" cy="357120"/>
            </a:xfrm>
          </p:grpSpPr>
          <p:sp>
            <p:nvSpPr>
              <p:cNvPr id="237"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4" name="Google Shape;505;p18"/>
            <p:cNvGrpSpPr/>
            <p:nvPr/>
          </p:nvGrpSpPr>
          <p:grpSpPr>
            <a:xfrm>
              <a:off x="8591760" y="4953600"/>
              <a:ext cx="354600" cy="366480"/>
              <a:chOff x="8591760" y="4953600"/>
              <a:chExt cx="354600" cy="366480"/>
            </a:xfrm>
          </p:grpSpPr>
          <p:sp>
            <p:nvSpPr>
              <p:cNvPr id="245"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8" name="Google Shape;509;p18"/>
            <p:cNvGrpSpPr/>
            <p:nvPr/>
          </p:nvGrpSpPr>
          <p:grpSpPr>
            <a:xfrm>
              <a:off x="8605800" y="4336200"/>
              <a:ext cx="326880" cy="318600"/>
              <a:chOff x="8605800" y="4336200"/>
              <a:chExt cx="326880" cy="318600"/>
            </a:xfrm>
          </p:grpSpPr>
          <p:sp>
            <p:nvSpPr>
              <p:cNvPr id="249"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5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2009880" y="1076400"/>
            <a:ext cx="6714720"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800" b="1" strike="noStrike" spc="-1">
                <a:solidFill>
                  <a:schemeClr val="dk1"/>
                </a:solidFill>
                <a:latin typeface="Montserrat"/>
                <a:ea typeface="Montserrat"/>
              </a:rPr>
              <a:t>Customer Segmentation</a:t>
            </a:r>
            <a:endParaRPr lang="fr-FR" sz="3800" b="0" strike="noStrike" spc="-1">
              <a:solidFill>
                <a:schemeClr val="dk1"/>
              </a:solidFill>
              <a:latin typeface="Arial"/>
            </a:endParaRPr>
          </a:p>
        </p:txBody>
      </p:sp>
      <p:sp>
        <p:nvSpPr>
          <p:cNvPr id="736" name="PlaceHolder 2"/>
          <p:cNvSpPr>
            <a:spLocks noGrp="1"/>
          </p:cNvSpPr>
          <p:nvPr>
            <p:ph type="subTitle"/>
          </p:nvPr>
        </p:nvSpPr>
        <p:spPr>
          <a:xfrm>
            <a:off x="2009880" y="2581199"/>
            <a:ext cx="5362200" cy="1643178"/>
          </a:xfrm>
          <a:prstGeom prst="rect">
            <a:avLst/>
          </a:prstGeom>
          <a:noFill/>
          <a:ln w="0">
            <a:noFill/>
          </a:ln>
        </p:spPr>
        <p:txBody>
          <a:bodyPr lIns="91440" tIns="91440" rIns="91440" bIns="91440" anchor="t">
            <a:normAutofit fontScale="85000" lnSpcReduction="20000"/>
          </a:bodyPr>
          <a:lstStyle/>
          <a:p>
            <a:pPr indent="0">
              <a:lnSpc>
                <a:spcPct val="100000"/>
              </a:lnSpc>
              <a:buNone/>
              <a:tabLst>
                <a:tab pos="0" algn="l"/>
              </a:tabLst>
            </a:pPr>
            <a:r>
              <a:rPr lang="en" sz="1600" b="0" strike="noStrike" spc="-1" dirty="0">
                <a:solidFill>
                  <a:schemeClr val="dk1"/>
                </a:solidFill>
                <a:latin typeface="Actor"/>
                <a:ea typeface="Actor"/>
              </a:rPr>
              <a:t>Analyzing Amazon's Bestselling Books</a:t>
            </a:r>
          </a:p>
          <a:p>
            <a:pPr indent="0">
              <a:lnSpc>
                <a:spcPct val="100000"/>
              </a:lnSpc>
              <a:buNone/>
              <a:tabLst>
                <a:tab pos="0" algn="l"/>
              </a:tabLst>
            </a:pPr>
            <a:endParaRPr lang="en" sz="1600" b="0" strike="noStrike" spc="-1" dirty="0">
              <a:solidFill>
                <a:schemeClr val="dk1"/>
              </a:solidFill>
              <a:latin typeface="Actor"/>
              <a:ea typeface="Actor"/>
            </a:endParaRPr>
          </a:p>
          <a:p>
            <a:pPr indent="0">
              <a:lnSpc>
                <a:spcPct val="100000"/>
              </a:lnSpc>
              <a:buNone/>
              <a:tabLst>
                <a:tab pos="0" algn="l"/>
              </a:tabLst>
            </a:pPr>
            <a:endParaRPr lang="en" sz="1600" b="0" strike="noStrike" spc="-1" dirty="0">
              <a:solidFill>
                <a:schemeClr val="dk1"/>
              </a:solidFill>
              <a:latin typeface="Actor"/>
              <a:ea typeface="Actor"/>
            </a:endParaRPr>
          </a:p>
          <a:p>
            <a:pPr indent="0">
              <a:lnSpc>
                <a:spcPct val="100000"/>
              </a:lnSpc>
              <a:buNone/>
              <a:tabLst>
                <a:tab pos="0" algn="l"/>
              </a:tabLst>
            </a:pPr>
            <a:endParaRPr lang="en" sz="1600" b="0" strike="noStrike" spc="-1" dirty="0">
              <a:solidFill>
                <a:schemeClr val="dk1"/>
              </a:solidFill>
              <a:latin typeface="Actor"/>
              <a:ea typeface="Actor"/>
            </a:endParaRPr>
          </a:p>
          <a:p>
            <a:pPr indent="0">
              <a:lnSpc>
                <a:spcPct val="100000"/>
              </a:lnSpc>
              <a:buNone/>
              <a:tabLst>
                <a:tab pos="0" algn="l"/>
              </a:tabLst>
            </a:pPr>
            <a:r>
              <a:rPr lang="en" sz="1600" b="0" strike="noStrike" spc="-1" dirty="0">
                <a:solidFill>
                  <a:schemeClr val="dk1"/>
                </a:solidFill>
                <a:latin typeface="Actor"/>
                <a:ea typeface="Actor"/>
              </a:rPr>
              <a:t>					Team Data Pirates</a:t>
            </a:r>
          </a:p>
          <a:p>
            <a:pPr indent="0">
              <a:lnSpc>
                <a:spcPct val="100000"/>
              </a:lnSpc>
              <a:buNone/>
              <a:tabLst>
                <a:tab pos="0" algn="l"/>
              </a:tabLst>
            </a:pPr>
            <a:r>
              <a:rPr lang="en" sz="1600" spc="-1" dirty="0">
                <a:solidFill>
                  <a:schemeClr val="dk1"/>
                </a:solidFill>
                <a:latin typeface="Actor"/>
                <a:ea typeface="Actor"/>
              </a:rPr>
              <a:t>					   -Akash kotha</a:t>
            </a:r>
          </a:p>
          <a:p>
            <a:pPr indent="0">
              <a:lnSpc>
                <a:spcPct val="100000"/>
              </a:lnSpc>
              <a:buNone/>
              <a:tabLst>
                <a:tab pos="0" algn="l"/>
              </a:tabLst>
            </a:pPr>
            <a:r>
              <a:rPr lang="en" sz="1600" b="0" strike="noStrike" spc="-1" dirty="0">
                <a:solidFill>
                  <a:schemeClr val="dk1"/>
                </a:solidFill>
                <a:latin typeface="Actor"/>
                <a:ea typeface="Actor"/>
              </a:rPr>
              <a:t>					   -Y.Sasivadan</a:t>
            </a:r>
          </a:p>
          <a:p>
            <a:pPr indent="0">
              <a:lnSpc>
                <a:spcPct val="100000"/>
              </a:lnSpc>
              <a:buNone/>
              <a:tabLst>
                <a:tab pos="0" algn="l"/>
              </a:tabLst>
            </a:pPr>
            <a:r>
              <a:rPr lang="en" sz="1600" b="0" strike="noStrike" spc="-1" dirty="0">
                <a:solidFill>
                  <a:schemeClr val="dk1"/>
                </a:solidFill>
                <a:latin typeface="Actor"/>
                <a:ea typeface="Actor"/>
              </a:rPr>
              <a:t> </a:t>
            </a:r>
            <a:endParaRPr lang="en-US" sz="1600" b="0" strike="noStrike" spc="-1" dirty="0">
              <a:solidFill>
                <a:srgbClr val="FFFFFF"/>
              </a:solidFill>
              <a:latin typeface="OpenSymbol"/>
            </a:endParaRPr>
          </a:p>
        </p:txBody>
      </p:sp>
      <p:cxnSp>
        <p:nvCxnSpPr>
          <p:cNvPr id="737" name="Google Shape;813;p29"/>
          <p:cNvCxnSpPr/>
          <p:nvPr/>
        </p:nvCxnSpPr>
        <p:spPr>
          <a:xfrm>
            <a:off x="2104560" y="2577960"/>
            <a:ext cx="6064200" cy="360"/>
          </a:xfrm>
          <a:prstGeom prst="straightConnector1">
            <a:avLst/>
          </a:prstGeom>
          <a:ln w="9525">
            <a:solidFill>
              <a:srgbClr val="FFFFFF"/>
            </a:solidFill>
            <a:roun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1647720" y="1125997"/>
            <a:ext cx="5479896" cy="7593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Introduction:</a:t>
            </a:r>
            <a:endParaRPr lang="fr-FR" sz="3000" b="0" strike="noStrike" spc="-1" dirty="0">
              <a:solidFill>
                <a:schemeClr val="dk1"/>
              </a:solidFill>
              <a:latin typeface="Arial"/>
            </a:endParaRPr>
          </a:p>
        </p:txBody>
      </p:sp>
      <p:sp>
        <p:nvSpPr>
          <p:cNvPr id="739" name="PlaceHolder 2"/>
          <p:cNvSpPr>
            <a:spLocks noGrp="1"/>
          </p:cNvSpPr>
          <p:nvPr>
            <p:ph type="subTitle"/>
          </p:nvPr>
        </p:nvSpPr>
        <p:spPr>
          <a:xfrm>
            <a:off x="1647720" y="1885377"/>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Actor"/>
                <a:ea typeface="Actor"/>
              </a:rPr>
              <a:t>This presentation explores customer segmentation of Amazon's bestselling books, focusing on the methodology, insights gathered, and the impact of these segments on business strategies.</a:t>
            </a:r>
            <a:endParaRPr lang="en-US" sz="1400" b="0" strike="noStrike" spc="-1" dirty="0">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PlaceHolder 1"/>
          <p:cNvSpPr>
            <a:spLocks noGrp="1"/>
          </p:cNvSpPr>
          <p:nvPr>
            <p:ph type="title"/>
          </p:nvPr>
        </p:nvSpPr>
        <p:spPr>
          <a:xfrm>
            <a:off x="1745002" y="906843"/>
            <a:ext cx="5653996" cy="668336"/>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0" strike="noStrike" spc="-1" dirty="0">
                <a:solidFill>
                  <a:schemeClr val="dk1"/>
                </a:solidFill>
                <a:latin typeface="Arial"/>
              </a:rPr>
              <a:t>Problem Statement:</a:t>
            </a:r>
          </a:p>
        </p:txBody>
      </p:sp>
      <p:sp>
        <p:nvSpPr>
          <p:cNvPr id="748" name="PlaceHolder 2"/>
          <p:cNvSpPr>
            <a:spLocks noGrp="1"/>
          </p:cNvSpPr>
          <p:nvPr>
            <p:ph type="subTitle"/>
          </p:nvPr>
        </p:nvSpPr>
        <p:spPr>
          <a:xfrm>
            <a:off x="1745002" y="1787557"/>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400" dirty="0"/>
              <a:t>How can we segment Amazon book buyers based on their purchasing behavior, book preferences, and engagement (ratings, reviews, and price sensitivity)? By identifying distinct customer groups, Amazon and publishers can improve recommendations, boost sales, and tailor marketing strategies effectively</a:t>
            </a:r>
            <a:r>
              <a:rPr lang="en-US" sz="1000" dirty="0"/>
              <a:t>.</a:t>
            </a:r>
            <a:endParaRPr lang="en-US" sz="1200" b="0" strike="noStrike" spc="-1" dirty="0">
              <a:solidFill>
                <a:srgbClr val="FFFFFF"/>
              </a:solidFill>
              <a:latin typeface="OpenSymbo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PlaceHolder 1"/>
          <p:cNvSpPr>
            <a:spLocks noGrp="1"/>
          </p:cNvSpPr>
          <p:nvPr>
            <p:ph type="title"/>
          </p:nvPr>
        </p:nvSpPr>
        <p:spPr>
          <a:xfrm>
            <a:off x="1553069" y="763260"/>
            <a:ext cx="5187797" cy="1285084"/>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dirty="0">
                <a:solidFill>
                  <a:schemeClr val="dk1"/>
                </a:solidFill>
                <a:latin typeface="Montserrat"/>
                <a:ea typeface="Montserrat"/>
              </a:rPr>
              <a:t>Importance of segmentation in marketing</a:t>
            </a:r>
            <a:endParaRPr lang="fr-FR" sz="3000" b="0" strike="noStrike" spc="-1" dirty="0">
              <a:solidFill>
                <a:schemeClr val="dk1"/>
              </a:solidFill>
              <a:latin typeface="Arial"/>
            </a:endParaRPr>
          </a:p>
        </p:txBody>
      </p:sp>
      <p:sp>
        <p:nvSpPr>
          <p:cNvPr id="745" name="PlaceHolder 2"/>
          <p:cNvSpPr>
            <a:spLocks noGrp="1"/>
          </p:cNvSpPr>
          <p:nvPr>
            <p:ph type="subTitle"/>
          </p:nvPr>
        </p:nvSpPr>
        <p:spPr>
          <a:xfrm>
            <a:off x="1107204" y="2266609"/>
            <a:ext cx="6351578"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Actor"/>
                <a:ea typeface="Actor"/>
              </a:rPr>
              <a:t>Segmentation is crucial in marketing as it allows for tailored communications and personalized marketing strategies. For Amazon, understanding its book-buying customers enables more effective recommendations, targeted advertising, and promotional strategies that resonate with specific segments. This not only improves customer satisfaction but also enhances sales and loyalty.</a:t>
            </a:r>
            <a:endParaRPr lang="en-US" sz="1400" b="0" strike="noStrike" spc="-1" dirty="0">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PlaceHolder 1"/>
          <p:cNvSpPr>
            <a:spLocks noGrp="1"/>
          </p:cNvSpPr>
          <p:nvPr>
            <p:ph type="title"/>
          </p:nvPr>
        </p:nvSpPr>
        <p:spPr>
          <a:xfrm>
            <a:off x="1760931" y="377853"/>
            <a:ext cx="5856550" cy="902602"/>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3000" b="0" strike="noStrike" spc="-1" dirty="0">
                <a:solidFill>
                  <a:schemeClr val="dk1"/>
                </a:solidFill>
                <a:latin typeface="Arial"/>
              </a:rPr>
              <a:t>Objectives and </a:t>
            </a:r>
            <a:r>
              <a:rPr lang="en-IN" sz="3000" dirty="0"/>
              <a:t>Technologies and Tools Used</a:t>
            </a:r>
            <a:r>
              <a:rPr lang="fr-FR" sz="3000" b="0" strike="noStrike" spc="-1" dirty="0">
                <a:solidFill>
                  <a:schemeClr val="dk1"/>
                </a:solidFill>
                <a:latin typeface="Arial"/>
              </a:rPr>
              <a:t>:</a:t>
            </a:r>
          </a:p>
        </p:txBody>
      </p:sp>
      <p:sp>
        <p:nvSpPr>
          <p:cNvPr id="2" name="Subtitle 1">
            <a:extLst>
              <a:ext uri="{FF2B5EF4-FFF2-40B4-BE49-F238E27FC236}">
                <a16:creationId xmlns:a16="http://schemas.microsoft.com/office/drawing/2014/main" id="{5712A355-4381-0245-8A43-954AF6FB7AA9}"/>
              </a:ext>
            </a:extLst>
          </p:cNvPr>
          <p:cNvSpPr>
            <a:spLocks noGrp="1" noChangeArrowheads="1"/>
          </p:cNvSpPr>
          <p:nvPr>
            <p:ph type="subTitle"/>
          </p:nvPr>
        </p:nvSpPr>
        <p:spPr bwMode="auto">
          <a:xfrm>
            <a:off x="1364312" y="1280455"/>
            <a:ext cx="6649788" cy="3968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Analyze buying patterns of customers based on book attributes (genre, price, reviews, ratings, and year).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Segment customers using machine learning techniques to identify distinct buyer groups.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Identify key trends in bestseller books across different customer segments.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Provide actionable insights to publishers and sellers for improving book visibility and sales.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lang="en-IN" sz="1400" dirty="0"/>
              <a:t>Data Processing &amp; Analysis: Python (Pandas, NumPy, Matplotlib, Seaborn),</a:t>
            </a:r>
            <a:r>
              <a:rPr lang="en-IN" sz="1400" dirty="0" err="1"/>
              <a:t>Mysql</a:t>
            </a:r>
            <a:endParaRPr lang="en-IN" sz="1400"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   Visualization &amp; Business Intelligence: Tableau for creating interactive dashboards</a:t>
            </a:r>
          </a:p>
          <a:p>
            <a:pPr>
              <a:buNone/>
            </a:pPr>
            <a:r>
              <a:rPr lang="en-US" sz="1400" dirty="0"/>
              <a:t>Machine Learning Algorithms:</a:t>
            </a:r>
          </a:p>
          <a:p>
            <a:pPr>
              <a:buFont typeface="Arial" panose="020B0604020202020204" pitchFamily="34" charset="0"/>
              <a:buChar char="•"/>
            </a:pPr>
            <a:r>
              <a:rPr lang="en-US" sz="1400" dirty="0"/>
              <a:t>Clustering: K-Means Clustering for customer segmentation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400"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PlaceHolder 1"/>
          <p:cNvSpPr>
            <a:spLocks noGrp="1"/>
          </p:cNvSpPr>
          <p:nvPr>
            <p:ph type="title"/>
          </p:nvPr>
        </p:nvSpPr>
        <p:spPr>
          <a:xfrm>
            <a:off x="1962628" y="1687511"/>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dirty="0">
                <a:solidFill>
                  <a:schemeClr val="dk1"/>
                </a:solidFill>
                <a:latin typeface="Montserrat"/>
                <a:ea typeface="Montserrat"/>
              </a:rPr>
              <a:t>Data Insights</a:t>
            </a:r>
            <a:endParaRPr lang="fr-FR" sz="4800" b="0" strike="noStrike" spc="-1" dirty="0">
              <a:solidFill>
                <a:schemeClr val="dk1"/>
              </a:solidFill>
              <a:latin typeface="Arial"/>
            </a:endParaRPr>
          </a:p>
        </p:txBody>
      </p:sp>
      <p:sp>
        <p:nvSpPr>
          <p:cNvPr id="750" name="PlaceHolder 2"/>
          <p:cNvSpPr>
            <a:spLocks noGrp="1"/>
          </p:cNvSpPr>
          <p:nvPr>
            <p:ph type="title"/>
          </p:nvPr>
        </p:nvSpPr>
        <p:spPr>
          <a:xfrm>
            <a:off x="3000514" y="849791"/>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6000" b="0" strike="noStrike" spc="-1" dirty="0">
                <a:solidFill>
                  <a:schemeClr val="dk1"/>
                </a:solidFill>
                <a:latin typeface="Aria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DE188-7333-8343-2576-B64D72B38E5D}"/>
            </a:ext>
          </a:extLst>
        </p:cNvPr>
        <p:cNvGrpSpPr/>
        <p:nvPr/>
      </p:nvGrpSpPr>
      <p:grpSpPr>
        <a:xfrm>
          <a:off x="0" y="0"/>
          <a:ext cx="0" cy="0"/>
          <a:chOff x="0" y="0"/>
          <a:chExt cx="0" cy="0"/>
        </a:xfrm>
      </p:grpSpPr>
      <p:sp>
        <p:nvSpPr>
          <p:cNvPr id="750" name="PlaceHolder 2">
            <a:extLst>
              <a:ext uri="{FF2B5EF4-FFF2-40B4-BE49-F238E27FC236}">
                <a16:creationId xmlns:a16="http://schemas.microsoft.com/office/drawing/2014/main" id="{1C9ED2B1-A702-1533-15E4-EB5ABFE17992}"/>
              </a:ext>
            </a:extLst>
          </p:cNvPr>
          <p:cNvSpPr>
            <a:spLocks noGrp="1"/>
          </p:cNvSpPr>
          <p:nvPr>
            <p:ph type="title"/>
          </p:nvPr>
        </p:nvSpPr>
        <p:spPr>
          <a:xfrm>
            <a:off x="3000514" y="849791"/>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6000" b="0" strike="noStrike" spc="-1" dirty="0">
                <a:solidFill>
                  <a:schemeClr val="dk1"/>
                </a:solidFill>
                <a:latin typeface="Arial"/>
              </a:rPr>
              <a:t>  </a:t>
            </a:r>
          </a:p>
        </p:txBody>
      </p:sp>
      <p:pic>
        <p:nvPicPr>
          <p:cNvPr id="5" name="Picture 4">
            <a:extLst>
              <a:ext uri="{FF2B5EF4-FFF2-40B4-BE49-F238E27FC236}">
                <a16:creationId xmlns:a16="http://schemas.microsoft.com/office/drawing/2014/main" id="{D598E40C-53E9-8378-6146-9364FF8D3516}"/>
              </a:ext>
            </a:extLst>
          </p:cNvPr>
          <p:cNvPicPr>
            <a:picLocks noChangeAspect="1"/>
          </p:cNvPicPr>
          <p:nvPr/>
        </p:nvPicPr>
        <p:blipFill>
          <a:blip r:embed="rId2"/>
          <a:stretch>
            <a:fillRect/>
          </a:stretch>
        </p:blipFill>
        <p:spPr>
          <a:xfrm>
            <a:off x="0" y="0"/>
            <a:ext cx="9144000" cy="5143499"/>
          </a:xfrm>
          <a:prstGeom prst="rect">
            <a:avLst/>
          </a:prstGeom>
        </p:spPr>
      </p:pic>
    </p:spTree>
    <p:extLst>
      <p:ext uri="{BB962C8B-B14F-4D97-AF65-F5344CB8AC3E}">
        <p14:creationId xmlns:p14="http://schemas.microsoft.com/office/powerpoint/2010/main" val="1645982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PlaceHolder 1"/>
          <p:cNvSpPr>
            <a:spLocks noGrp="1"/>
          </p:cNvSpPr>
          <p:nvPr>
            <p:ph type="title"/>
          </p:nvPr>
        </p:nvSpPr>
        <p:spPr>
          <a:xfrm>
            <a:off x="1590227" y="556004"/>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IN" sz="2700" dirty="0"/>
              <a:t>Expected Outcomes:</a:t>
            </a:r>
            <a:endParaRPr lang="fr-FR" sz="2700" b="0" strike="noStrike" spc="-1" dirty="0">
              <a:solidFill>
                <a:schemeClr val="dk1"/>
              </a:solidFill>
              <a:latin typeface="Arial"/>
            </a:endParaRPr>
          </a:p>
        </p:txBody>
      </p:sp>
      <p:sp>
        <p:nvSpPr>
          <p:cNvPr id="2" name="Subtitle 1">
            <a:extLst>
              <a:ext uri="{FF2B5EF4-FFF2-40B4-BE49-F238E27FC236}">
                <a16:creationId xmlns:a16="http://schemas.microsoft.com/office/drawing/2014/main" id="{3D21D3CA-5FED-D4F8-C783-62101299098B}"/>
              </a:ext>
            </a:extLst>
          </p:cNvPr>
          <p:cNvSpPr>
            <a:spLocks noGrp="1" noChangeArrowheads="1"/>
          </p:cNvSpPr>
          <p:nvPr>
            <p:ph type="subTitle"/>
          </p:nvPr>
        </p:nvSpPr>
        <p:spPr bwMode="auto">
          <a:xfrm>
            <a:off x="982610" y="1986974"/>
            <a:ext cx="6634674"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Well-defined customer segments based on purchasing behaviors.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Insights into price sensitivity, genre preferences, and rating impact on book sales.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Data-driven recommendations for personalized book marketing and promotions.</a:t>
            </a:r>
          </a:p>
        </p:txBody>
      </p:sp>
    </p:spTree>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TotalTime>
  <Words>316</Words>
  <Application>Microsoft Macintosh PowerPoint</Application>
  <PresentationFormat>On-screen Show (16:9)</PresentationFormat>
  <Paragraphs>35</Paragraphs>
  <Slides>8</Slides>
  <Notes>0</Notes>
  <HiddenSlides>0</HiddenSlides>
  <MMClips>0</MMClips>
  <ScaleCrop>false</ScaleCrop>
  <HeadingPairs>
    <vt:vector size="6" baseType="variant">
      <vt:variant>
        <vt:lpstr>Fonts Used</vt:lpstr>
      </vt:variant>
      <vt:variant>
        <vt:i4>6</vt:i4>
      </vt:variant>
      <vt:variant>
        <vt:lpstr>Theme</vt:lpstr>
      </vt:variant>
      <vt:variant>
        <vt:i4>25</vt:i4>
      </vt:variant>
      <vt:variant>
        <vt:lpstr>Slide Titles</vt:lpstr>
      </vt:variant>
      <vt:variant>
        <vt:i4>8</vt:i4>
      </vt:variant>
    </vt:vector>
  </HeadingPairs>
  <TitlesOfParts>
    <vt:vector size="39" baseType="lpstr">
      <vt:lpstr>Actor</vt:lpstr>
      <vt:lpstr>Arial</vt:lpstr>
      <vt:lpstr>Montserrat</vt:lpstr>
      <vt:lpstr>OpenSymbol</vt:lpstr>
      <vt:lpstr>Symbol</vt:lpstr>
      <vt:lpstr>Wingdings</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Slidesgo Final Pages</vt:lpstr>
      <vt:lpstr>Slidesgo Final Pages</vt:lpstr>
      <vt:lpstr>Customer Segmentation</vt:lpstr>
      <vt:lpstr>Introduction:</vt:lpstr>
      <vt:lpstr>Problem Statement:</vt:lpstr>
      <vt:lpstr>Importance of segmentation in marketing</vt:lpstr>
      <vt:lpstr>Objectives and Technologies and Tools Used:</vt:lpstr>
      <vt:lpstr>Data Insights</vt:lpstr>
      <vt:lpstr>  </vt:lpstr>
      <vt:lpstr>Expected Outcomes: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AKASH KOTHA (RA2312704010004)</cp:lastModifiedBy>
  <cp:revision>2</cp:revision>
  <dcterms:modified xsi:type="dcterms:W3CDTF">2025-03-23T05:02:19Z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2025-03-22T15:52:12Z</dcterms:created>
  <dc:creator>Unknown Creator</dc:creator>
  <dc:description/>
  <dc:language>en-US</dc:language>
  <cp:lastModifiedBy>Unknown Creator</cp:lastModifiedBy>
  <dcterms:modified xsi:type="dcterms:W3CDTF">2025-03-22T15:52:12Z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