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95" r:id="rId6"/>
    <p:sldId id="293" r:id="rId7"/>
    <p:sldId id="296" r:id="rId8"/>
    <p:sldId id="297" r:id="rId9"/>
    <p:sldId id="298" r:id="rId10"/>
    <p:sldId id="304" r:id="rId11"/>
    <p:sldId id="305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A81E53-F0EF-4ECD-A444-AC98AF0C370E}">
          <p14:sldIdLst>
            <p14:sldId id="256"/>
            <p14:sldId id="295"/>
            <p14:sldId id="293"/>
            <p14:sldId id="296"/>
            <p14:sldId id="297"/>
            <p14:sldId id="298"/>
            <p14:sldId id="304"/>
            <p14:sldId id="305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1B"/>
    <a:srgbClr val="499CD5"/>
    <a:srgbClr val="E61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3460E-83C2-4FD2-AC90-769241754904}" v="21" dt="2023-02-20T13:15:34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a Brisudova" userId="4d1d74fd4e46f723" providerId="LiveId" clId="{4B53460E-83C2-4FD2-AC90-769241754904}"/>
    <pc:docChg chg="undo custSel addSld delSld modSld modSection">
      <pc:chgData name="Natasa Brisudova" userId="4d1d74fd4e46f723" providerId="LiveId" clId="{4B53460E-83C2-4FD2-AC90-769241754904}" dt="2023-02-20T20:06:36.727" v="3773" actId="20577"/>
      <pc:docMkLst>
        <pc:docMk/>
      </pc:docMkLst>
      <pc:sldChg chg="modSp mod">
        <pc:chgData name="Natasa Brisudova" userId="4d1d74fd4e46f723" providerId="LiveId" clId="{4B53460E-83C2-4FD2-AC90-769241754904}" dt="2023-02-20T08:37:50.563" v="3546" actId="113"/>
        <pc:sldMkLst>
          <pc:docMk/>
          <pc:sldMk cId="708799177" sldId="293"/>
        </pc:sldMkLst>
        <pc:spChg chg="mod">
          <ac:chgData name="Natasa Brisudova" userId="4d1d74fd4e46f723" providerId="LiveId" clId="{4B53460E-83C2-4FD2-AC90-769241754904}" dt="2023-02-20T08:37:50.563" v="3546" actId="113"/>
          <ac:spMkLst>
            <pc:docMk/>
            <pc:sldMk cId="708799177" sldId="293"/>
            <ac:spMk id="7" creationId="{F98D344A-480D-A5F0-B7DD-69EE9E26A8ED}"/>
          </ac:spMkLst>
        </pc:spChg>
        <pc:spChg chg="mod">
          <ac:chgData name="Natasa Brisudova" userId="4d1d74fd4e46f723" providerId="LiveId" clId="{4B53460E-83C2-4FD2-AC90-769241754904}" dt="2023-02-19T13:49:45.053" v="1303" actId="255"/>
          <ac:spMkLst>
            <pc:docMk/>
            <pc:sldMk cId="708799177" sldId="293"/>
            <ac:spMk id="8" creationId="{E86BE477-D0DF-C433-F187-65FC5581F16D}"/>
          </ac:spMkLst>
        </pc:spChg>
        <pc:spChg chg="mod">
          <ac:chgData name="Natasa Brisudova" userId="4d1d74fd4e46f723" providerId="LiveId" clId="{4B53460E-83C2-4FD2-AC90-769241754904}" dt="2023-02-19T13:49:45.543" v="1304" actId="255"/>
          <ac:spMkLst>
            <pc:docMk/>
            <pc:sldMk cId="708799177" sldId="293"/>
            <ac:spMk id="9" creationId="{25A3AAE4-CF8B-57A6-0F52-3C5C743B7D11}"/>
          </ac:spMkLst>
        </pc:spChg>
      </pc:sldChg>
      <pc:sldChg chg="modSp mod">
        <pc:chgData name="Natasa Brisudova" userId="4d1d74fd4e46f723" providerId="LiveId" clId="{4B53460E-83C2-4FD2-AC90-769241754904}" dt="2023-02-20T13:17:24.602" v="3726" actId="20577"/>
        <pc:sldMkLst>
          <pc:docMk/>
          <pc:sldMk cId="97093323" sldId="295"/>
        </pc:sldMkLst>
        <pc:spChg chg="mod">
          <ac:chgData name="Natasa Brisudova" userId="4d1d74fd4e46f723" providerId="LiveId" clId="{4B53460E-83C2-4FD2-AC90-769241754904}" dt="2023-02-20T13:17:24.602" v="3726" actId="20577"/>
          <ac:spMkLst>
            <pc:docMk/>
            <pc:sldMk cId="97093323" sldId="295"/>
            <ac:spMk id="3" creationId="{2F28A156-4167-7642-9D71-BBD0A0DFF02A}"/>
          </ac:spMkLst>
        </pc:spChg>
      </pc:sldChg>
      <pc:sldChg chg="modSp mod">
        <pc:chgData name="Natasa Brisudova" userId="4d1d74fd4e46f723" providerId="LiveId" clId="{4B53460E-83C2-4FD2-AC90-769241754904}" dt="2023-02-19T13:49:54.865" v="1314" actId="27636"/>
        <pc:sldMkLst>
          <pc:docMk/>
          <pc:sldMk cId="4153519209" sldId="296"/>
        </pc:sldMkLst>
        <pc:spChg chg="mod">
          <ac:chgData name="Natasa Brisudova" userId="4d1d74fd4e46f723" providerId="LiveId" clId="{4B53460E-83C2-4FD2-AC90-769241754904}" dt="2023-02-19T13:49:46.563" v="1307" actId="255"/>
          <ac:spMkLst>
            <pc:docMk/>
            <pc:sldMk cId="4153519209" sldId="296"/>
            <ac:spMk id="7" creationId="{7D36E896-9F8A-C225-3CA7-2AEDEA1CB2B1}"/>
          </ac:spMkLst>
        </pc:spChg>
        <pc:spChg chg="mod">
          <ac:chgData name="Natasa Brisudova" userId="4d1d74fd4e46f723" providerId="LiveId" clId="{4B53460E-83C2-4FD2-AC90-769241754904}" dt="2023-02-19T13:49:46.123" v="1306" actId="255"/>
          <ac:spMkLst>
            <pc:docMk/>
            <pc:sldMk cId="4153519209" sldId="296"/>
            <ac:spMk id="8" creationId="{4BFBA71C-D07D-6668-3812-CCD6C8CE26A6}"/>
          </ac:spMkLst>
        </pc:spChg>
        <pc:spChg chg="mod">
          <ac:chgData name="Natasa Brisudova" userId="4d1d74fd4e46f723" providerId="LiveId" clId="{4B53460E-83C2-4FD2-AC90-769241754904}" dt="2023-02-19T13:49:46.883" v="1308" actId="255"/>
          <ac:spMkLst>
            <pc:docMk/>
            <pc:sldMk cId="4153519209" sldId="296"/>
            <ac:spMk id="9" creationId="{DB289FC6-02BA-2745-0E7F-17A1A7C48216}"/>
          </ac:spMkLst>
        </pc:spChg>
        <pc:spChg chg="mod">
          <ac:chgData name="Natasa Brisudova" userId="4d1d74fd4e46f723" providerId="LiveId" clId="{4B53460E-83C2-4FD2-AC90-769241754904}" dt="2023-02-19T13:49:54.865" v="1314" actId="27636"/>
          <ac:spMkLst>
            <pc:docMk/>
            <pc:sldMk cId="4153519209" sldId="296"/>
            <ac:spMk id="10" creationId="{953F39D0-29ED-2284-3DDF-6A6DE54AE359}"/>
          </ac:spMkLst>
        </pc:spChg>
      </pc:sldChg>
      <pc:sldChg chg="addSp delSp modSp mod">
        <pc:chgData name="Natasa Brisudova" userId="4d1d74fd4e46f723" providerId="LiveId" clId="{4B53460E-83C2-4FD2-AC90-769241754904}" dt="2023-02-19T14:05:09.659" v="2158" actId="1076"/>
        <pc:sldMkLst>
          <pc:docMk/>
          <pc:sldMk cId="606144157" sldId="297"/>
        </pc:sldMkLst>
        <pc:spChg chg="mod">
          <ac:chgData name="Natasa Brisudova" userId="4d1d74fd4e46f723" providerId="LiveId" clId="{4B53460E-83C2-4FD2-AC90-769241754904}" dt="2023-02-18T14:12:55.885" v="1157" actId="20577"/>
          <ac:spMkLst>
            <pc:docMk/>
            <pc:sldMk cId="606144157" sldId="297"/>
            <ac:spMk id="19" creationId="{2A5A919B-7D26-DAC1-2878-B68A3D17EF06}"/>
          </ac:spMkLst>
        </pc:spChg>
        <pc:spChg chg="mod">
          <ac:chgData name="Natasa Brisudova" userId="4d1d74fd4e46f723" providerId="LiveId" clId="{4B53460E-83C2-4FD2-AC90-769241754904}" dt="2023-02-19T14:05:09.659" v="2158" actId="1076"/>
          <ac:spMkLst>
            <pc:docMk/>
            <pc:sldMk cId="606144157" sldId="297"/>
            <ac:spMk id="48" creationId="{96CA38AB-7F8D-7B4A-4A65-636927A4A969}"/>
          </ac:spMkLst>
        </pc:spChg>
        <pc:spChg chg="mod">
          <ac:chgData name="Natasa Brisudova" userId="4d1d74fd4e46f723" providerId="LiveId" clId="{4B53460E-83C2-4FD2-AC90-769241754904}" dt="2023-02-19T14:05:01.667" v="2157" actId="122"/>
          <ac:spMkLst>
            <pc:docMk/>
            <pc:sldMk cId="606144157" sldId="297"/>
            <ac:spMk id="49" creationId="{E1833C1F-11A1-D3DA-8FC9-22DEAA16E21E}"/>
          </ac:spMkLst>
        </pc:spChg>
        <pc:spChg chg="add del mod">
          <ac:chgData name="Natasa Brisudova" userId="4d1d74fd4e46f723" providerId="LiveId" clId="{4B53460E-83C2-4FD2-AC90-769241754904}" dt="2023-02-19T14:04:55.776" v="2155" actId="478"/>
          <ac:spMkLst>
            <pc:docMk/>
            <pc:sldMk cId="606144157" sldId="297"/>
            <ac:spMk id="67" creationId="{044D402E-61AD-319E-691B-04B3B354D7FC}"/>
          </ac:spMkLst>
        </pc:spChg>
      </pc:sldChg>
      <pc:sldChg chg="addSp delSp modSp mod">
        <pc:chgData name="Natasa Brisudova" userId="4d1d74fd4e46f723" providerId="LiveId" clId="{4B53460E-83C2-4FD2-AC90-769241754904}" dt="2023-02-19T15:43:10.142" v="3537" actId="207"/>
        <pc:sldMkLst>
          <pc:docMk/>
          <pc:sldMk cId="1559285459" sldId="298"/>
        </pc:sldMkLst>
        <pc:spChg chg="mod">
          <ac:chgData name="Natasa Brisudova" userId="4d1d74fd4e46f723" providerId="LiveId" clId="{4B53460E-83C2-4FD2-AC90-769241754904}" dt="2023-02-19T14:27:59.432" v="3193" actId="20577"/>
          <ac:spMkLst>
            <pc:docMk/>
            <pc:sldMk cId="1559285459" sldId="298"/>
            <ac:spMk id="2" creationId="{88FE8B79-2415-9F83-C763-F8C2AFE8CC8E}"/>
          </ac:spMkLst>
        </pc:spChg>
        <pc:spChg chg="mod">
          <ac:chgData name="Natasa Brisudova" userId="4d1d74fd4e46f723" providerId="LiveId" clId="{4B53460E-83C2-4FD2-AC90-769241754904}" dt="2023-02-19T15:43:06.240" v="3536" actId="207"/>
          <ac:spMkLst>
            <pc:docMk/>
            <pc:sldMk cId="1559285459" sldId="298"/>
            <ac:spMk id="3" creationId="{830E62A1-A448-08CE-6C67-B2B1B01252AA}"/>
          </ac:spMkLst>
        </pc:spChg>
        <pc:spChg chg="add del mod">
          <ac:chgData name="Natasa Brisudova" userId="4d1d74fd4e46f723" providerId="LiveId" clId="{4B53460E-83C2-4FD2-AC90-769241754904}" dt="2023-02-19T15:43:10.142" v="3537" actId="207"/>
          <ac:spMkLst>
            <pc:docMk/>
            <pc:sldMk cId="1559285459" sldId="298"/>
            <ac:spMk id="4" creationId="{48FB9340-714B-1203-75AD-654023C547D3}"/>
          </ac:spMkLst>
        </pc:spChg>
        <pc:spChg chg="del mod">
          <ac:chgData name="Natasa Brisudova" userId="4d1d74fd4e46f723" providerId="LiveId" clId="{4B53460E-83C2-4FD2-AC90-769241754904}" dt="2023-02-19T14:29:09.544" v="3255" actId="478"/>
          <ac:spMkLst>
            <pc:docMk/>
            <pc:sldMk cId="1559285459" sldId="298"/>
            <ac:spMk id="5" creationId="{53366476-637E-2875-25B1-DED2BC339D1A}"/>
          </ac:spMkLst>
        </pc:spChg>
        <pc:spChg chg="del">
          <ac:chgData name="Natasa Brisudova" userId="4d1d74fd4e46f723" providerId="LiveId" clId="{4B53460E-83C2-4FD2-AC90-769241754904}" dt="2023-02-17T16:39:46.281" v="849" actId="478"/>
          <ac:spMkLst>
            <pc:docMk/>
            <pc:sldMk cId="1559285459" sldId="298"/>
            <ac:spMk id="6" creationId="{996E9FE6-2628-C8AD-E714-B8BD3EF55DF9}"/>
          </ac:spMkLst>
        </pc:spChg>
        <pc:spChg chg="add del mod">
          <ac:chgData name="Natasa Brisudova" userId="4d1d74fd4e46f723" providerId="LiveId" clId="{4B53460E-83C2-4FD2-AC90-769241754904}" dt="2023-02-19T15:26:22.395" v="3323" actId="27636"/>
          <ac:spMkLst>
            <pc:docMk/>
            <pc:sldMk cId="1559285459" sldId="298"/>
            <ac:spMk id="7" creationId="{BE4CA1F2-2A59-9357-D70D-DB5EEE7AA742}"/>
          </ac:spMkLst>
        </pc:spChg>
        <pc:spChg chg="add del mod">
          <ac:chgData name="Natasa Brisudova" userId="4d1d74fd4e46f723" providerId="LiveId" clId="{4B53460E-83C2-4FD2-AC90-769241754904}" dt="2023-02-19T15:26:25.167" v="3324" actId="403"/>
          <ac:spMkLst>
            <pc:docMk/>
            <pc:sldMk cId="1559285459" sldId="298"/>
            <ac:spMk id="8" creationId="{1CB69B1C-9A2E-6692-BB70-7543C7D42986}"/>
          </ac:spMkLst>
        </pc:spChg>
        <pc:spChg chg="del mod">
          <ac:chgData name="Natasa Brisudova" userId="4d1d74fd4e46f723" providerId="LiveId" clId="{4B53460E-83C2-4FD2-AC90-769241754904}" dt="2023-02-19T14:29:15.448" v="3258" actId="478"/>
          <ac:spMkLst>
            <pc:docMk/>
            <pc:sldMk cId="1559285459" sldId="298"/>
            <ac:spMk id="9" creationId="{A842D40F-F630-85A6-9861-78524D30D4C4}"/>
          </ac:spMkLst>
        </pc:spChg>
        <pc:spChg chg="del">
          <ac:chgData name="Natasa Brisudova" userId="4d1d74fd4e46f723" providerId="LiveId" clId="{4B53460E-83C2-4FD2-AC90-769241754904}" dt="2023-02-17T16:39:48.393" v="850" actId="478"/>
          <ac:spMkLst>
            <pc:docMk/>
            <pc:sldMk cId="1559285459" sldId="298"/>
            <ac:spMk id="10" creationId="{4007C324-E4EE-4418-B65D-4EE7302EEE78}"/>
          </ac:spMkLst>
        </pc:spChg>
        <pc:spChg chg="del">
          <ac:chgData name="Natasa Brisudova" userId="4d1d74fd4e46f723" providerId="LiveId" clId="{4B53460E-83C2-4FD2-AC90-769241754904}" dt="2023-02-19T14:49:08.039" v="3303" actId="478"/>
          <ac:spMkLst>
            <pc:docMk/>
            <pc:sldMk cId="1559285459" sldId="298"/>
            <ac:spMk id="11" creationId="{45C82AA6-80D0-FD15-BB4E-36F77324CF2B}"/>
          </ac:spMkLst>
        </pc:spChg>
        <pc:spChg chg="add del mod">
          <ac:chgData name="Natasa Brisudova" userId="4d1d74fd4e46f723" providerId="LiveId" clId="{4B53460E-83C2-4FD2-AC90-769241754904}" dt="2023-02-17T16:37:47.509" v="604"/>
          <ac:spMkLst>
            <pc:docMk/>
            <pc:sldMk cId="1559285459" sldId="298"/>
            <ac:spMk id="19" creationId="{625283CC-A6AF-CD45-EFB9-9A33DC1F36E6}"/>
          </ac:spMkLst>
        </pc:spChg>
        <pc:spChg chg="add del mod">
          <ac:chgData name="Natasa Brisudova" userId="4d1d74fd4e46f723" providerId="LiveId" clId="{4B53460E-83C2-4FD2-AC90-769241754904}" dt="2023-02-19T14:29:12.133" v="3256" actId="478"/>
          <ac:spMkLst>
            <pc:docMk/>
            <pc:sldMk cId="1559285459" sldId="298"/>
            <ac:spMk id="25" creationId="{A4F19B18-E836-CD18-C29A-D477FCF30AA9}"/>
          </ac:spMkLst>
        </pc:spChg>
        <pc:spChg chg="add del mod">
          <ac:chgData name="Natasa Brisudova" userId="4d1d74fd4e46f723" providerId="LiveId" clId="{4B53460E-83C2-4FD2-AC90-769241754904}" dt="2023-02-19T14:29:16.075" v="3259" actId="478"/>
          <ac:spMkLst>
            <pc:docMk/>
            <pc:sldMk cId="1559285459" sldId="298"/>
            <ac:spMk id="27" creationId="{09D0BB11-FD05-CC08-5902-B3ED9122B13B}"/>
          </ac:spMkLst>
        </pc:spChg>
        <pc:graphicFrameChg chg="add del mod">
          <ac:chgData name="Natasa Brisudova" userId="4d1d74fd4e46f723" providerId="LiveId" clId="{4B53460E-83C2-4FD2-AC90-769241754904}" dt="2023-02-17T16:30:51.259" v="8"/>
          <ac:graphicFrameMkLst>
            <pc:docMk/>
            <pc:sldMk cId="1559285459" sldId="298"/>
            <ac:graphicFrameMk id="15" creationId="{A3EE8898-16FA-8BDB-DF1F-1C991E9A32C7}"/>
          </ac:graphicFrameMkLst>
        </pc:graphicFrameChg>
        <pc:graphicFrameChg chg="add del mod">
          <ac:chgData name="Natasa Brisudova" userId="4d1d74fd4e46f723" providerId="LiveId" clId="{4B53460E-83C2-4FD2-AC90-769241754904}" dt="2023-02-17T16:31:04.292" v="10"/>
          <ac:graphicFrameMkLst>
            <pc:docMk/>
            <pc:sldMk cId="1559285459" sldId="298"/>
            <ac:graphicFrameMk id="16" creationId="{BCA4752F-7067-6F4F-EBDC-B75C5DF6D278}"/>
          </ac:graphicFrameMkLst>
        </pc:graphicFrameChg>
        <pc:graphicFrameChg chg="add del mod">
          <ac:chgData name="Natasa Brisudova" userId="4d1d74fd4e46f723" providerId="LiveId" clId="{4B53460E-83C2-4FD2-AC90-769241754904}" dt="2023-02-17T16:31:26.472" v="12"/>
          <ac:graphicFrameMkLst>
            <pc:docMk/>
            <pc:sldMk cId="1559285459" sldId="298"/>
            <ac:graphicFrameMk id="17" creationId="{14D4FC8E-775E-F62F-93AC-97C4956E9DE0}"/>
          </ac:graphicFrameMkLst>
        </pc:graphicFrameChg>
        <pc:graphicFrameChg chg="add del mod">
          <ac:chgData name="Natasa Brisudova" userId="4d1d74fd4e46f723" providerId="LiveId" clId="{4B53460E-83C2-4FD2-AC90-769241754904}" dt="2023-02-17T16:31:29.549" v="14"/>
          <ac:graphicFrameMkLst>
            <pc:docMk/>
            <pc:sldMk cId="1559285459" sldId="298"/>
            <ac:graphicFrameMk id="18" creationId="{B1ED36D1-6546-072E-9114-1ED44BE22CE4}"/>
          </ac:graphicFrameMkLst>
        </pc:graphicFrameChg>
        <pc:picChg chg="add del mod">
          <ac:chgData name="Natasa Brisudova" userId="4d1d74fd4e46f723" providerId="LiveId" clId="{4B53460E-83C2-4FD2-AC90-769241754904}" dt="2023-02-17T16:44:28.216" v="953" actId="478"/>
          <ac:picMkLst>
            <pc:docMk/>
            <pc:sldMk cId="1559285459" sldId="298"/>
            <ac:picMk id="21" creationId="{55746DBB-B253-01F3-1582-9B220486F552}"/>
          </ac:picMkLst>
        </pc:picChg>
        <pc:picChg chg="add del mod">
          <ac:chgData name="Natasa Brisudova" userId="4d1d74fd4e46f723" providerId="LiveId" clId="{4B53460E-83C2-4FD2-AC90-769241754904}" dt="2023-02-19T14:28:55.211" v="3252" actId="478"/>
          <ac:picMkLst>
            <pc:docMk/>
            <pc:sldMk cId="1559285459" sldId="298"/>
            <ac:picMk id="23" creationId="{90E88093-F801-6AD9-3D81-372BE2A1BEF8}"/>
          </ac:picMkLst>
        </pc:picChg>
      </pc:sldChg>
      <pc:sldChg chg="addSp delSp modSp new mod">
        <pc:chgData name="Natasa Brisudova" userId="4d1d74fd4e46f723" providerId="LiveId" clId="{4B53460E-83C2-4FD2-AC90-769241754904}" dt="2023-02-20T13:17:51.054" v="3738" actId="255"/>
        <pc:sldMkLst>
          <pc:docMk/>
          <pc:sldMk cId="397625461" sldId="299"/>
        </pc:sldMkLst>
        <pc:spChg chg="mod">
          <ac:chgData name="Natasa Brisudova" userId="4d1d74fd4e46f723" providerId="LiveId" clId="{4B53460E-83C2-4FD2-AC90-769241754904}" dt="2023-02-19T13:59:43.870" v="2039" actId="20577"/>
          <ac:spMkLst>
            <pc:docMk/>
            <pc:sldMk cId="397625461" sldId="299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19T15:44:05.449" v="3544" actId="207"/>
          <ac:spMkLst>
            <pc:docMk/>
            <pc:sldMk cId="397625461" sldId="299"/>
            <ac:spMk id="3" creationId="{2766CEED-86AB-4FBD-FF42-289C72F3B81A}"/>
          </ac:spMkLst>
        </pc:spChg>
        <pc:spChg chg="del mod">
          <ac:chgData name="Natasa Brisudova" userId="4d1d74fd4e46f723" providerId="LiveId" clId="{4B53460E-83C2-4FD2-AC90-769241754904}" dt="2023-02-19T13:59:21.340" v="2002" actId="478"/>
          <ac:spMkLst>
            <pc:docMk/>
            <pc:sldMk cId="397625461" sldId="299"/>
            <ac:spMk id="4" creationId="{844E173C-833F-AF1E-1DC4-B5B30E4529A3}"/>
          </ac:spMkLst>
        </pc:spChg>
        <pc:spChg chg="del">
          <ac:chgData name="Natasa Brisudova" userId="4d1d74fd4e46f723" providerId="LiveId" clId="{4B53460E-83C2-4FD2-AC90-769241754904}" dt="2023-02-19T13:54:31.824" v="1652" actId="478"/>
          <ac:spMkLst>
            <pc:docMk/>
            <pc:sldMk cId="397625461" sldId="299"/>
            <ac:spMk id="5" creationId="{1B15C740-2F6F-399A-43F3-1C57A1DB553A}"/>
          </ac:spMkLst>
        </pc:spChg>
        <pc:spChg chg="del">
          <ac:chgData name="Natasa Brisudova" userId="4d1d74fd4e46f723" providerId="LiveId" clId="{4B53460E-83C2-4FD2-AC90-769241754904}" dt="2023-02-19T13:55:25.940" v="1786" actId="478"/>
          <ac:spMkLst>
            <pc:docMk/>
            <pc:sldMk cId="397625461" sldId="299"/>
            <ac:spMk id="6" creationId="{9E070471-10CD-2AA1-4A1F-A60768220B51}"/>
          </ac:spMkLst>
        </pc:spChg>
        <pc:spChg chg="mod">
          <ac:chgData name="Natasa Brisudova" userId="4d1d74fd4e46f723" providerId="LiveId" clId="{4B53460E-83C2-4FD2-AC90-769241754904}" dt="2023-02-19T15:26:56.311" v="3329" actId="404"/>
          <ac:spMkLst>
            <pc:docMk/>
            <pc:sldMk cId="397625461" sldId="299"/>
            <ac:spMk id="7" creationId="{21986EFD-A994-459B-BE23-E8BABFA5A8E7}"/>
          </ac:spMkLst>
        </pc:spChg>
        <pc:spChg chg="del mod">
          <ac:chgData name="Natasa Brisudova" userId="4d1d74fd4e46f723" providerId="LiveId" clId="{4B53460E-83C2-4FD2-AC90-769241754904}" dt="2023-02-19T13:59:24.045" v="2004" actId="478"/>
          <ac:spMkLst>
            <pc:docMk/>
            <pc:sldMk cId="397625461" sldId="299"/>
            <ac:spMk id="8" creationId="{E8FDCD3C-5FF9-7520-3D51-DC6F2BEF991B}"/>
          </ac:spMkLst>
        </pc:spChg>
        <pc:spChg chg="del">
          <ac:chgData name="Natasa Brisudova" userId="4d1d74fd4e46f723" providerId="LiveId" clId="{4B53460E-83C2-4FD2-AC90-769241754904}" dt="2023-02-19T13:54:29.180" v="1651" actId="478"/>
          <ac:spMkLst>
            <pc:docMk/>
            <pc:sldMk cId="397625461" sldId="299"/>
            <ac:spMk id="9" creationId="{FD6F9910-E9C1-104B-B1F1-55DAC325CDDB}"/>
          </ac:spMkLst>
        </pc:spChg>
        <pc:spChg chg="del">
          <ac:chgData name="Natasa Brisudova" userId="4d1d74fd4e46f723" providerId="LiveId" clId="{4B53460E-83C2-4FD2-AC90-769241754904}" dt="2023-02-19T13:55:27.464" v="1787" actId="478"/>
          <ac:spMkLst>
            <pc:docMk/>
            <pc:sldMk cId="397625461" sldId="299"/>
            <ac:spMk id="10" creationId="{50DED013-1F65-7160-7869-A290D104D569}"/>
          </ac:spMkLst>
        </pc:spChg>
        <pc:spChg chg="del">
          <ac:chgData name="Natasa Brisudova" userId="4d1d74fd4e46f723" providerId="LiveId" clId="{4B53460E-83C2-4FD2-AC90-769241754904}" dt="2023-02-20T13:17:45.531" v="3735" actId="478"/>
          <ac:spMkLst>
            <pc:docMk/>
            <pc:sldMk cId="397625461" sldId="299"/>
            <ac:spMk id="11" creationId="{2190E833-25EC-EA9A-3BBA-6D49277341A8}"/>
          </ac:spMkLst>
        </pc:spChg>
        <pc:spChg chg="mod">
          <ac:chgData name="Natasa Brisudova" userId="4d1d74fd4e46f723" providerId="LiveId" clId="{4B53460E-83C2-4FD2-AC90-769241754904}" dt="2023-02-20T13:17:51.054" v="3738" actId="255"/>
          <ac:spMkLst>
            <pc:docMk/>
            <pc:sldMk cId="397625461" sldId="299"/>
            <ac:spMk id="12" creationId="{2F5FFD48-F4A8-6268-0384-D782895E73D6}"/>
          </ac:spMkLst>
        </pc:spChg>
        <pc:spChg chg="add del mod">
          <ac:chgData name="Natasa Brisudova" userId="4d1d74fd4e46f723" providerId="LiveId" clId="{4B53460E-83C2-4FD2-AC90-769241754904}" dt="2023-02-19T13:59:18.839" v="2000" actId="478"/>
          <ac:spMkLst>
            <pc:docMk/>
            <pc:sldMk cId="397625461" sldId="299"/>
            <ac:spMk id="15" creationId="{21C63189-4D6F-6AD2-288C-C4BDE9D51F6B}"/>
          </ac:spMkLst>
        </pc:spChg>
        <pc:spChg chg="add del mod">
          <ac:chgData name="Natasa Brisudova" userId="4d1d74fd4e46f723" providerId="LiveId" clId="{4B53460E-83C2-4FD2-AC90-769241754904}" dt="2023-02-19T13:59:23.033" v="2003" actId="478"/>
          <ac:spMkLst>
            <pc:docMk/>
            <pc:sldMk cId="397625461" sldId="299"/>
            <ac:spMk id="17" creationId="{D8984CCB-AED6-D807-CD00-EF52B4629FD1}"/>
          </ac:spMkLst>
        </pc:spChg>
        <pc:spChg chg="add del mod">
          <ac:chgData name="Natasa Brisudova" userId="4d1d74fd4e46f723" providerId="LiveId" clId="{4B53460E-83C2-4FD2-AC90-769241754904}" dt="2023-02-19T13:59:27.591" v="2005" actId="478"/>
          <ac:spMkLst>
            <pc:docMk/>
            <pc:sldMk cId="397625461" sldId="299"/>
            <ac:spMk id="19" creationId="{BC00D8DA-9765-7F13-F237-026DA41D3AD0}"/>
          </ac:spMkLst>
        </pc:spChg>
        <pc:spChg chg="add del mod">
          <ac:chgData name="Natasa Brisudova" userId="4d1d74fd4e46f723" providerId="LiveId" clId="{4B53460E-83C2-4FD2-AC90-769241754904}" dt="2023-02-19T14:04:48.269" v="2152" actId="478"/>
          <ac:spMkLst>
            <pc:docMk/>
            <pc:sldMk cId="397625461" sldId="299"/>
            <ac:spMk id="20" creationId="{2527D970-4453-C02E-8FCE-91B95FD97667}"/>
          </ac:spMkLst>
        </pc:spChg>
        <pc:spChg chg="add del mod">
          <ac:chgData name="Natasa Brisudova" userId="4d1d74fd4e46f723" providerId="LiveId" clId="{4B53460E-83C2-4FD2-AC90-769241754904}" dt="2023-02-19T14:04:49.517" v="2153" actId="478"/>
          <ac:spMkLst>
            <pc:docMk/>
            <pc:sldMk cId="397625461" sldId="299"/>
            <ac:spMk id="21" creationId="{5C4003CB-E401-879F-2CDD-07E525D91201}"/>
          </ac:spMkLst>
        </pc:spChg>
        <pc:spChg chg="add del mod">
          <ac:chgData name="Natasa Brisudova" userId="4d1d74fd4e46f723" providerId="LiveId" clId="{4B53460E-83C2-4FD2-AC90-769241754904}" dt="2023-02-19T14:04:50.845" v="2154" actId="478"/>
          <ac:spMkLst>
            <pc:docMk/>
            <pc:sldMk cId="397625461" sldId="299"/>
            <ac:spMk id="22" creationId="{8E9D6812-488A-908A-5CA0-C8A06EE31D9C}"/>
          </ac:spMkLst>
        </pc:spChg>
        <pc:picChg chg="add mod">
          <ac:chgData name="Natasa Brisudova" userId="4d1d74fd4e46f723" providerId="LiveId" clId="{4B53460E-83C2-4FD2-AC90-769241754904}" dt="2023-02-19T14:05:31.185" v="2161" actId="1076"/>
          <ac:picMkLst>
            <pc:docMk/>
            <pc:sldMk cId="397625461" sldId="299"/>
            <ac:picMk id="24" creationId="{784D89A7-1F24-B055-5041-929CFE28716A}"/>
          </ac:picMkLst>
        </pc:picChg>
      </pc:sldChg>
      <pc:sldChg chg="addSp delSp modSp add mod">
        <pc:chgData name="Natasa Brisudova" userId="4d1d74fd4e46f723" providerId="LiveId" clId="{4B53460E-83C2-4FD2-AC90-769241754904}" dt="2023-02-20T20:06:36.727" v="3773" actId="20577"/>
        <pc:sldMkLst>
          <pc:docMk/>
          <pc:sldMk cId="309960439" sldId="300"/>
        </pc:sldMkLst>
        <pc:spChg chg="mod">
          <ac:chgData name="Natasa Brisudova" userId="4d1d74fd4e46f723" providerId="LiveId" clId="{4B53460E-83C2-4FD2-AC90-769241754904}" dt="2023-02-19T14:08:21.905" v="2315" actId="20577"/>
          <ac:spMkLst>
            <pc:docMk/>
            <pc:sldMk cId="309960439" sldId="300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19T15:43:56.838" v="3543" actId="207"/>
          <ac:spMkLst>
            <pc:docMk/>
            <pc:sldMk cId="309960439" sldId="300"/>
            <ac:spMk id="3" creationId="{2766CEED-86AB-4FBD-FF42-289C72F3B81A}"/>
          </ac:spMkLst>
        </pc:spChg>
        <pc:spChg chg="mod">
          <ac:chgData name="Natasa Brisudova" userId="4d1d74fd4e46f723" providerId="LiveId" clId="{4B53460E-83C2-4FD2-AC90-769241754904}" dt="2023-02-19T15:43:56.487" v="3542" actId="207"/>
          <ac:spMkLst>
            <pc:docMk/>
            <pc:sldMk cId="309960439" sldId="300"/>
            <ac:spMk id="4" creationId="{844E173C-833F-AF1E-1DC4-B5B30E4529A3}"/>
          </ac:spMkLst>
        </pc:spChg>
        <pc:spChg chg="del">
          <ac:chgData name="Natasa Brisudova" userId="4d1d74fd4e46f723" providerId="LiveId" clId="{4B53460E-83C2-4FD2-AC90-769241754904}" dt="2023-02-19T14:08:07.703" v="2303" actId="478"/>
          <ac:spMkLst>
            <pc:docMk/>
            <pc:sldMk cId="309960439" sldId="300"/>
            <ac:spMk id="5" creationId="{1B15C740-2F6F-399A-43F3-1C57A1DB553A}"/>
          </ac:spMkLst>
        </pc:spChg>
        <pc:spChg chg="del">
          <ac:chgData name="Natasa Brisudova" userId="4d1d74fd4e46f723" providerId="LiveId" clId="{4B53460E-83C2-4FD2-AC90-769241754904}" dt="2023-02-19T14:14:57.226" v="2433" actId="478"/>
          <ac:spMkLst>
            <pc:docMk/>
            <pc:sldMk cId="309960439" sldId="300"/>
            <ac:spMk id="6" creationId="{9E070471-10CD-2AA1-4A1F-A60768220B51}"/>
          </ac:spMkLst>
        </pc:spChg>
        <pc:spChg chg="mod">
          <ac:chgData name="Natasa Brisudova" userId="4d1d74fd4e46f723" providerId="LiveId" clId="{4B53460E-83C2-4FD2-AC90-769241754904}" dt="2023-02-19T15:26:53.942" v="3328" actId="404"/>
          <ac:spMkLst>
            <pc:docMk/>
            <pc:sldMk cId="309960439" sldId="300"/>
            <ac:spMk id="7" creationId="{21986EFD-A994-459B-BE23-E8BABFA5A8E7}"/>
          </ac:spMkLst>
        </pc:spChg>
        <pc:spChg chg="mod">
          <ac:chgData name="Natasa Brisudova" userId="4d1d74fd4e46f723" providerId="LiveId" clId="{4B53460E-83C2-4FD2-AC90-769241754904}" dt="2023-02-19T14:13:44.454" v="2428" actId="20577"/>
          <ac:spMkLst>
            <pc:docMk/>
            <pc:sldMk cId="309960439" sldId="300"/>
            <ac:spMk id="8" creationId="{E8FDCD3C-5FF9-7520-3D51-DC6F2BEF991B}"/>
          </ac:spMkLst>
        </pc:spChg>
        <pc:spChg chg="del">
          <ac:chgData name="Natasa Brisudova" userId="4d1d74fd4e46f723" providerId="LiveId" clId="{4B53460E-83C2-4FD2-AC90-769241754904}" dt="2023-02-19T14:08:09.047" v="2304" actId="478"/>
          <ac:spMkLst>
            <pc:docMk/>
            <pc:sldMk cId="309960439" sldId="300"/>
            <ac:spMk id="9" creationId="{FD6F9910-E9C1-104B-B1F1-55DAC325CDDB}"/>
          </ac:spMkLst>
        </pc:spChg>
        <pc:spChg chg="mod">
          <ac:chgData name="Natasa Brisudova" userId="4d1d74fd4e46f723" providerId="LiveId" clId="{4B53460E-83C2-4FD2-AC90-769241754904}" dt="2023-02-20T20:06:36.727" v="3773" actId="20577"/>
          <ac:spMkLst>
            <pc:docMk/>
            <pc:sldMk cId="309960439" sldId="300"/>
            <ac:spMk id="10" creationId="{50DED013-1F65-7160-7869-A290D104D569}"/>
          </ac:spMkLst>
        </pc:spChg>
        <pc:spChg chg="del">
          <ac:chgData name="Natasa Brisudova" userId="4d1d74fd4e46f723" providerId="LiveId" clId="{4B53460E-83C2-4FD2-AC90-769241754904}" dt="2023-02-20T13:17:55.812" v="3739" actId="478"/>
          <ac:spMkLst>
            <pc:docMk/>
            <pc:sldMk cId="309960439" sldId="300"/>
            <ac:spMk id="11" creationId="{2190E833-25EC-EA9A-3BBA-6D49277341A8}"/>
          </ac:spMkLst>
        </pc:spChg>
        <pc:spChg chg="mod">
          <ac:chgData name="Natasa Brisudova" userId="4d1d74fd4e46f723" providerId="LiveId" clId="{4B53460E-83C2-4FD2-AC90-769241754904}" dt="2023-02-20T13:18:03.389" v="3750" actId="255"/>
          <ac:spMkLst>
            <pc:docMk/>
            <pc:sldMk cId="309960439" sldId="300"/>
            <ac:spMk id="12" creationId="{2F5FFD48-F4A8-6268-0384-D782895E73D6}"/>
          </ac:spMkLst>
        </pc:spChg>
        <pc:picChg chg="add mod">
          <ac:chgData name="Natasa Brisudova" userId="4d1d74fd4e46f723" providerId="LiveId" clId="{4B53460E-83C2-4FD2-AC90-769241754904}" dt="2023-02-19T14:20:32.959" v="2963" actId="14100"/>
          <ac:picMkLst>
            <pc:docMk/>
            <pc:sldMk cId="309960439" sldId="300"/>
            <ac:picMk id="15" creationId="{83640E73-2BC8-9061-EDB3-7F7493130927}"/>
          </ac:picMkLst>
        </pc:picChg>
      </pc:sldChg>
      <pc:sldChg chg="addSp delSp modSp new mod">
        <pc:chgData name="Natasa Brisudova" userId="4d1d74fd4e46f723" providerId="LiveId" clId="{4B53460E-83C2-4FD2-AC90-769241754904}" dt="2023-02-20T13:16:28.190" v="3686" actId="478"/>
        <pc:sldMkLst>
          <pc:docMk/>
          <pc:sldMk cId="2271668575" sldId="301"/>
        </pc:sldMkLst>
        <pc:spChg chg="mod">
          <ac:chgData name="Natasa Brisudova" userId="4d1d74fd4e46f723" providerId="LiveId" clId="{4B53460E-83C2-4FD2-AC90-769241754904}" dt="2023-02-20T13:14:30.151" v="3547" actId="20577"/>
          <ac:spMkLst>
            <pc:docMk/>
            <pc:sldMk cId="2271668575" sldId="301"/>
            <ac:spMk id="2" creationId="{A51E1B90-5577-0BB5-8546-A8FCD59C9DC5}"/>
          </ac:spMkLst>
        </pc:spChg>
        <pc:spChg chg="del">
          <ac:chgData name="Natasa Brisudova" userId="4d1d74fd4e46f723" providerId="LiveId" clId="{4B53460E-83C2-4FD2-AC90-769241754904}" dt="2023-02-20T13:14:54.165" v="3549"/>
          <ac:spMkLst>
            <pc:docMk/>
            <pc:sldMk cId="2271668575" sldId="301"/>
            <ac:spMk id="3" creationId="{6824DD32-096F-51C0-16FC-7426E91A27C4}"/>
          </ac:spMkLst>
        </pc:spChg>
        <pc:spChg chg="del">
          <ac:chgData name="Natasa Brisudova" userId="4d1d74fd4e46f723" providerId="LiveId" clId="{4B53460E-83C2-4FD2-AC90-769241754904}" dt="2023-02-20T13:15:09.185" v="3555"/>
          <ac:spMkLst>
            <pc:docMk/>
            <pc:sldMk cId="2271668575" sldId="301"/>
            <ac:spMk id="4" creationId="{806F9CF8-F710-7874-6743-B186A81C6B60}"/>
          </ac:spMkLst>
        </pc:spChg>
        <pc:spChg chg="del">
          <ac:chgData name="Natasa Brisudova" userId="4d1d74fd4e46f723" providerId="LiveId" clId="{4B53460E-83C2-4FD2-AC90-769241754904}" dt="2023-02-20T13:15:17.440" v="3561" actId="478"/>
          <ac:spMkLst>
            <pc:docMk/>
            <pc:sldMk cId="2271668575" sldId="301"/>
            <ac:spMk id="5" creationId="{2EFDEBEC-F028-1E24-0256-BBA81C151DF4}"/>
          </ac:spMkLst>
        </pc:spChg>
        <pc:spChg chg="mod">
          <ac:chgData name="Natasa Brisudova" userId="4d1d74fd4e46f723" providerId="LiveId" clId="{4B53460E-83C2-4FD2-AC90-769241754904}" dt="2023-02-20T13:16:05.482" v="3646" actId="1076"/>
          <ac:spMkLst>
            <pc:docMk/>
            <pc:sldMk cId="2271668575" sldId="301"/>
            <ac:spMk id="6" creationId="{ABFC8C77-1F28-9C81-FD40-C861971B1B74}"/>
          </ac:spMkLst>
        </pc:spChg>
        <pc:spChg chg="del">
          <ac:chgData name="Natasa Brisudova" userId="4d1d74fd4e46f723" providerId="LiveId" clId="{4B53460E-83C2-4FD2-AC90-769241754904}" dt="2023-02-20T13:15:18.967" v="3562" actId="478"/>
          <ac:spMkLst>
            <pc:docMk/>
            <pc:sldMk cId="2271668575" sldId="301"/>
            <ac:spMk id="7" creationId="{B5BE4D8D-2D0A-D3ED-156C-A6A41C6B373E}"/>
          </ac:spMkLst>
        </pc:spChg>
        <pc:spChg chg="del">
          <ac:chgData name="Natasa Brisudova" userId="4d1d74fd4e46f723" providerId="LiveId" clId="{4B53460E-83C2-4FD2-AC90-769241754904}" dt="2023-02-20T13:15:20.694" v="3563" actId="478"/>
          <ac:spMkLst>
            <pc:docMk/>
            <pc:sldMk cId="2271668575" sldId="301"/>
            <ac:spMk id="8" creationId="{C2C777CC-959E-93A7-0818-678DF07A6EC4}"/>
          </ac:spMkLst>
        </pc:spChg>
        <pc:spChg chg="del">
          <ac:chgData name="Natasa Brisudova" userId="4d1d74fd4e46f723" providerId="LiveId" clId="{4B53460E-83C2-4FD2-AC90-769241754904}" dt="2023-02-20T13:15:16.475" v="3560" actId="478"/>
          <ac:spMkLst>
            <pc:docMk/>
            <pc:sldMk cId="2271668575" sldId="301"/>
            <ac:spMk id="9" creationId="{0B7C9057-6F01-3F0E-C6CC-5C536D5039CC}"/>
          </ac:spMkLst>
        </pc:spChg>
        <pc:spChg chg="del">
          <ac:chgData name="Natasa Brisudova" userId="4d1d74fd4e46f723" providerId="LiveId" clId="{4B53460E-83C2-4FD2-AC90-769241754904}" dt="2023-02-20T13:15:21.761" v="3564" actId="478"/>
          <ac:spMkLst>
            <pc:docMk/>
            <pc:sldMk cId="2271668575" sldId="301"/>
            <ac:spMk id="10" creationId="{D1E8E84D-24D5-7C8D-5F20-2B62536232A0}"/>
          </ac:spMkLst>
        </pc:spChg>
        <pc:spChg chg="del">
          <ac:chgData name="Natasa Brisudova" userId="4d1d74fd4e46f723" providerId="LiveId" clId="{4B53460E-83C2-4FD2-AC90-769241754904}" dt="2023-02-20T13:16:28.190" v="3686" actId="478"/>
          <ac:spMkLst>
            <pc:docMk/>
            <pc:sldMk cId="2271668575" sldId="301"/>
            <ac:spMk id="11" creationId="{C1EA8841-3202-D7BB-84B6-F3A172358CDD}"/>
          </ac:spMkLst>
        </pc:spChg>
        <pc:spChg chg="mod">
          <ac:chgData name="Natasa Brisudova" userId="4d1d74fd4e46f723" providerId="LiveId" clId="{4B53460E-83C2-4FD2-AC90-769241754904}" dt="2023-02-20T13:16:25.647" v="3685" actId="255"/>
          <ac:spMkLst>
            <pc:docMk/>
            <pc:sldMk cId="2271668575" sldId="301"/>
            <ac:spMk id="12" creationId="{FDB30B02-1FA4-2851-D19E-B9276B863F34}"/>
          </ac:spMkLst>
        </pc:spChg>
        <pc:spChg chg="add mod">
          <ac:chgData name="Natasa Brisudova" userId="4d1d74fd4e46f723" providerId="LiveId" clId="{4B53460E-83C2-4FD2-AC90-769241754904}" dt="2023-02-20T13:16:09.359" v="3647" actId="1076"/>
          <ac:spMkLst>
            <pc:docMk/>
            <pc:sldMk cId="2271668575" sldId="301"/>
            <ac:spMk id="18" creationId="{436B230C-AC88-EBB6-9EC6-5C163D14CE5D}"/>
          </ac:spMkLst>
        </pc:spChg>
        <pc:picChg chg="add mod">
          <ac:chgData name="Natasa Brisudova" userId="4d1d74fd4e46f723" providerId="LiveId" clId="{4B53460E-83C2-4FD2-AC90-769241754904}" dt="2023-02-20T13:16:01.827" v="3644" actId="1076"/>
          <ac:picMkLst>
            <pc:docMk/>
            <pc:sldMk cId="2271668575" sldId="301"/>
            <ac:picMk id="15" creationId="{F1233EAF-5DA8-A060-4A92-330F2C06D914}"/>
          </ac:picMkLst>
        </pc:picChg>
        <pc:picChg chg="add mod">
          <ac:chgData name="Natasa Brisudova" userId="4d1d74fd4e46f723" providerId="LiveId" clId="{4B53460E-83C2-4FD2-AC90-769241754904}" dt="2023-02-20T13:16:02.832" v="3645" actId="1076"/>
          <ac:picMkLst>
            <pc:docMk/>
            <pc:sldMk cId="2271668575" sldId="301"/>
            <ac:picMk id="17" creationId="{253D14A1-05F9-6123-F261-04696863B0AE}"/>
          </ac:picMkLst>
        </pc:picChg>
      </pc:sldChg>
      <pc:sldChg chg="modSp new del mod">
        <pc:chgData name="Natasa Brisudova" userId="4d1d74fd4e46f723" providerId="LiveId" clId="{4B53460E-83C2-4FD2-AC90-769241754904}" dt="2023-02-20T13:14:33.182" v="3548" actId="47"/>
        <pc:sldMkLst>
          <pc:docMk/>
          <pc:sldMk cId="659235994" sldId="302"/>
        </pc:sldMkLst>
        <pc:spChg chg="mod">
          <ac:chgData name="Natasa Brisudova" userId="4d1d74fd4e46f723" providerId="LiveId" clId="{4B53460E-83C2-4FD2-AC90-769241754904}" dt="2023-02-17T16:48:36.214" v="1079" actId="20577"/>
          <ac:spMkLst>
            <pc:docMk/>
            <pc:sldMk cId="659235994" sldId="302"/>
            <ac:spMk id="2" creationId="{6D53C2D3-07AD-B3B5-9E96-019C3E4E2059}"/>
          </ac:spMkLst>
        </pc:spChg>
      </pc:sldChg>
      <pc:sldChg chg="modSp new del mod">
        <pc:chgData name="Natasa Brisudova" userId="4d1d74fd4e46f723" providerId="LiveId" clId="{4B53460E-83C2-4FD2-AC90-769241754904}" dt="2023-02-20T13:16:35.033" v="3687" actId="47"/>
        <pc:sldMkLst>
          <pc:docMk/>
          <pc:sldMk cId="1036079698" sldId="303"/>
        </pc:sldMkLst>
        <pc:spChg chg="mod">
          <ac:chgData name="Natasa Brisudova" userId="4d1d74fd4e46f723" providerId="LiveId" clId="{4B53460E-83C2-4FD2-AC90-769241754904}" dt="2023-02-17T16:49:57.692" v="1105" actId="20577"/>
          <ac:spMkLst>
            <pc:docMk/>
            <pc:sldMk cId="1036079698" sldId="303"/>
            <ac:spMk id="2" creationId="{D837579C-F04C-6581-2FF0-48C264FC0ACB}"/>
          </ac:spMkLst>
        </pc:spChg>
      </pc:sldChg>
      <pc:sldChg chg="addSp delSp modSp new mod">
        <pc:chgData name="Natasa Brisudova" userId="4d1d74fd4e46f723" providerId="LiveId" clId="{4B53460E-83C2-4FD2-AC90-769241754904}" dt="2023-02-19T15:43:18.275" v="3538" actId="207"/>
        <pc:sldMkLst>
          <pc:docMk/>
          <pc:sldMk cId="1715002280" sldId="304"/>
        </pc:sldMkLst>
        <pc:spChg chg="mod">
          <ac:chgData name="Natasa Brisudova" userId="4d1d74fd4e46f723" providerId="LiveId" clId="{4B53460E-83C2-4FD2-AC90-769241754904}" dt="2023-02-19T14:28:01.974" v="3194"/>
          <ac:spMkLst>
            <pc:docMk/>
            <pc:sldMk cId="1715002280" sldId="304"/>
            <ac:spMk id="2" creationId="{C841D95E-0D26-EDCF-B190-718FAA2ED7CD}"/>
          </ac:spMkLst>
        </pc:spChg>
        <pc:spChg chg="mod">
          <ac:chgData name="Natasa Brisudova" userId="4d1d74fd4e46f723" providerId="LiveId" clId="{4B53460E-83C2-4FD2-AC90-769241754904}" dt="2023-02-19T15:43:18.275" v="3538" actId="207"/>
          <ac:spMkLst>
            <pc:docMk/>
            <pc:sldMk cId="1715002280" sldId="304"/>
            <ac:spMk id="3" creationId="{F019B985-9663-A5F9-A3F4-3FA9B8B6051C}"/>
          </ac:spMkLst>
        </pc:spChg>
        <pc:spChg chg="mod">
          <ac:chgData name="Natasa Brisudova" userId="4d1d74fd4e46f723" providerId="LiveId" clId="{4B53460E-83C2-4FD2-AC90-769241754904}" dt="2023-02-19T14:28:34.327" v="3244" actId="27636"/>
          <ac:spMkLst>
            <pc:docMk/>
            <pc:sldMk cId="1715002280" sldId="304"/>
            <ac:spMk id="4" creationId="{906314DF-D30D-11C9-F1F7-28DB515B011D}"/>
          </ac:spMkLst>
        </pc:spChg>
        <pc:spChg chg="del">
          <ac:chgData name="Natasa Brisudova" userId="4d1d74fd4e46f723" providerId="LiveId" clId="{4B53460E-83C2-4FD2-AC90-769241754904}" dt="2023-02-19T14:28:16.774" v="3199" actId="478"/>
          <ac:spMkLst>
            <pc:docMk/>
            <pc:sldMk cId="1715002280" sldId="304"/>
            <ac:spMk id="5" creationId="{216D1572-ABA1-D0E2-0744-F8D0DD31AEC3}"/>
          </ac:spMkLst>
        </pc:spChg>
        <pc:spChg chg="del">
          <ac:chgData name="Natasa Brisudova" userId="4d1d74fd4e46f723" providerId="LiveId" clId="{4B53460E-83C2-4FD2-AC90-769241754904}" dt="2023-02-19T14:28:40.686" v="3246" actId="478"/>
          <ac:spMkLst>
            <pc:docMk/>
            <pc:sldMk cId="1715002280" sldId="304"/>
            <ac:spMk id="6" creationId="{6C275F16-C3B9-290F-E0BC-58F155C4A7C5}"/>
          </ac:spMkLst>
        </pc:spChg>
        <pc:spChg chg="mod">
          <ac:chgData name="Natasa Brisudova" userId="4d1d74fd4e46f723" providerId="LiveId" clId="{4B53460E-83C2-4FD2-AC90-769241754904}" dt="2023-02-19T15:26:28.430" v="3325" actId="403"/>
          <ac:spMkLst>
            <pc:docMk/>
            <pc:sldMk cId="1715002280" sldId="304"/>
            <ac:spMk id="7" creationId="{1ACAB6C5-F504-BB8F-D8AD-B5E6B4F457C3}"/>
          </ac:spMkLst>
        </pc:spChg>
        <pc:spChg chg="del">
          <ac:chgData name="Natasa Brisudova" userId="4d1d74fd4e46f723" providerId="LiveId" clId="{4B53460E-83C2-4FD2-AC90-769241754904}" dt="2023-02-19T14:28:42.776" v="3248" actId="478"/>
          <ac:spMkLst>
            <pc:docMk/>
            <pc:sldMk cId="1715002280" sldId="304"/>
            <ac:spMk id="8" creationId="{C4EEB8A2-D105-5850-054C-0D65C7BA1455}"/>
          </ac:spMkLst>
        </pc:spChg>
        <pc:spChg chg="del">
          <ac:chgData name="Natasa Brisudova" userId="4d1d74fd4e46f723" providerId="LiveId" clId="{4B53460E-83C2-4FD2-AC90-769241754904}" dt="2023-02-19T14:28:15.253" v="3198" actId="478"/>
          <ac:spMkLst>
            <pc:docMk/>
            <pc:sldMk cId="1715002280" sldId="304"/>
            <ac:spMk id="9" creationId="{C4BA6183-85F0-FFB6-5820-A42B9BB6116F}"/>
          </ac:spMkLst>
        </pc:spChg>
        <pc:spChg chg="del">
          <ac:chgData name="Natasa Brisudova" userId="4d1d74fd4e46f723" providerId="LiveId" clId="{4B53460E-83C2-4FD2-AC90-769241754904}" dt="2023-02-19T14:28:41.614" v="3247" actId="478"/>
          <ac:spMkLst>
            <pc:docMk/>
            <pc:sldMk cId="1715002280" sldId="304"/>
            <ac:spMk id="10" creationId="{F0AEB88D-EE3D-40AC-C0A2-B414FD2797EC}"/>
          </ac:spMkLst>
        </pc:spChg>
        <pc:spChg chg="del">
          <ac:chgData name="Natasa Brisudova" userId="4d1d74fd4e46f723" providerId="LiveId" clId="{4B53460E-83C2-4FD2-AC90-769241754904}" dt="2023-02-19T14:49:04.306" v="3302" actId="478"/>
          <ac:spMkLst>
            <pc:docMk/>
            <pc:sldMk cId="1715002280" sldId="304"/>
            <ac:spMk id="11" creationId="{1B01A03E-9A57-4690-B88D-5F8428D1000A}"/>
          </ac:spMkLst>
        </pc:spChg>
        <pc:spChg chg="mod">
          <ac:chgData name="Natasa Brisudova" userId="4d1d74fd4e46f723" providerId="LiveId" clId="{4B53460E-83C2-4FD2-AC90-769241754904}" dt="2023-02-19T14:49:23.853" v="3321" actId="255"/>
          <ac:spMkLst>
            <pc:docMk/>
            <pc:sldMk cId="1715002280" sldId="304"/>
            <ac:spMk id="12" creationId="{297AE8EE-94E5-0A1F-6D34-BF7767DD99CE}"/>
          </ac:spMkLst>
        </pc:spChg>
        <pc:picChg chg="add mod">
          <ac:chgData name="Natasa Brisudova" userId="4d1d74fd4e46f723" providerId="LiveId" clId="{4B53460E-83C2-4FD2-AC90-769241754904}" dt="2023-02-19T14:28:51.191" v="3251" actId="1076"/>
          <ac:picMkLst>
            <pc:docMk/>
            <pc:sldMk cId="1715002280" sldId="304"/>
            <ac:picMk id="14" creationId="{23EB67AD-2A09-D5E2-52C8-726E4C9E638A}"/>
          </ac:picMkLst>
        </pc:picChg>
      </pc:sldChg>
      <pc:sldChg chg="addSp delSp modSp new mod">
        <pc:chgData name="Natasa Brisudova" userId="4d1d74fd4e46f723" providerId="LiveId" clId="{4B53460E-83C2-4FD2-AC90-769241754904}" dt="2023-02-19T15:40:31.071" v="3534" actId="208"/>
        <pc:sldMkLst>
          <pc:docMk/>
          <pc:sldMk cId="3405816269" sldId="305"/>
        </pc:sldMkLst>
        <pc:spChg chg="mod">
          <ac:chgData name="Natasa Brisudova" userId="4d1d74fd4e46f723" providerId="LiveId" clId="{4B53460E-83C2-4FD2-AC90-769241754904}" dt="2023-02-19T14:48:44.241" v="3283" actId="20577"/>
          <ac:spMkLst>
            <pc:docMk/>
            <pc:sldMk cId="3405816269" sldId="305"/>
            <ac:spMk id="2" creationId="{18696FBF-7DC4-9237-D4E8-6EC006BE4DCF}"/>
          </ac:spMkLst>
        </pc:spChg>
        <pc:spChg chg="del mod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3" creationId="{05E10461-33F9-3489-AE6D-24695583A381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4" creationId="{2B425E5D-A66D-4FA4-385F-1D2B38D892B3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5" creationId="{CDFE7875-DE82-5B7E-FDB6-4930AE4F1B3F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6" creationId="{F27EBA9E-3480-8554-A4AE-251184FA378C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7" creationId="{2DD3AB7A-098D-5BA2-F06A-328BAF61C6A2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8" creationId="{E029614B-A846-75C6-A2FB-35A3ECF9FA72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9" creationId="{4A538948-44FC-AC82-F0D6-60B73FC0D90D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10" creationId="{597AF268-C56D-2274-4005-76D2372E9C0F}"/>
          </ac:spMkLst>
        </pc:spChg>
        <pc:spChg chg="del">
          <ac:chgData name="Natasa Brisudova" userId="4d1d74fd4e46f723" providerId="LiveId" clId="{4B53460E-83C2-4FD2-AC90-769241754904}" dt="2023-02-19T14:49:02.031" v="3301" actId="478"/>
          <ac:spMkLst>
            <pc:docMk/>
            <pc:sldMk cId="3405816269" sldId="305"/>
            <ac:spMk id="11" creationId="{E454E229-3789-1684-A366-CD6FFD9B78B8}"/>
          </ac:spMkLst>
        </pc:spChg>
        <pc:spChg chg="mod">
          <ac:chgData name="Natasa Brisudova" userId="4d1d74fd4e46f723" providerId="LiveId" clId="{4B53460E-83C2-4FD2-AC90-769241754904}" dt="2023-02-19T14:48:56.298" v="3300" actId="255"/>
          <ac:spMkLst>
            <pc:docMk/>
            <pc:sldMk cId="3405816269" sldId="305"/>
            <ac:spMk id="12" creationId="{669343C5-E2BB-43D6-AE2D-C5010F4E0C92}"/>
          </ac:spMkLst>
        </pc:spChg>
        <pc:spChg chg="add del mod">
          <ac:chgData name="Natasa Brisudova" userId="4d1d74fd4e46f723" providerId="LiveId" clId="{4B53460E-83C2-4FD2-AC90-769241754904}" dt="2023-02-19T15:34:55.116" v="3457" actId="478"/>
          <ac:spMkLst>
            <pc:docMk/>
            <pc:sldMk cId="3405816269" sldId="305"/>
            <ac:spMk id="16" creationId="{2CBC93B9-F80B-9EDE-6991-A1AFDBF006AC}"/>
          </ac:spMkLst>
        </pc:spChg>
        <pc:spChg chg="add mod">
          <ac:chgData name="Natasa Brisudova" userId="4d1d74fd4e46f723" providerId="LiveId" clId="{4B53460E-83C2-4FD2-AC90-769241754904}" dt="2023-02-19T15:38:30.478" v="3518" actId="20577"/>
          <ac:spMkLst>
            <pc:docMk/>
            <pc:sldMk cId="3405816269" sldId="305"/>
            <ac:spMk id="19" creationId="{1468B283-09E3-A0B7-ACB6-DE712D2D31B0}"/>
          </ac:spMkLst>
        </pc:spChg>
        <pc:spChg chg="add mod">
          <ac:chgData name="Natasa Brisudova" userId="4d1d74fd4e46f723" providerId="LiveId" clId="{4B53460E-83C2-4FD2-AC90-769241754904}" dt="2023-02-19T15:35:13.642" v="3461" actId="208"/>
          <ac:spMkLst>
            <pc:docMk/>
            <pc:sldMk cId="3405816269" sldId="305"/>
            <ac:spMk id="22" creationId="{66FB6088-1B35-B6E6-C4B3-25091221CD71}"/>
          </ac:spMkLst>
        </pc:spChg>
        <pc:spChg chg="add mod">
          <ac:chgData name="Natasa Brisudova" userId="4d1d74fd4e46f723" providerId="LiveId" clId="{4B53460E-83C2-4FD2-AC90-769241754904}" dt="2023-02-19T15:40:02.609" v="3526" actId="1582"/>
          <ac:spMkLst>
            <pc:docMk/>
            <pc:sldMk cId="3405816269" sldId="305"/>
            <ac:spMk id="28" creationId="{6B077683-8C3E-AE22-1D2D-5C47A5858089}"/>
          </ac:spMkLst>
        </pc:spChg>
        <pc:picChg chg="add del mod">
          <ac:chgData name="Natasa Brisudova" userId="4d1d74fd4e46f723" providerId="LiveId" clId="{4B53460E-83C2-4FD2-AC90-769241754904}" dt="2023-02-19T15:34:34.922" v="3418" actId="478"/>
          <ac:picMkLst>
            <pc:docMk/>
            <pc:sldMk cId="3405816269" sldId="305"/>
            <ac:picMk id="15" creationId="{9F0BD4BF-4F1F-92FC-608C-01DBE2989015}"/>
          </ac:picMkLst>
        </pc:picChg>
        <pc:picChg chg="add mod">
          <ac:chgData name="Natasa Brisudova" userId="4d1d74fd4e46f723" providerId="LiveId" clId="{4B53460E-83C2-4FD2-AC90-769241754904}" dt="2023-02-19T15:34:46.413" v="3421" actId="1076"/>
          <ac:picMkLst>
            <pc:docMk/>
            <pc:sldMk cId="3405816269" sldId="305"/>
            <ac:picMk id="21" creationId="{5AE138F7-C46E-D1EB-7162-E5CBE22CFAED}"/>
          </ac:picMkLst>
        </pc:picChg>
        <pc:picChg chg="add mod">
          <ac:chgData name="Natasa Brisudova" userId="4d1d74fd4e46f723" providerId="LiveId" clId="{4B53460E-83C2-4FD2-AC90-769241754904}" dt="2023-02-19T15:39:21.442" v="3522" actId="1076"/>
          <ac:picMkLst>
            <pc:docMk/>
            <pc:sldMk cId="3405816269" sldId="305"/>
            <ac:picMk id="27" creationId="{D6C4773C-F1AF-BCD0-70A4-09566F831A25}"/>
          </ac:picMkLst>
        </pc:picChg>
        <pc:cxnChg chg="add mod">
          <ac:chgData name="Natasa Brisudova" userId="4d1d74fd4e46f723" providerId="LiveId" clId="{4B53460E-83C2-4FD2-AC90-769241754904}" dt="2023-02-19T15:32:27.586" v="3352" actId="692"/>
          <ac:cxnSpMkLst>
            <pc:docMk/>
            <pc:sldMk cId="3405816269" sldId="305"/>
            <ac:cxnSpMk id="18" creationId="{B6BE9BF6-31B3-1745-4A49-E9673925FBE8}"/>
          </ac:cxnSpMkLst>
        </pc:cxnChg>
        <pc:cxnChg chg="add mod">
          <ac:chgData name="Natasa Brisudova" userId="4d1d74fd4e46f723" providerId="LiveId" clId="{4B53460E-83C2-4FD2-AC90-769241754904}" dt="2023-02-19T15:38:24.218" v="3505" actId="20577"/>
          <ac:cxnSpMkLst>
            <pc:docMk/>
            <pc:sldMk cId="3405816269" sldId="305"/>
            <ac:cxnSpMk id="24" creationId="{F997F2DE-6DA3-4C3A-0FB6-2207B81272BC}"/>
          </ac:cxnSpMkLst>
        </pc:cxnChg>
        <pc:cxnChg chg="add mod">
          <ac:chgData name="Natasa Brisudova" userId="4d1d74fd4e46f723" providerId="LiveId" clId="{4B53460E-83C2-4FD2-AC90-769241754904}" dt="2023-02-19T15:40:31.071" v="3534" actId="208"/>
          <ac:cxnSpMkLst>
            <pc:docMk/>
            <pc:sldMk cId="3405816269" sldId="305"/>
            <ac:cxnSpMk id="29" creationId="{D1E381B8-0281-EEE7-72F5-3DA93FD8F2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/>
          <a:lstStyle/>
          <a:p>
            <a:r>
              <a:rPr lang="en-US" dirty="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/>
          <a:p>
            <a:r>
              <a:rPr lang="en-US" dirty="0"/>
              <a:t>Natasa Brisudova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think about…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E173C-833F-AF1E-1DC4-B5B30E4529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4"/>
            <a:ext cx="4334689" cy="2965902"/>
          </a:xfrm>
        </p:spPr>
        <p:txBody>
          <a:bodyPr>
            <a:normAutofit/>
          </a:bodyPr>
          <a:lstStyle/>
          <a:p>
            <a:r>
              <a:rPr lang="en-US" dirty="0"/>
              <a:t>All the captions are padded</a:t>
            </a:r>
          </a:p>
          <a:p>
            <a:r>
              <a:rPr lang="en-US" dirty="0"/>
              <a:t>We want to compute the loss over all non-padded tokens in the batch </a:t>
            </a:r>
          </a:p>
          <a:p>
            <a:r>
              <a:rPr lang="en-US" b="0" i="0" dirty="0">
                <a:effectLst/>
                <a:latin typeface="Söhne"/>
              </a:rPr>
              <a:t>This is necessary because the pad tokens do not contribute to the model's performance, and including them in the loss calculation would lead to inaccurate gradients and slower training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FDCD3C-5FF9-7520-3D51-DC6F2BEF991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Creating a binary mask over all captions in a batch, where 1 is for all non-pad tokens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DED013-1F65-7160-7869-A290D104D56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288974"/>
            <a:ext cx="4334689" cy="1850571"/>
          </a:xfrm>
        </p:spPr>
        <p:txBody>
          <a:bodyPr>
            <a:normAutofit/>
          </a:bodyPr>
          <a:lstStyle/>
          <a:p>
            <a:r>
              <a:rPr lang="en-US" dirty="0"/>
              <a:t>Sequence loop: loss is summed up for each non-pad token in the captions </a:t>
            </a:r>
            <a:r>
              <a:rPr lang="en-US"/>
              <a:t>by multiplying the </a:t>
            </a:r>
            <a:r>
              <a:rPr lang="en-US" dirty="0"/>
              <a:t>criterion function by the mask → loss dimension: (BATCH)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loss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decoder_targets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*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800" dirty="0"/>
          </a:p>
          <a:p>
            <a:r>
              <a:rPr lang="en-US" dirty="0"/>
              <a:t>Training epoch loop: loss is summed up over the batch and then divided by the number of all non-pad tokens in the entire batch 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loss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().item()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main.py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640E73-2BC8-9061-EDB3-7F749313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212" y="3583895"/>
            <a:ext cx="3288173" cy="6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1B90-5577-0BB5-8546-A8FCD59C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Content Placeholder 14" descr="A dog jumping over a bar&#10;&#10;Description automatically generated with medium confidence">
            <a:extLst>
              <a:ext uri="{FF2B5EF4-FFF2-40B4-BE49-F238E27FC236}">
                <a16:creationId xmlns:a16="http://schemas.microsoft.com/office/drawing/2014/main" id="{F1233EAF-5DA8-A060-4A92-330F2C06D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052" y="2853865"/>
            <a:ext cx="3379191" cy="3398616"/>
          </a:xfrm>
        </p:spPr>
      </p:pic>
      <p:pic>
        <p:nvPicPr>
          <p:cNvPr id="17" name="Content Placeholder 16" descr="A person jumping into the water&#10;&#10;Description automatically generated with medium confidence">
            <a:extLst>
              <a:ext uri="{FF2B5EF4-FFF2-40B4-BE49-F238E27FC236}">
                <a16:creationId xmlns:a16="http://schemas.microsoft.com/office/drawing/2014/main" id="{253D14A1-05F9-6123-F261-04696863B0A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7649217" y="2888061"/>
            <a:ext cx="3434889" cy="333022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C8C77-1F28-9C81-FD40-C861971B1B7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110826" y="2240619"/>
            <a:ext cx="2243642" cy="474211"/>
          </a:xfrm>
        </p:spPr>
        <p:txBody>
          <a:bodyPr/>
          <a:lstStyle/>
          <a:p>
            <a:r>
              <a:rPr lang="en-US" dirty="0"/>
              <a:t>From validation set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DB30B02-1FA4-2851-D19E-B9276B863F3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test_show.py and predict_sample.py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101266-CCF2-6240-4748-3E2591F2F3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36B230C-AC88-EBB6-9EC6-5C163D14CE5D}"/>
              </a:ext>
            </a:extLst>
          </p:cNvPr>
          <p:cNvSpPr txBox="1">
            <a:spLocks/>
          </p:cNvSpPr>
          <p:nvPr/>
        </p:nvSpPr>
        <p:spPr>
          <a:xfrm>
            <a:off x="8331974" y="2280869"/>
            <a:ext cx="2069374" cy="47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sample</a:t>
            </a:r>
          </a:p>
        </p:txBody>
      </p:sp>
    </p:spTree>
    <p:extLst>
      <p:ext uri="{BB962C8B-B14F-4D97-AF65-F5344CB8AC3E}">
        <p14:creationId xmlns:p14="http://schemas.microsoft.com/office/powerpoint/2010/main" val="227166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5BAA-9BB4-EF77-4637-A34233A3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A156-4167-7642-9D71-BBD0A0DF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train an image captioning model on the Flickr Image Dataset using pretrained Resnet50 to encode the image and to learn the language generator LSTM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8B29-725B-050B-3698-A412C5E1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3365-DC6C-8406-A774-D70BED92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orientation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49E0-CEC4-9F83-1578-4AD1B1D3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6BD-EACD-E0B6-CAFA-6DFC96A6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9B84-DFDD-3C1F-F9A0-553DE297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FFC000"/>
                </a:solidFill>
              </a:rPr>
              <a:t>Vocab</a:t>
            </a:r>
            <a:r>
              <a:rPr lang="en-US" dirty="0"/>
              <a:t>( 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B89B-0769-ABC1-5BA9-6F55A7ABDF6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build_vocab</a:t>
            </a:r>
            <a:r>
              <a:rPr lang="en-US" dirty="0"/>
              <a:t>(</a:t>
            </a:r>
            <a:r>
              <a:rPr lang="en-US" dirty="0" err="1"/>
              <a:t>vocab_size</a:t>
            </a:r>
            <a:r>
              <a:rPr lang="en-US" dirty="0"/>
              <a:t>, </a:t>
            </a:r>
            <a:r>
              <a:rPr lang="en-US" dirty="0" err="1"/>
              <a:t>file_name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3F77-D62E-10BF-B3AB-C6159585D84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add_sentence</a:t>
            </a:r>
            <a:r>
              <a:rPr lang="en-US" dirty="0"/>
              <a:t>(sentence):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8D344A-480D-A5F0-B7DD-69EE9E26A8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holding dictionaries </a:t>
            </a:r>
            <a:r>
              <a:rPr lang="en-US" b="1" dirty="0"/>
              <a:t>word2index </a:t>
            </a:r>
            <a:r>
              <a:rPr lang="en-US" dirty="0"/>
              <a:t>and </a:t>
            </a:r>
            <a:r>
              <a:rPr lang="en-US" b="1" dirty="0"/>
              <a:t>index2word</a:t>
            </a:r>
          </a:p>
          <a:p>
            <a:r>
              <a:rPr lang="en-US" dirty="0"/>
              <a:t>holding a counter for counting word </a:t>
            </a:r>
            <a:r>
              <a:rPr lang="en-US" dirty="0" err="1"/>
              <a:t>occurences</a:t>
            </a:r>
            <a:endParaRPr lang="en-US" dirty="0"/>
          </a:p>
          <a:p>
            <a:r>
              <a:rPr lang="en-US" dirty="0"/>
              <a:t>predefined 4 tokens: </a:t>
            </a:r>
            <a:r>
              <a:rPr lang="en-US" b="1" dirty="0"/>
              <a:t>&lt;pad&gt;, &lt;</a:t>
            </a:r>
            <a:r>
              <a:rPr lang="en-US" b="1" dirty="0" err="1"/>
              <a:t>sos</a:t>
            </a:r>
            <a:r>
              <a:rPr lang="en-US" b="1" dirty="0"/>
              <a:t>&gt;, &lt;</a:t>
            </a:r>
            <a:r>
              <a:rPr lang="en-US" b="1" dirty="0" err="1"/>
              <a:t>eos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</a:t>
            </a:r>
            <a:r>
              <a:rPr lang="en-US" b="1" dirty="0" err="1"/>
              <a:t>unk</a:t>
            </a:r>
            <a:r>
              <a:rPr lang="en-US" b="1" dirty="0"/>
              <a:t>&gt;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6BE477-D0DF-C433-F187-65FC5581F16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2"/>
            <a:ext cx="4334689" cy="3069771"/>
          </a:xfrm>
        </p:spPr>
        <p:txBody>
          <a:bodyPr>
            <a:normAutofit/>
          </a:bodyPr>
          <a:lstStyle/>
          <a:p>
            <a:r>
              <a:rPr lang="en-US" dirty="0" err="1"/>
              <a:t>file_name</a:t>
            </a:r>
            <a:r>
              <a:rPr lang="en-US" dirty="0"/>
              <a:t> is a text file from which the vocabulary will be built, in format: ‘</a:t>
            </a:r>
            <a:r>
              <a:rPr lang="en-US" dirty="0" err="1"/>
              <a:t>img_name</a:t>
            </a:r>
            <a:r>
              <a:rPr lang="en-US" dirty="0"/>
              <a:t>, caption’</a:t>
            </a:r>
          </a:p>
          <a:p>
            <a:r>
              <a:rPr lang="en-US" dirty="0"/>
              <a:t>to build the vocabulary split each line of text file into </a:t>
            </a:r>
            <a:r>
              <a:rPr lang="en-US" dirty="0" err="1"/>
              <a:t>img_name</a:t>
            </a:r>
            <a:r>
              <a:rPr lang="en-US" dirty="0"/>
              <a:t> and caption by the first comma separator and we change it to lowercase</a:t>
            </a:r>
          </a:p>
          <a:p>
            <a:r>
              <a:rPr lang="en-US" dirty="0"/>
              <a:t>once we obtain the sentence, it is passed to method </a:t>
            </a:r>
            <a:r>
              <a:rPr lang="en-US" dirty="0" err="1"/>
              <a:t>add_sentence</a:t>
            </a:r>
            <a:endParaRPr lang="en-US" dirty="0"/>
          </a:p>
          <a:p>
            <a:r>
              <a:rPr lang="en-US" dirty="0"/>
              <a:t>most common words from the counter are used to build the dictionaries </a:t>
            </a:r>
            <a:r>
              <a:rPr lang="en-US" b="1" dirty="0"/>
              <a:t>word2index </a:t>
            </a:r>
            <a:r>
              <a:rPr lang="en-US" dirty="0"/>
              <a:t>and </a:t>
            </a:r>
            <a:r>
              <a:rPr lang="en-US" b="1" dirty="0"/>
              <a:t>index2word</a:t>
            </a:r>
            <a:r>
              <a:rPr lang="en-US" dirty="0"/>
              <a:t> starting from index 5 (as first 4 indices are reserved for the predefined tokens)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A3AAE4-CF8B-57A6-0F52-3C5C743B7D1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tokenize the sentence into words using </a:t>
            </a:r>
            <a:r>
              <a:rPr lang="en-US" dirty="0" err="1"/>
              <a:t>regexptokenizer</a:t>
            </a:r>
            <a:r>
              <a:rPr lang="en-US" dirty="0"/>
              <a:t> </a:t>
            </a:r>
          </a:p>
          <a:p>
            <a:r>
              <a:rPr lang="en-US" dirty="0"/>
              <a:t>update the counter with all the words from the sentence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BC8B70-4255-C921-B04C-A5DE95C1DF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vocab.py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198FCD-7BAA-BA0A-5692-3000F748819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03049-5748-846E-8665-D4FFB80E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38" y="383134"/>
            <a:ext cx="2618895" cy="19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6F5D-1F77-2B8F-033E-342A43B0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30A2-199D-1D56-2A64-CCBEA17E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solidFill>
                  <a:srgbClr val="FFC000"/>
                </a:solidFill>
              </a:rPr>
              <a:t>ImageCaptionDataset</a:t>
            </a:r>
            <a:r>
              <a:rPr lang="en-US" dirty="0"/>
              <a:t>( 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C045E-D56A-D19E-ED07-ECEF7470291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Get_data_loader</a:t>
            </a:r>
            <a:r>
              <a:rPr lang="en-US" dirty="0"/>
              <a:t>( 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1C9C69-ED00-8E44-EF66-C8F953DB3F9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__</a:t>
            </a:r>
            <a:r>
              <a:rPr lang="en-US" dirty="0" err="1">
                <a:solidFill>
                  <a:srgbClr val="FFC000"/>
                </a:solidFill>
              </a:rPr>
              <a:t>getitem</a:t>
            </a:r>
            <a:r>
              <a:rPr lang="en-US" dirty="0">
                <a:solidFill>
                  <a:srgbClr val="FFC000"/>
                </a:solidFill>
              </a:rPr>
              <a:t>__( </a:t>
            </a:r>
            <a:r>
              <a:rPr lang="en-US" dirty="0"/>
              <a:t>):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498BA-F826-A049-6614-DD3702FABC5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To think about…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36E896-9F8A-C225-3CA7-2AEDEA1CB2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holds a list of samples where each sample is a dictionary containing the image file id and caption of that image as a list of word indices (using the saved vocabulary)</a:t>
            </a:r>
          </a:p>
          <a:p>
            <a:r>
              <a:rPr lang="en-US" dirty="0"/>
              <a:t>caption is enriched by &lt;</a:t>
            </a:r>
            <a:r>
              <a:rPr lang="en-US" dirty="0" err="1"/>
              <a:t>sos</a:t>
            </a:r>
            <a:r>
              <a:rPr lang="en-US" dirty="0"/>
              <a:t>&gt; and &lt;</a:t>
            </a:r>
            <a:r>
              <a:rPr lang="en-US" dirty="0" err="1"/>
              <a:t>eos</a:t>
            </a:r>
            <a:r>
              <a:rPr lang="en-US" dirty="0"/>
              <a:t>&gt; token at the beginning and end of the caption respectively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FBA71C-D07D-6668-3812-CCD6C8CE26A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returns </a:t>
            </a:r>
            <a:r>
              <a:rPr lang="en-US" dirty="0" err="1"/>
              <a:t>DataLoader</a:t>
            </a:r>
            <a:endParaRPr lang="en-US" dirty="0"/>
          </a:p>
          <a:p>
            <a:r>
              <a:rPr lang="en-US" dirty="0"/>
              <a:t>performs padding on each caption in a batch according to the longest caption in batch where it belongs</a:t>
            </a:r>
          </a:p>
          <a:p>
            <a:r>
              <a:rPr lang="en-US" dirty="0"/>
              <a:t>shuffle = true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289FC6-02BA-2745-0E7F-17A1A7C4821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image id a corresponding picture is loaded for the sample</a:t>
            </a:r>
          </a:p>
          <a:p>
            <a:r>
              <a:rPr lang="en-US" dirty="0"/>
              <a:t>image is further preprocessed – reshaped, cropped and transformed into a tensor</a:t>
            </a:r>
          </a:p>
          <a:p>
            <a:r>
              <a:rPr lang="en-US" dirty="0"/>
              <a:t>the image and its caption as list of word indices is returned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3F39D0-29ED-2284-3DDF-6A6DE54AE35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happens that some of the short sentences in the batch have too many padded elements </a:t>
            </a:r>
          </a:p>
          <a:p>
            <a:r>
              <a:rPr lang="en-US" dirty="0"/>
              <a:t>another approach was to sort the captions before the </a:t>
            </a:r>
            <a:r>
              <a:rPr lang="en-US" dirty="0" err="1"/>
              <a:t>dataloader</a:t>
            </a:r>
            <a:r>
              <a:rPr lang="en-US" dirty="0"/>
              <a:t> (with shuffle = false) - however, the model did not perform well as it in the end it either generated too short or too long captions</a:t>
            </a:r>
          </a:p>
          <a:p>
            <a:r>
              <a:rPr lang="en-US" dirty="0"/>
              <a:t>solution could be to shuffle already batched samples</a:t>
            </a:r>
          </a:p>
          <a:p>
            <a:endParaRPr lang="en-US" sz="105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C9DBA1-C245-10F6-E834-646C3093D59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dataset.py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F79E5-78F7-4857-EF68-EBCC0B203B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F97C9-E74D-7899-9921-9A3E3D8D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93" y="402001"/>
            <a:ext cx="3185520" cy="19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1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126D-EDDA-B45E-AF67-95FD6638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96F9B9-D0EE-735E-CD7D-29F553F6950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DDFEEB-5600-D122-0988-CFB6EB3CCE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2D5FDFE-AA03-3B38-BFE6-72BEE825B9FE}"/>
              </a:ext>
            </a:extLst>
          </p:cNvPr>
          <p:cNvSpPr/>
          <p:nvPr/>
        </p:nvSpPr>
        <p:spPr>
          <a:xfrm>
            <a:off x="5171703" y="3568003"/>
            <a:ext cx="1727859" cy="612648"/>
          </a:xfrm>
          <a:prstGeom prst="flowChartProcess">
            <a:avLst/>
          </a:prstGeom>
          <a:solidFill>
            <a:srgbClr val="E61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Resnet50 encoder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5486A2F-CB5A-3708-A398-F6DA7D7B944F}"/>
              </a:ext>
            </a:extLst>
          </p:cNvPr>
          <p:cNvSpPr/>
          <p:nvPr/>
        </p:nvSpPr>
        <p:spPr>
          <a:xfrm>
            <a:off x="5171702" y="4601593"/>
            <a:ext cx="1727859" cy="612648"/>
          </a:xfrm>
          <a:prstGeom prst="flowChartProcess">
            <a:avLst/>
          </a:prstGeom>
          <a:solidFill>
            <a:srgbClr val="499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083B671-E89C-EA3C-BBE8-543FBFF9872B}"/>
              </a:ext>
            </a:extLst>
          </p:cNvPr>
          <p:cNvSpPr/>
          <p:nvPr/>
        </p:nvSpPr>
        <p:spPr>
          <a:xfrm>
            <a:off x="9930741" y="4074331"/>
            <a:ext cx="1727859" cy="61264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3D0D11D-A2D4-F721-6034-6BA6CBA5C4E5}"/>
              </a:ext>
            </a:extLst>
          </p:cNvPr>
          <p:cNvSpPr/>
          <p:nvPr/>
        </p:nvSpPr>
        <p:spPr>
          <a:xfrm>
            <a:off x="1571501" y="4115239"/>
            <a:ext cx="1727859" cy="612648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B082DB7-87A4-6CBD-4BF5-D4CB87DA70B5}"/>
              </a:ext>
            </a:extLst>
          </p:cNvPr>
          <p:cNvSpPr/>
          <p:nvPr/>
        </p:nvSpPr>
        <p:spPr>
          <a:xfrm>
            <a:off x="2546266" y="3432092"/>
            <a:ext cx="172785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A5A919B-7D26-DAC1-2878-B68A3D17EF06}"/>
              </a:ext>
            </a:extLst>
          </p:cNvPr>
          <p:cNvSpPr/>
          <p:nvPr/>
        </p:nvSpPr>
        <p:spPr>
          <a:xfrm>
            <a:off x="2546266" y="4798386"/>
            <a:ext cx="172785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Captions</a:t>
            </a:r>
          </a:p>
          <a:p>
            <a:pPr algn="ctr"/>
            <a:r>
              <a:rPr lang="en-US" dirty="0"/>
              <a:t>as indices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458339C-A3A9-F684-BDE5-EA7C0CE344DE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4274125" y="3738416"/>
            <a:ext cx="897578" cy="135911"/>
          </a:xfrm>
          <a:prstGeom prst="bentConnector3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B246063-A653-79DE-6D0A-D5795E8CD54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274125" y="4907917"/>
            <a:ext cx="897577" cy="198581"/>
          </a:xfrm>
          <a:prstGeom prst="bentConnector3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7D668DA-14B0-6A1E-B6DE-F5AAE69452C8}"/>
              </a:ext>
            </a:extLst>
          </p:cNvPr>
          <p:cNvCxnSpPr>
            <a:cxnSpLocks/>
            <a:stCxn id="14" idx="3"/>
            <a:endCxn id="39" idx="0"/>
          </p:cNvCxnSpPr>
          <p:nvPr/>
        </p:nvCxnSpPr>
        <p:spPr>
          <a:xfrm>
            <a:off x="6899562" y="3874327"/>
            <a:ext cx="1591293" cy="199211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EFB8093-F7D5-D1C3-CDB0-159B85A3AB4D}"/>
              </a:ext>
            </a:extLst>
          </p:cNvPr>
          <p:cNvCxnSpPr>
            <a:cxnSpLocks/>
            <a:stCxn id="15" idx="3"/>
            <a:endCxn id="39" idx="2"/>
          </p:cNvCxnSpPr>
          <p:nvPr/>
        </p:nvCxnSpPr>
        <p:spPr>
          <a:xfrm flipV="1">
            <a:off x="6899561" y="4686186"/>
            <a:ext cx="1591294" cy="221731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AF20A66-0BF6-C142-E610-898137991995}"/>
              </a:ext>
            </a:extLst>
          </p:cNvPr>
          <p:cNvSpPr/>
          <p:nvPr/>
        </p:nvSpPr>
        <p:spPr>
          <a:xfrm>
            <a:off x="7626925" y="4073538"/>
            <a:ext cx="1727859" cy="612648"/>
          </a:xfrm>
          <a:prstGeom prst="flowChartProcess">
            <a:avLst/>
          </a:prstGeom>
          <a:solidFill>
            <a:srgbClr val="E572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</a:t>
            </a:r>
          </a:p>
          <a:p>
            <a:pPr algn="ctr"/>
            <a:r>
              <a:rPr lang="en-US" dirty="0"/>
              <a:t>input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F7FDBB6-F132-466A-54CD-3552CB2A9393}"/>
              </a:ext>
            </a:extLst>
          </p:cNvPr>
          <p:cNvCxnSpPr>
            <a:cxnSpLocks/>
            <a:stCxn id="39" idx="3"/>
            <a:endCxn id="16" idx="1"/>
          </p:cNvCxnSpPr>
          <p:nvPr/>
        </p:nvCxnSpPr>
        <p:spPr>
          <a:xfrm>
            <a:off x="9354784" y="4379862"/>
            <a:ext cx="575957" cy="79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CA38AB-7F8D-7B4A-4A65-636927A4A969}"/>
              </a:ext>
            </a:extLst>
          </p:cNvPr>
          <p:cNvSpPr txBox="1"/>
          <p:nvPr/>
        </p:nvSpPr>
        <p:spPr>
          <a:xfrm>
            <a:off x="7306012" y="3451439"/>
            <a:ext cx="109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3C1F-11A1-D3DA-8FC9-22DEAA16E21E}"/>
              </a:ext>
            </a:extLst>
          </p:cNvPr>
          <p:cNvSpPr txBox="1"/>
          <p:nvPr/>
        </p:nvSpPr>
        <p:spPr>
          <a:xfrm>
            <a:off x="7215364" y="4887791"/>
            <a:ext cx="122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captions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03A0A84B-D17D-0EA8-2BAD-FFA637F7183C}"/>
              </a:ext>
            </a:extLst>
          </p:cNvPr>
          <p:cNvSpPr/>
          <p:nvPr/>
        </p:nvSpPr>
        <p:spPr>
          <a:xfrm>
            <a:off x="9930742" y="5681448"/>
            <a:ext cx="1727859" cy="612648"/>
          </a:xfrm>
          <a:prstGeom prst="flowChartProcess">
            <a:avLst/>
          </a:prstGeom>
          <a:solidFill>
            <a:srgbClr val="E572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hidden_0</a:t>
            </a:r>
          </a:p>
          <a:p>
            <a:pPr algn="ctr"/>
            <a:r>
              <a:rPr lang="en-US" dirty="0"/>
              <a:t>cell_0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F465978-FDC4-03B6-6E20-9426A007AC85}"/>
              </a:ext>
            </a:extLst>
          </p:cNvPr>
          <p:cNvCxnSpPr>
            <a:cxnSpLocks/>
            <a:stCxn id="50" idx="0"/>
            <a:endCxn id="16" idx="2"/>
          </p:cNvCxnSpPr>
          <p:nvPr/>
        </p:nvCxnSpPr>
        <p:spPr>
          <a:xfrm rot="16200000" flipV="1">
            <a:off x="10297438" y="5184213"/>
            <a:ext cx="99446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43B2A12-1F36-1E38-720E-FBC6620C9A56}"/>
              </a:ext>
            </a:extLst>
          </p:cNvPr>
          <p:cNvSpPr/>
          <p:nvPr/>
        </p:nvSpPr>
        <p:spPr>
          <a:xfrm>
            <a:off x="9930740" y="2466421"/>
            <a:ext cx="1727859" cy="612648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FCFE67B-4622-52E2-88BC-A01F4A06E84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97434" y="3566749"/>
            <a:ext cx="99446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dog standing on its hind legs&#10;&#10;Description automatically generated with low confidence">
            <a:extLst>
              <a:ext uri="{FF2B5EF4-FFF2-40B4-BE49-F238E27FC236}">
                <a16:creationId xmlns:a16="http://schemas.microsoft.com/office/drawing/2014/main" id="{23B7FE2E-61F6-B814-AABE-EF3CE436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71" y="466288"/>
            <a:ext cx="2369683" cy="2498160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FDEEB45-7590-2D04-ADC3-FD60BA01589D}"/>
              </a:ext>
            </a:extLst>
          </p:cNvPr>
          <p:cNvCxnSpPr>
            <a:cxnSpLocks/>
            <a:stCxn id="18" idx="0"/>
            <a:endCxn id="60" idx="2"/>
          </p:cNvCxnSpPr>
          <p:nvPr/>
        </p:nvCxnSpPr>
        <p:spPr>
          <a:xfrm rot="5400000" flipH="1" flipV="1">
            <a:off x="5124282" y="1250362"/>
            <a:ext cx="467644" cy="389581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5659D0-6531-C365-75E8-41F39CB0CB21}"/>
              </a:ext>
            </a:extLst>
          </p:cNvPr>
          <p:cNvCxnSpPr>
            <a:cxnSpLocks/>
            <a:stCxn id="57" idx="0"/>
            <a:endCxn id="60" idx="3"/>
          </p:cNvCxnSpPr>
          <p:nvPr/>
        </p:nvCxnSpPr>
        <p:spPr>
          <a:xfrm rot="16200000" flipV="1">
            <a:off x="9267236" y="938987"/>
            <a:ext cx="751053" cy="2303816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8B79-2415-9F83-C763-F8C2AFE8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62A1-A448-08CE-6C67-B2B1B01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61AB1"/>
                </a:solidFill>
              </a:rPr>
              <a:t>1. Encoder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B9340-714B-1203-75AD-654023C547D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solidFill>
                  <a:srgbClr val="499CD5"/>
                </a:solidFill>
              </a:rPr>
              <a:t>2. Embedding layer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4CA1F2-2A59-9357-D70D-DB5EEE7AA7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1400" dirty="0"/>
              <a:t>Image encoder to obtain features from images</a:t>
            </a:r>
          </a:p>
          <a:p>
            <a:r>
              <a:rPr lang="en-US" sz="1400" dirty="0"/>
              <a:t>Contains pretrained Resnet50 with last layer removed and a linear layer as final classifier</a:t>
            </a:r>
          </a:p>
          <a:p>
            <a:r>
              <a:rPr lang="en-US" sz="1400" dirty="0"/>
              <a:t>Final output dimension of features is (IMAGE_EMB_DIM)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B69B1C-9A2E-6692-BB70-7543C7D4298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sz="1400" dirty="0"/>
              <a:t>Used to obtain embedded representation (as a dense vector) of captions of dimension (WORD_EMB_DIM)</a:t>
            </a:r>
          </a:p>
          <a:p>
            <a:r>
              <a:rPr lang="en-US" sz="1400" dirty="0"/>
              <a:t>When training the model, the embedding layer is updated to learn better word representation through the optimization process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FA6C2B6-3406-05F8-ACD4-C01069E82D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76DC135-8701-B99C-EDCE-6F52C22740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D95E-0D26-EDCF-B190-718FAA2E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B985-9663-A5F9-A3F4-3FA9B8B6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Decoder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314DF-D30D-11C9-F1F7-28DB515B011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Other parameters for training the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CAB6C5-F504-BB8F-D8AD-B5E6B4F457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sz="1400" dirty="0"/>
              <a:t>Contains LSTM layer and a linear layer as final classifier whose output is of dimension (VOCAB_SIZE)</a:t>
            </a:r>
          </a:p>
          <a:p>
            <a:r>
              <a:rPr lang="en-US" sz="1400" dirty="0"/>
              <a:t>The input for the LSTM layer is the concatenation of features from the encoder and the embedded captions from the embedding layer</a:t>
            </a:r>
          </a:p>
          <a:p>
            <a:r>
              <a:rPr lang="en-US" sz="1400" dirty="0"/>
              <a:t>Hidden and cell states are zero initialized</a:t>
            </a:r>
          </a:p>
          <a:p>
            <a:endParaRPr lang="en-US" sz="1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7AE8EE-94E5-0A1F-6D34-BF7767DD99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6AF7542-E902-F530-3432-4183BAA8436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EB67AD-2A09-D5E2-52C8-726E4C9E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02" y="3286579"/>
            <a:ext cx="4253506" cy="9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6FBF-7DC4-9237-D4E8-6EC006BE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9343C5-E2BB-43D6-AE2D-C5010F4E0C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config.py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6844A5-E353-8EB1-11BB-37336A52F7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BE9BF6-31B3-1745-4A49-E9673925FBE8}"/>
              </a:ext>
            </a:extLst>
          </p:cNvPr>
          <p:cNvCxnSpPr/>
          <p:nvPr/>
        </p:nvCxnSpPr>
        <p:spPr>
          <a:xfrm flipH="1">
            <a:off x="6276109" y="3639787"/>
            <a:ext cx="1686296" cy="1163782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8B283-09E3-A0B7-ACB6-DE712D2D31B0}"/>
              </a:ext>
            </a:extLst>
          </p:cNvPr>
          <p:cNvSpPr txBox="1"/>
          <p:nvPr/>
        </p:nvSpPr>
        <p:spPr>
          <a:xfrm>
            <a:off x="8520545" y="2648196"/>
            <a:ext cx="27669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 = batch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 = hidden layer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 = number of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 =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E138F7-C46E-D1EB-7162-E5CBE22C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2458152"/>
            <a:ext cx="6140766" cy="35879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FB6088-1B35-B6E6-C4B3-25091221CD71}"/>
              </a:ext>
            </a:extLst>
          </p:cNvPr>
          <p:cNvSpPr/>
          <p:nvPr/>
        </p:nvSpPr>
        <p:spPr>
          <a:xfrm>
            <a:off x="4275117" y="5047013"/>
            <a:ext cx="3170712" cy="17813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97F2DE-6DA3-4C3A-0FB6-2207B81272BC}"/>
              </a:ext>
            </a:extLst>
          </p:cNvPr>
          <p:cNvCxnSpPr>
            <a:cxnSpLocks/>
            <a:stCxn id="19" idx="1"/>
            <a:endCxn id="22" idx="0"/>
          </p:cNvCxnSpPr>
          <p:nvPr/>
        </p:nvCxnSpPr>
        <p:spPr>
          <a:xfrm rot="10800000" flipV="1">
            <a:off x="5860473" y="3263749"/>
            <a:ext cx="2660072" cy="1783264"/>
          </a:xfrm>
          <a:prstGeom prst="bentConnector2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6C4773C-F1AF-BCD0-70A4-09566F83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4" y="4141973"/>
            <a:ext cx="2772656" cy="190411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077683-8C3E-AE22-1D2D-5C47A5858089}"/>
              </a:ext>
            </a:extLst>
          </p:cNvPr>
          <p:cNvSpPr/>
          <p:nvPr/>
        </p:nvSpPr>
        <p:spPr>
          <a:xfrm>
            <a:off x="2024742" y="5747657"/>
            <a:ext cx="5991102" cy="225631"/>
          </a:xfrm>
          <a:prstGeom prst="rect">
            <a:avLst/>
          </a:prstGeom>
          <a:noFill/>
          <a:ln w="9525" cap="flat" cmpd="sng" algn="ctr">
            <a:solidFill>
              <a:srgbClr val="E61AB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1E381B8-0281-EEE7-72F5-3DA93FD8F248}"/>
              </a:ext>
            </a:extLst>
          </p:cNvPr>
          <p:cNvCxnSpPr>
            <a:cxnSpLocks/>
            <a:stCxn id="27" idx="2"/>
            <a:endCxn id="21" idx="2"/>
          </p:cNvCxnSpPr>
          <p:nvPr/>
        </p:nvCxnSpPr>
        <p:spPr>
          <a:xfrm rot="5400000">
            <a:off x="7531299" y="3609913"/>
            <a:ext cx="12700" cy="4872347"/>
          </a:xfrm>
          <a:prstGeom prst="bentConnector3">
            <a:avLst>
              <a:gd name="adj1" fmla="val 1800000"/>
            </a:avLst>
          </a:prstGeom>
          <a:ln w="12700">
            <a:solidFill>
              <a:srgbClr val="E61A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generation (LSTM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Word-by-word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dirty="0"/>
              <a:t>More traditional and commonly used</a:t>
            </a:r>
          </a:p>
          <a:p>
            <a:r>
              <a:rPr lang="en-US" dirty="0"/>
              <a:t>LSTM generates each word of the caption on at a time, based on the previous word (index), image features and hidden and cell states</a:t>
            </a:r>
          </a:p>
          <a:p>
            <a:r>
              <a:rPr lang="en-US" dirty="0"/>
              <a:t>it can potentially result in more diverse and interesting captions</a:t>
            </a:r>
          </a:p>
          <a:p>
            <a:r>
              <a:rPr lang="en-US" dirty="0"/>
              <a:t>However, this approach can be slower and more computationally expensive, especially if the length of the captions is long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main.py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4D89A7-1F24-B055-5041-929CFE28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93" y="3069773"/>
            <a:ext cx="5101906" cy="19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7014ECE-5E7D-4848-A194-0B612E930491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4197</TotalTime>
  <Words>867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Skeena</vt:lpstr>
      <vt:lpstr>Söhne</vt:lpstr>
      <vt:lpstr>Times New Roman</vt:lpstr>
      <vt:lpstr>Office Theme</vt:lpstr>
      <vt:lpstr>Image Captioning</vt:lpstr>
      <vt:lpstr>Assignment</vt:lpstr>
      <vt:lpstr>Vocabulary</vt:lpstr>
      <vt:lpstr>Dataset</vt:lpstr>
      <vt:lpstr>Model</vt:lpstr>
      <vt:lpstr>Model</vt:lpstr>
      <vt:lpstr>Model</vt:lpstr>
      <vt:lpstr>Configurations</vt:lpstr>
      <vt:lpstr>Word generation (LSTM output)</vt:lpstr>
      <vt:lpstr>Loss computation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Natasa Brisudova</dc:creator>
  <cp:lastModifiedBy>Natasa Brisudova</cp:lastModifiedBy>
  <cp:revision>1</cp:revision>
  <dcterms:created xsi:type="dcterms:W3CDTF">2023-02-17T15:10:23Z</dcterms:created>
  <dcterms:modified xsi:type="dcterms:W3CDTF">2023-02-20T20:06:38Z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