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DM Sans" charset="1" panose="00000000000000000000"/>
      <p:regular r:id="rId23"/>
    </p:embeddedFont>
    <p:embeddedFont>
      <p:font typeface="DM Sans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medium.com/@sasi.virat1997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github.com/sasivirat" TargetMode="External" Type="http://schemas.openxmlformats.org/officeDocument/2006/relationships/hyperlink"/><Relationship Id="rId7" Target="../media/image5.jpeg" Type="http://schemas.openxmlformats.org/officeDocument/2006/relationships/image"/><Relationship Id="rId8" Target="https://www.linkedin.com/in/sasi-kishore-varma-81b365240/" TargetMode="External" Type="http://schemas.openxmlformats.org/officeDocument/2006/relationships/hyperlink"/><Relationship Id="rId9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nkedin.com/in/sasi-kishore-varma-81b365240/" TargetMode="External" Type="http://schemas.openxmlformats.org/officeDocument/2006/relationships/hyperlink"/><Relationship Id="rId11" Target="../media/image6.png" Type="http://schemas.openxmlformats.org/officeDocument/2006/relationships/image"/><Relationship Id="rId12" Target="https://medium.com/@sasi.virat1997" TargetMode="External" Type="http://schemas.openxmlformats.org/officeDocument/2006/relationships/hyperlink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slide2.xml" Type="http://schemas.openxmlformats.org/officeDocument/2006/relationships/slide"/><Relationship Id="rId5" Target="../media/image12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https://github.com/sasivirat" TargetMode="External" Type="http://schemas.openxmlformats.org/officeDocument/2006/relationships/hyperlink"/><Relationship Id="rId9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github.com/sasivirat" TargetMode="External" Type="http://schemas.openxmlformats.org/officeDocument/2006/relationships/hyperlink"/><Relationship Id="rId6" Target="../media/image5.jpeg" Type="http://schemas.openxmlformats.org/officeDocument/2006/relationships/image"/><Relationship Id="rId7" Target="https://www.linkedin.com/in/sasi-kishore-varma-81b365240/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medium.com/@sasi.virat1997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774235" cy="725344"/>
            <a:chOff x="0" y="0"/>
            <a:chExt cx="1536909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6909" cy="233501"/>
            </a:xfrm>
            <a:custGeom>
              <a:avLst/>
              <a:gdLst/>
              <a:ahLst/>
              <a:cxnLst/>
              <a:rect r="r" b="b" t="t" l="l"/>
              <a:pathLst>
                <a:path h="233501" w="1536909">
                  <a:moveTo>
                    <a:pt x="116750" y="0"/>
                  </a:moveTo>
                  <a:lnTo>
                    <a:pt x="1420158" y="0"/>
                  </a:lnTo>
                  <a:cubicBezTo>
                    <a:pt x="1451122" y="0"/>
                    <a:pt x="1480818" y="12300"/>
                    <a:pt x="1502713" y="34195"/>
                  </a:cubicBezTo>
                  <a:cubicBezTo>
                    <a:pt x="1524608" y="56090"/>
                    <a:pt x="1536909" y="85786"/>
                    <a:pt x="1536909" y="116750"/>
                  </a:cubicBezTo>
                  <a:lnTo>
                    <a:pt x="1536909" y="116750"/>
                  </a:lnTo>
                  <a:cubicBezTo>
                    <a:pt x="1536909" y="181230"/>
                    <a:pt x="1484638" y="233501"/>
                    <a:pt x="1420158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36909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spc="11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SASI KISHORE VARMA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9551"/>
            <a:ext cx="7886641" cy="1288749"/>
            <a:chOff x="0" y="0"/>
            <a:chExt cx="2538846" cy="4148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38846" cy="414871"/>
            </a:xfrm>
            <a:custGeom>
              <a:avLst/>
              <a:gdLst/>
              <a:ahLst/>
              <a:cxnLst/>
              <a:rect r="r" b="b" t="t" l="l"/>
              <a:pathLst>
                <a:path h="414871" w="2538846">
                  <a:moveTo>
                    <a:pt x="92275" y="0"/>
                  </a:moveTo>
                  <a:lnTo>
                    <a:pt x="2446571" y="0"/>
                  </a:lnTo>
                  <a:cubicBezTo>
                    <a:pt x="2497533" y="0"/>
                    <a:pt x="2538846" y="41313"/>
                    <a:pt x="2538846" y="92275"/>
                  </a:cubicBezTo>
                  <a:lnTo>
                    <a:pt x="2538846" y="322596"/>
                  </a:lnTo>
                  <a:cubicBezTo>
                    <a:pt x="2538846" y="347068"/>
                    <a:pt x="2529124" y="370539"/>
                    <a:pt x="2511819" y="387844"/>
                  </a:cubicBezTo>
                  <a:cubicBezTo>
                    <a:pt x="2494514" y="405149"/>
                    <a:pt x="2471044" y="414871"/>
                    <a:pt x="2446571" y="414871"/>
                  </a:cubicBezTo>
                  <a:lnTo>
                    <a:pt x="92275" y="414871"/>
                  </a:lnTo>
                  <a:cubicBezTo>
                    <a:pt x="67802" y="414871"/>
                    <a:pt x="44332" y="405149"/>
                    <a:pt x="27027" y="387844"/>
                  </a:cubicBezTo>
                  <a:cubicBezTo>
                    <a:pt x="9722" y="370539"/>
                    <a:pt x="0" y="347068"/>
                    <a:pt x="0" y="322596"/>
                  </a:cubicBezTo>
                  <a:lnTo>
                    <a:pt x="0" y="92275"/>
                  </a:lnTo>
                  <a:cubicBezTo>
                    <a:pt x="0" y="67802"/>
                    <a:pt x="9722" y="44332"/>
                    <a:pt x="27027" y="27027"/>
                  </a:cubicBezTo>
                  <a:cubicBezTo>
                    <a:pt x="44332" y="9722"/>
                    <a:pt x="67802" y="0"/>
                    <a:pt x="922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E77F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538846" cy="48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 b="true">
                  <a:solidFill>
                    <a:srgbClr val="8E77F8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Marketing Modeling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667993"/>
            <a:ext cx="11144285" cy="324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16"/>
              </a:lnSpc>
            </a:pPr>
            <a:r>
              <a:rPr lang="en-US" sz="1251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Analytics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0853" y="981075"/>
            <a:ext cx="52984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JANUARY 10, 2025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28700" y="7417101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996550" y="4378880"/>
            <a:ext cx="3523720" cy="3543045"/>
          </a:xfrm>
          <a:custGeom>
            <a:avLst/>
            <a:gdLst/>
            <a:ahLst/>
            <a:cxnLst/>
            <a:rect r="r" b="b" t="t" l="l"/>
            <a:pathLst>
              <a:path h="3543045" w="3523720">
                <a:moveTo>
                  <a:pt x="0" y="0"/>
                </a:moveTo>
                <a:lnTo>
                  <a:pt x="3523720" y="0"/>
                </a:lnTo>
                <a:lnTo>
                  <a:pt x="3523720" y="3543046"/>
                </a:lnTo>
                <a:lnTo>
                  <a:pt x="0" y="3543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>
            <a:hlinkClick r:id="rId6" tooltip="https://github.com/sasivirat"/>
          </p:cNvPr>
          <p:cNvSpPr/>
          <p:nvPr/>
        </p:nvSpPr>
        <p:spPr>
          <a:xfrm flipH="false" flipV="false" rot="0">
            <a:off x="6391584" y="636163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8" y="0"/>
                </a:lnTo>
                <a:lnTo>
                  <a:pt x="1510418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>
            <a:hlinkClick r:id="rId8" tooltip="https://www.linkedin.com/in/sasi-kishore-varma-81b365240/"/>
          </p:cNvPr>
          <p:cNvSpPr/>
          <p:nvPr/>
        </p:nvSpPr>
        <p:spPr>
          <a:xfrm flipH="false" flipV="false" rot="0">
            <a:off x="8492552" y="437969"/>
            <a:ext cx="2665488" cy="1906806"/>
          </a:xfrm>
          <a:custGeom>
            <a:avLst/>
            <a:gdLst/>
            <a:ahLst/>
            <a:cxnLst/>
            <a:rect r="r" b="b" t="t" l="l"/>
            <a:pathLst>
              <a:path h="1906806" w="2665488">
                <a:moveTo>
                  <a:pt x="0" y="0"/>
                </a:moveTo>
                <a:lnTo>
                  <a:pt x="2665488" y="0"/>
                </a:lnTo>
                <a:lnTo>
                  <a:pt x="2665488" y="1906806"/>
                </a:lnTo>
                <a:lnTo>
                  <a:pt x="0" y="19068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8751" r="0" b="-21036"/>
            </a:stretch>
          </a:blipFill>
        </p:spPr>
      </p:sp>
      <p:sp>
        <p:nvSpPr>
          <p:cNvPr name="Freeform 14" id="14">
            <a:hlinkClick r:id="rId10" tooltip="https://medium.com/@sasi.virat1997"/>
          </p:cNvPr>
          <p:cNvSpPr/>
          <p:nvPr/>
        </p:nvSpPr>
        <p:spPr>
          <a:xfrm flipH="false" flipV="false" rot="0">
            <a:off x="11924086" y="538884"/>
            <a:ext cx="2144930" cy="2004084"/>
          </a:xfrm>
          <a:custGeom>
            <a:avLst/>
            <a:gdLst/>
            <a:ahLst/>
            <a:cxnLst/>
            <a:rect r="r" b="b" t="t" l="l"/>
            <a:pathLst>
              <a:path h="2004084" w="2144930">
                <a:moveTo>
                  <a:pt x="0" y="0"/>
                </a:moveTo>
                <a:lnTo>
                  <a:pt x="2144929" y="0"/>
                </a:lnTo>
                <a:lnTo>
                  <a:pt x="2144929" y="2004084"/>
                </a:lnTo>
                <a:lnTo>
                  <a:pt x="0" y="20040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7027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0852" y="1028700"/>
            <a:ext cx="11301259" cy="6046174"/>
          </a:xfrm>
          <a:custGeom>
            <a:avLst/>
            <a:gdLst/>
            <a:ahLst/>
            <a:cxnLst/>
            <a:rect r="r" b="b" t="t" l="l"/>
            <a:pathLst>
              <a:path h="6046174" w="11301259">
                <a:moveTo>
                  <a:pt x="0" y="0"/>
                </a:moveTo>
                <a:lnTo>
                  <a:pt x="11301259" y="0"/>
                </a:lnTo>
                <a:lnTo>
                  <a:pt x="11301259" y="6046174"/>
                </a:lnTo>
                <a:lnTo>
                  <a:pt x="0" y="6046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49249" y="9502817"/>
            <a:ext cx="1169351" cy="430618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3593"/>
              </a:lnSpc>
              <a:spcBef>
                <a:spcPct val="0"/>
              </a:spcBef>
            </a:pPr>
            <a:r>
              <a:rPr lang="en-US" b="true" sz="2566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2198277" y="676584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9"/>
                </a:lnTo>
                <a:lnTo>
                  <a:pt x="0" y="1510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1620743" y="3320712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7" y="0"/>
                </a:lnTo>
                <a:lnTo>
                  <a:pt x="2665487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2141300" y="6750871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29868" y="1028700"/>
            <a:ext cx="11829432" cy="6074217"/>
          </a:xfrm>
          <a:custGeom>
            <a:avLst/>
            <a:gdLst/>
            <a:ahLst/>
            <a:cxnLst/>
            <a:rect r="r" b="b" t="t" l="l"/>
            <a:pathLst>
              <a:path h="6074217" w="11829432">
                <a:moveTo>
                  <a:pt x="0" y="0"/>
                </a:moveTo>
                <a:lnTo>
                  <a:pt x="11829432" y="0"/>
                </a:lnTo>
                <a:lnTo>
                  <a:pt x="11829432" y="6074217"/>
                </a:lnTo>
                <a:lnTo>
                  <a:pt x="0" y="6074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09" r="0" b="-11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7643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1606234" y="1028700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9"/>
                </a:lnTo>
                <a:lnTo>
                  <a:pt x="0" y="1510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1028700" y="3672828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7"/>
                </a:lnTo>
                <a:lnTo>
                  <a:pt x="0" y="266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1606234" y="7067775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67240" y="1648080"/>
            <a:ext cx="11653374" cy="5940329"/>
          </a:xfrm>
          <a:custGeom>
            <a:avLst/>
            <a:gdLst/>
            <a:ahLst/>
            <a:cxnLst/>
            <a:rect r="r" b="b" t="t" l="l"/>
            <a:pathLst>
              <a:path h="5940329" w="11653374">
                <a:moveTo>
                  <a:pt x="0" y="0"/>
                </a:moveTo>
                <a:lnTo>
                  <a:pt x="11653374" y="0"/>
                </a:lnTo>
                <a:lnTo>
                  <a:pt x="11653374" y="5940329"/>
                </a:lnTo>
                <a:lnTo>
                  <a:pt x="0" y="5940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57" r="0" b="-21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1928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12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1951796" y="641373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9"/>
                </a:lnTo>
                <a:lnTo>
                  <a:pt x="0" y="1510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1374262" y="3285501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7" y="0"/>
                </a:lnTo>
                <a:lnTo>
                  <a:pt x="2665487" y="2665487"/>
                </a:lnTo>
                <a:lnTo>
                  <a:pt x="0" y="266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1894820" y="6715659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29" y="0"/>
                </a:lnTo>
                <a:lnTo>
                  <a:pt x="2144929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4176" y="1028700"/>
            <a:ext cx="12345159" cy="7011767"/>
          </a:xfrm>
          <a:custGeom>
            <a:avLst/>
            <a:gdLst/>
            <a:ahLst/>
            <a:cxnLst/>
            <a:rect r="r" b="b" t="t" l="l"/>
            <a:pathLst>
              <a:path h="7011767" w="12345159">
                <a:moveTo>
                  <a:pt x="0" y="0"/>
                </a:moveTo>
                <a:lnTo>
                  <a:pt x="12345159" y="0"/>
                </a:lnTo>
                <a:lnTo>
                  <a:pt x="12345159" y="7011767"/>
                </a:lnTo>
                <a:lnTo>
                  <a:pt x="0" y="7011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6" t="0" r="-320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71570" y="9646645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13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2233489" y="1028700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8" y="0"/>
                </a:lnTo>
                <a:lnTo>
                  <a:pt x="1510418" y="1510419"/>
                </a:lnTo>
                <a:lnTo>
                  <a:pt x="0" y="1510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1655954" y="3672828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7"/>
                </a:lnTo>
                <a:lnTo>
                  <a:pt x="0" y="266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2176512" y="7102986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62390" y="747008"/>
            <a:ext cx="13369435" cy="7102512"/>
          </a:xfrm>
          <a:custGeom>
            <a:avLst/>
            <a:gdLst/>
            <a:ahLst/>
            <a:cxnLst/>
            <a:rect r="r" b="b" t="t" l="l"/>
            <a:pathLst>
              <a:path h="7102512" w="13369435">
                <a:moveTo>
                  <a:pt x="0" y="0"/>
                </a:moveTo>
                <a:lnTo>
                  <a:pt x="13369435" y="0"/>
                </a:lnTo>
                <a:lnTo>
                  <a:pt x="13369435" y="7102512"/>
                </a:lnTo>
                <a:lnTo>
                  <a:pt x="0" y="7102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07768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14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1106719" y="747008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529185" y="3391135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7" y="0"/>
                </a:lnTo>
                <a:lnTo>
                  <a:pt x="2665487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1049742" y="6821294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5133" y="595301"/>
            <a:ext cx="14748918" cy="7925883"/>
          </a:xfrm>
          <a:custGeom>
            <a:avLst/>
            <a:gdLst/>
            <a:ahLst/>
            <a:cxnLst/>
            <a:rect r="r" b="b" t="t" l="l"/>
            <a:pathLst>
              <a:path h="7925883" w="14748918">
                <a:moveTo>
                  <a:pt x="0" y="0"/>
                </a:moveTo>
                <a:lnTo>
                  <a:pt x="14748917" y="0"/>
                </a:lnTo>
                <a:lnTo>
                  <a:pt x="14748917" y="7925883"/>
                </a:lnTo>
                <a:lnTo>
                  <a:pt x="0" y="7925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16268" y="9646645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15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577534" y="595301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9"/>
                </a:lnTo>
                <a:lnTo>
                  <a:pt x="0" y="1510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0" y="3239429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7"/>
                </a:lnTo>
                <a:lnTo>
                  <a:pt x="0" y="266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520558" y="6669587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9038" y="624326"/>
            <a:ext cx="15517364" cy="8633974"/>
          </a:xfrm>
          <a:custGeom>
            <a:avLst/>
            <a:gdLst/>
            <a:ahLst/>
            <a:cxnLst/>
            <a:rect r="r" b="b" t="t" l="l"/>
            <a:pathLst>
              <a:path h="8633974" w="15517364">
                <a:moveTo>
                  <a:pt x="0" y="0"/>
                </a:moveTo>
                <a:lnTo>
                  <a:pt x="15517364" y="0"/>
                </a:lnTo>
                <a:lnTo>
                  <a:pt x="15517364" y="8633974"/>
                </a:lnTo>
                <a:lnTo>
                  <a:pt x="0" y="863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74" t="0" r="-25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27698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16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1001084" y="624326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423550" y="3268454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7"/>
                </a:lnTo>
                <a:lnTo>
                  <a:pt x="0" y="266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944108" y="6698612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3223" y="481534"/>
            <a:ext cx="15568237" cy="8484689"/>
          </a:xfrm>
          <a:custGeom>
            <a:avLst/>
            <a:gdLst/>
            <a:ahLst/>
            <a:cxnLst/>
            <a:rect r="r" b="b" t="t" l="l"/>
            <a:pathLst>
              <a:path h="8484689" w="15568237">
                <a:moveTo>
                  <a:pt x="0" y="0"/>
                </a:moveTo>
                <a:lnTo>
                  <a:pt x="15568237" y="0"/>
                </a:lnTo>
                <a:lnTo>
                  <a:pt x="15568237" y="8484690"/>
                </a:lnTo>
                <a:lnTo>
                  <a:pt x="0" y="8484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>
            <a:hlinkClick r:id="rId5" tooltip="https://github.com/sasivirat"/>
          </p:cNvPr>
          <p:cNvSpPr/>
          <p:nvPr/>
        </p:nvSpPr>
        <p:spPr>
          <a:xfrm flipH="false" flipV="false" rot="0">
            <a:off x="296853" y="747008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-280681" y="3391135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>
            <a:hlinkClick r:id="rId9" tooltip="https://medium.com/@sasi.virat1997"/>
          </p:cNvPr>
          <p:cNvSpPr/>
          <p:nvPr/>
        </p:nvSpPr>
        <p:spPr>
          <a:xfrm flipH="false" flipV="false" rot="0">
            <a:off x="239877" y="6821294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158172" y="9427692"/>
            <a:ext cx="1543624" cy="525657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4395"/>
              </a:lnSpc>
              <a:spcBef>
                <a:spcPct val="0"/>
              </a:spcBef>
            </a:pPr>
            <a:r>
              <a:rPr lang="en-US" b="true" sz="3139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4495" y="602979"/>
            <a:ext cx="15583267" cy="8303205"/>
          </a:xfrm>
          <a:custGeom>
            <a:avLst/>
            <a:gdLst/>
            <a:ahLst/>
            <a:cxnLst/>
            <a:rect r="r" b="b" t="t" l="l"/>
            <a:pathLst>
              <a:path h="8303205" w="15583267">
                <a:moveTo>
                  <a:pt x="0" y="0"/>
                </a:moveTo>
                <a:lnTo>
                  <a:pt x="15583267" y="0"/>
                </a:lnTo>
                <a:lnTo>
                  <a:pt x="15583267" y="8303205"/>
                </a:lnTo>
                <a:lnTo>
                  <a:pt x="0" y="8303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2063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2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693272" y="686968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9"/>
                </a:lnTo>
                <a:lnTo>
                  <a:pt x="0" y="1510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115738" y="3331096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7" y="0"/>
                </a:lnTo>
                <a:lnTo>
                  <a:pt x="2665487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636295" y="6761255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29"/>
                </a:lnTo>
                <a:lnTo>
                  <a:pt x="0" y="21449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77" t="0" r="-337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50508" y="9646645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8987" y="507525"/>
            <a:ext cx="15460135" cy="8251847"/>
          </a:xfrm>
          <a:custGeom>
            <a:avLst/>
            <a:gdLst/>
            <a:ahLst/>
            <a:cxnLst/>
            <a:rect r="r" b="b" t="t" l="l"/>
            <a:pathLst>
              <a:path h="8251847" w="15460135">
                <a:moveTo>
                  <a:pt x="0" y="0"/>
                </a:moveTo>
                <a:lnTo>
                  <a:pt x="15460134" y="0"/>
                </a:lnTo>
                <a:lnTo>
                  <a:pt x="15460134" y="8251846"/>
                </a:lnTo>
                <a:lnTo>
                  <a:pt x="0" y="8251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2063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FFB001"/>
                </a:solidFill>
                <a:latin typeface="DM Sans Bold"/>
                <a:ea typeface="DM Sans Bold"/>
                <a:cs typeface="DM Sans Bold"/>
                <a:sym typeface="DM Sans Bold"/>
              </a:rPr>
              <a:t>PAGE 4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1100882" y="540155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9"/>
                </a:lnTo>
                <a:lnTo>
                  <a:pt x="0" y="1510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523348" y="3184283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7"/>
                </a:lnTo>
                <a:lnTo>
                  <a:pt x="0" y="266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1043906" y="6614441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35741" y="9550442"/>
            <a:ext cx="3223559" cy="268605"/>
            <a:chOff x="0" y="0"/>
            <a:chExt cx="4298079" cy="358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5535"/>
              <a:ext cx="480026" cy="226922"/>
            </a:xfrm>
            <a:custGeom>
              <a:avLst/>
              <a:gdLst/>
              <a:ahLst/>
              <a:cxnLst/>
              <a:rect r="r" b="b" t="t" l="l"/>
              <a:pathLst>
                <a:path h="226922" w="480026">
                  <a:moveTo>
                    <a:pt x="0" y="0"/>
                  </a:moveTo>
                  <a:lnTo>
                    <a:pt x="480026" y="0"/>
                  </a:lnTo>
                  <a:lnTo>
                    <a:pt x="480026" y="226921"/>
                  </a:lnTo>
                  <a:lnTo>
                    <a:pt x="0" y="226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723900" y="-38100"/>
              <a:ext cx="3574179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b="true" sz="1800" u="sng">
                  <a:solidFill>
                    <a:srgbClr val="3AB85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4" action="ppaction://hlinksldjump"/>
                </a:rPr>
                <a:t>BACK TO AGENDA PAGE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55470" y="501771"/>
            <a:ext cx="16482878" cy="8756529"/>
          </a:xfrm>
          <a:custGeom>
            <a:avLst/>
            <a:gdLst/>
            <a:ahLst/>
            <a:cxnLst/>
            <a:rect r="r" b="b" t="t" l="l"/>
            <a:pathLst>
              <a:path h="8756529" w="16482878">
                <a:moveTo>
                  <a:pt x="0" y="0"/>
                </a:moveTo>
                <a:lnTo>
                  <a:pt x="16482877" y="0"/>
                </a:lnTo>
                <a:lnTo>
                  <a:pt x="16482877" y="8756529"/>
                </a:lnTo>
                <a:lnTo>
                  <a:pt x="0" y="8756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2063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AB85C"/>
                </a:solidFill>
                <a:latin typeface="DM Sans Bold"/>
                <a:ea typeface="DM Sans Bold"/>
                <a:cs typeface="DM Sans Bold"/>
                <a:sym typeface="DM Sans Bold"/>
              </a:rPr>
              <a:t>PAGE 5</a:t>
            </a:r>
          </a:p>
        </p:txBody>
      </p:sp>
      <p:sp>
        <p:nvSpPr>
          <p:cNvPr name="Freeform 7" id="7">
            <a:hlinkClick r:id="rId8" tooltip="https://github.com/sasivirat"/>
          </p:cNvPr>
          <p:cNvSpPr/>
          <p:nvPr/>
        </p:nvSpPr>
        <p:spPr>
          <a:xfrm flipH="false" flipV="false" rot="0">
            <a:off x="296853" y="747008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hlinkClick r:id="rId10" tooltip="https://www.linkedin.com/in/sasi-kishore-varma-81b365240/"/>
          </p:cNvPr>
          <p:cNvSpPr/>
          <p:nvPr/>
        </p:nvSpPr>
        <p:spPr>
          <a:xfrm flipH="false" flipV="false" rot="0">
            <a:off x="-280681" y="3391135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>
            <a:hlinkClick r:id="rId12" tooltip="https://medium.com/@sasi.virat1997"/>
          </p:cNvPr>
          <p:cNvSpPr/>
          <p:nvPr/>
        </p:nvSpPr>
        <p:spPr>
          <a:xfrm flipH="false" flipV="false" rot="0">
            <a:off x="239877" y="6821294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49816" y="0"/>
            <a:ext cx="17016562" cy="9040048"/>
          </a:xfrm>
          <a:custGeom>
            <a:avLst/>
            <a:gdLst/>
            <a:ahLst/>
            <a:cxnLst/>
            <a:rect r="r" b="b" t="t" l="l"/>
            <a:pathLst>
              <a:path h="9040048" w="17016562">
                <a:moveTo>
                  <a:pt x="0" y="0"/>
                </a:moveTo>
                <a:lnTo>
                  <a:pt x="17016562" y="0"/>
                </a:lnTo>
                <a:lnTo>
                  <a:pt x="17016562" y="9040048"/>
                </a:lnTo>
                <a:lnTo>
                  <a:pt x="0" y="9040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2063" y="95123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8E77F8"/>
                </a:solidFill>
                <a:latin typeface="DM Sans Bold"/>
                <a:ea typeface="DM Sans Bold"/>
                <a:cs typeface="DM Sans Bold"/>
                <a:sym typeface="DM Sans Bold"/>
              </a:rPr>
              <a:t>PAGE 6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296853" y="747008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-280681" y="3391135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239877" y="6821294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9517" y="260401"/>
            <a:ext cx="16740277" cy="8997899"/>
          </a:xfrm>
          <a:custGeom>
            <a:avLst/>
            <a:gdLst/>
            <a:ahLst/>
            <a:cxnLst/>
            <a:rect r="r" b="b" t="t" l="l"/>
            <a:pathLst>
              <a:path h="8997899" w="16740277">
                <a:moveTo>
                  <a:pt x="0" y="0"/>
                </a:moveTo>
                <a:lnTo>
                  <a:pt x="16740276" y="0"/>
                </a:lnTo>
                <a:lnTo>
                  <a:pt x="16740276" y="8997899"/>
                </a:lnTo>
                <a:lnTo>
                  <a:pt x="0" y="8997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>
            <a:hlinkClick r:id="rId5" tooltip="https://github.com/sasivirat"/>
          </p:cNvPr>
          <p:cNvSpPr/>
          <p:nvPr/>
        </p:nvSpPr>
        <p:spPr>
          <a:xfrm flipH="false" flipV="false" rot="0">
            <a:off x="1036296" y="649743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458762" y="3293870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7" y="0"/>
                </a:lnTo>
                <a:lnTo>
                  <a:pt x="2665487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>
            <a:hlinkClick r:id="rId9" tooltip="https://medium.com/@sasi.virat1997"/>
          </p:cNvPr>
          <p:cNvSpPr/>
          <p:nvPr/>
        </p:nvSpPr>
        <p:spPr>
          <a:xfrm flipH="false" flipV="false" rot="0">
            <a:off x="979319" y="6724029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2063" y="9369047"/>
            <a:ext cx="1207482" cy="4500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3775"/>
              </a:lnSpc>
              <a:spcBef>
                <a:spcPct val="0"/>
              </a:spcBef>
            </a:pPr>
            <a:r>
              <a:rPr lang="en-US" b="true" sz="2696" strike="noStrike">
                <a:solidFill>
                  <a:srgbClr val="8E77F8"/>
                </a:solidFill>
                <a:latin typeface="DM Sans Bold"/>
                <a:ea typeface="DM Sans Bold"/>
                <a:cs typeface="DM Sans Bold"/>
                <a:sym typeface="DM Sans Bold"/>
              </a:rP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7581" y="387631"/>
            <a:ext cx="16503570" cy="8870669"/>
          </a:xfrm>
          <a:custGeom>
            <a:avLst/>
            <a:gdLst/>
            <a:ahLst/>
            <a:cxnLst/>
            <a:rect r="r" b="b" t="t" l="l"/>
            <a:pathLst>
              <a:path h="8870669" w="16503570">
                <a:moveTo>
                  <a:pt x="0" y="0"/>
                </a:moveTo>
                <a:lnTo>
                  <a:pt x="16503570" y="0"/>
                </a:lnTo>
                <a:lnTo>
                  <a:pt x="16503570" y="8870669"/>
                </a:lnTo>
                <a:lnTo>
                  <a:pt x="0" y="8870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55678" y="9780947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8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296853" y="747008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-280681" y="3391135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239877" y="6821294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1104" y="439986"/>
            <a:ext cx="16434464" cy="8219717"/>
          </a:xfrm>
          <a:custGeom>
            <a:avLst/>
            <a:gdLst/>
            <a:ahLst/>
            <a:cxnLst/>
            <a:rect r="r" b="b" t="t" l="l"/>
            <a:pathLst>
              <a:path h="8219717" w="16434464">
                <a:moveTo>
                  <a:pt x="0" y="0"/>
                </a:moveTo>
                <a:lnTo>
                  <a:pt x="16434464" y="0"/>
                </a:lnTo>
                <a:lnTo>
                  <a:pt x="16434464" y="8219718"/>
                </a:lnTo>
                <a:lnTo>
                  <a:pt x="0" y="8219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0" t="0" r="0" b="-72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07577" y="9646645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>
                <a:solidFill>
                  <a:srgbClr val="35A1F4"/>
                </a:solidFill>
                <a:latin typeface="DM Sans Bold"/>
                <a:ea typeface="DM Sans Bold"/>
                <a:cs typeface="DM Sans Bold"/>
                <a:sym typeface="DM Sans Bold"/>
              </a:rPr>
              <a:t>PAGE 9</a:t>
            </a:r>
          </a:p>
        </p:txBody>
      </p:sp>
      <p:sp>
        <p:nvSpPr>
          <p:cNvPr name="Freeform 4" id="4">
            <a:hlinkClick r:id="rId5" tooltip="https://github.com/sasivirat"/>
          </p:cNvPr>
          <p:cNvSpPr/>
          <p:nvPr/>
        </p:nvSpPr>
        <p:spPr>
          <a:xfrm flipH="false" flipV="false" rot="0">
            <a:off x="296853" y="747008"/>
            <a:ext cx="1510419" cy="1510419"/>
          </a:xfrm>
          <a:custGeom>
            <a:avLst/>
            <a:gdLst/>
            <a:ahLst/>
            <a:cxnLst/>
            <a:rect r="r" b="b" t="t" l="l"/>
            <a:pathLst>
              <a:path h="1510419" w="1510419">
                <a:moveTo>
                  <a:pt x="0" y="0"/>
                </a:moveTo>
                <a:lnTo>
                  <a:pt x="1510419" y="0"/>
                </a:lnTo>
                <a:lnTo>
                  <a:pt x="1510419" y="1510418"/>
                </a:lnTo>
                <a:lnTo>
                  <a:pt x="0" y="1510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7" tooltip="https://www.linkedin.com/in/sasi-kishore-varma-81b365240/"/>
          </p:cNvPr>
          <p:cNvSpPr/>
          <p:nvPr/>
        </p:nvSpPr>
        <p:spPr>
          <a:xfrm flipH="false" flipV="false" rot="0">
            <a:off x="-280681" y="3391135"/>
            <a:ext cx="2665488" cy="2665488"/>
          </a:xfrm>
          <a:custGeom>
            <a:avLst/>
            <a:gdLst/>
            <a:ahLst/>
            <a:cxnLst/>
            <a:rect r="r" b="b" t="t" l="l"/>
            <a:pathLst>
              <a:path h="2665488" w="2665488">
                <a:moveTo>
                  <a:pt x="0" y="0"/>
                </a:moveTo>
                <a:lnTo>
                  <a:pt x="2665488" y="0"/>
                </a:lnTo>
                <a:lnTo>
                  <a:pt x="2665488" y="2665488"/>
                </a:lnTo>
                <a:lnTo>
                  <a:pt x="0" y="2665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>
            <a:hlinkClick r:id="rId9" tooltip="https://medium.com/@sasi.virat1997"/>
          </p:cNvPr>
          <p:cNvSpPr/>
          <p:nvPr/>
        </p:nvSpPr>
        <p:spPr>
          <a:xfrm flipH="false" flipV="false" rot="0">
            <a:off x="239877" y="6821294"/>
            <a:ext cx="2144930" cy="2144930"/>
          </a:xfrm>
          <a:custGeom>
            <a:avLst/>
            <a:gdLst/>
            <a:ahLst/>
            <a:cxnLst/>
            <a:rect r="r" b="b" t="t" l="l"/>
            <a:pathLst>
              <a:path h="2144930" w="2144930">
                <a:moveTo>
                  <a:pt x="0" y="0"/>
                </a:moveTo>
                <a:lnTo>
                  <a:pt x="2144930" y="0"/>
                </a:lnTo>
                <a:lnTo>
                  <a:pt x="2144930" y="2144930"/>
                </a:lnTo>
                <a:lnTo>
                  <a:pt x="0" y="214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DAGeHT64m3o</dc:identifier>
  <dcterms:modified xsi:type="dcterms:W3CDTF">2011-08-01T06:04:30Z</dcterms:modified>
  <cp:revision>1</cp:revision>
  <dc:title>Customer Analytics Presentation</dc:title>
</cp:coreProperties>
</file>