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4" r:id="rId2"/>
    <p:sldMasterId id="2147483720" r:id="rId3"/>
  </p:sldMasterIdLst>
  <p:notesMasterIdLst>
    <p:notesMasterId r:id="rId8"/>
  </p:notesMasterIdLst>
  <p:handoutMasterIdLst>
    <p:handoutMasterId r:id="rId9"/>
  </p:handoutMasterIdLst>
  <p:sldIdLst>
    <p:sldId id="256" r:id="rId4"/>
    <p:sldId id="260" r:id="rId5"/>
    <p:sldId id="264" r:id="rId6"/>
    <p:sldId id="263" r:id="rId7"/>
  </p:sldIdLst>
  <p:sldSz cx="12192000" cy="6858000"/>
  <p:notesSz cx="6858000" cy="9144000"/>
  <p:custDataLst>
    <p:tags r:id="rId10"/>
  </p:custDataLst>
  <p:defaultTextStyle>
    <a:defPPr lvl="0">
      <a:defRPr lang="de-DE"/>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8" userDrawn="1">
          <p15:clr>
            <a:srgbClr val="A4A3A4"/>
          </p15:clr>
        </p15:guide>
        <p15:guide id="2" pos="3840" userDrawn="1">
          <p15:clr>
            <a:srgbClr val="A4A3A4"/>
          </p15:clr>
        </p15:guide>
        <p15:guide id="3" orient="horz" pos="123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47D4D-CA6D-47D6-B080-312CAD91072A}" v="4" dt="2022-05-23T12:10:56.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howGuides="1">
      <p:cViewPr varScale="1">
        <p:scale>
          <a:sx n="114" d="100"/>
          <a:sy n="114" d="100"/>
        </p:scale>
        <p:origin x="414" y="96"/>
      </p:cViewPr>
      <p:guideLst>
        <p:guide orient="horz" pos="2908"/>
        <p:guide pos="3840"/>
        <p:guide orient="horz" pos="1230"/>
      </p:guideLst>
    </p:cSldViewPr>
  </p:slideViewPr>
  <p:notesTextViewPr>
    <p:cViewPr>
      <p:scale>
        <a:sx n="1" d="1"/>
        <a:sy n="1" d="1"/>
      </p:scale>
      <p:origin x="0" y="0"/>
    </p:cViewPr>
  </p:notesTextViewPr>
  <p:notesViewPr>
    <p:cSldViewPr showGuides="1">
      <p:cViewPr varScale="1">
        <p:scale>
          <a:sx n="84" d="100"/>
          <a:sy n="84" d="100"/>
        </p:scale>
        <p:origin x="2508" y="102"/>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g, Saskia (IISM)" userId="e2f6ae4e-27f4-4197-b694-f80a4aee0b95" providerId="ADAL" clId="{31C47D4D-CA6D-47D6-B080-312CAD91072A}"/>
    <pc:docChg chg="undo redo custSel addSld delSld modSld sldOrd">
      <pc:chgData name="Haug, Saskia (IISM)" userId="e2f6ae4e-27f4-4197-b694-f80a4aee0b95" providerId="ADAL" clId="{31C47D4D-CA6D-47D6-B080-312CAD91072A}" dt="2022-05-23T12:16:43.508" v="1131" actId="14100"/>
      <pc:docMkLst>
        <pc:docMk/>
      </pc:docMkLst>
      <pc:sldChg chg="addSp delSp modSp mod">
        <pc:chgData name="Haug, Saskia (IISM)" userId="e2f6ae4e-27f4-4197-b694-f80a4aee0b95" providerId="ADAL" clId="{31C47D4D-CA6D-47D6-B080-312CAD91072A}" dt="2022-05-23T12:16:43.508" v="1131" actId="14100"/>
        <pc:sldMkLst>
          <pc:docMk/>
          <pc:sldMk cId="2690026751" sldId="256"/>
        </pc:sldMkLst>
        <pc:spChg chg="mod">
          <ac:chgData name="Haug, Saskia (IISM)" userId="e2f6ae4e-27f4-4197-b694-f80a4aee0b95" providerId="ADAL" clId="{31C47D4D-CA6D-47D6-B080-312CAD91072A}" dt="2022-05-23T12:16:43.508" v="1131" actId="14100"/>
          <ac:spMkLst>
            <pc:docMk/>
            <pc:sldMk cId="2690026751" sldId="256"/>
            <ac:spMk id="4" creationId="{DE079226-490F-408D-B92C-ADDE0AD05252}"/>
          </ac:spMkLst>
        </pc:spChg>
        <pc:spChg chg="mod">
          <ac:chgData name="Haug, Saskia (IISM)" userId="e2f6ae4e-27f4-4197-b694-f80a4aee0b95" providerId="ADAL" clId="{31C47D4D-CA6D-47D6-B080-312CAD91072A}" dt="2022-05-23T09:49:24.587" v="329" actId="14100"/>
          <ac:spMkLst>
            <pc:docMk/>
            <pc:sldMk cId="2690026751" sldId="256"/>
            <ac:spMk id="8" creationId="{1D5222AE-B652-4EBB-9520-69A61FA652FA}"/>
          </ac:spMkLst>
        </pc:spChg>
        <pc:spChg chg="del">
          <ac:chgData name="Haug, Saskia (IISM)" userId="e2f6ae4e-27f4-4197-b694-f80a4aee0b95" providerId="ADAL" clId="{31C47D4D-CA6D-47D6-B080-312CAD91072A}" dt="2022-05-23T09:49:21.450" v="328" actId="478"/>
          <ac:spMkLst>
            <pc:docMk/>
            <pc:sldMk cId="2690026751" sldId="256"/>
            <ac:spMk id="9" creationId="{194D3C90-27B1-4235-A376-A222A814B015}"/>
          </ac:spMkLst>
        </pc:spChg>
        <pc:spChg chg="add mod">
          <ac:chgData name="Haug, Saskia (IISM)" userId="e2f6ae4e-27f4-4197-b694-f80a4aee0b95" providerId="ADAL" clId="{31C47D4D-CA6D-47D6-B080-312CAD91072A}" dt="2022-05-23T09:50:24.622" v="439" actId="14100"/>
          <ac:spMkLst>
            <pc:docMk/>
            <pc:sldMk cId="2690026751" sldId="256"/>
            <ac:spMk id="13" creationId="{5FE3A86F-17ED-4936-9060-E4F0E69EE3DE}"/>
          </ac:spMkLst>
        </pc:spChg>
        <pc:spChg chg="del mod">
          <ac:chgData name="Haug, Saskia (IISM)" userId="e2f6ae4e-27f4-4197-b694-f80a4aee0b95" providerId="ADAL" clId="{31C47D4D-CA6D-47D6-B080-312CAD91072A}" dt="2022-05-23T09:49:38.056" v="337" actId="478"/>
          <ac:spMkLst>
            <pc:docMk/>
            <pc:sldMk cId="2690026751" sldId="256"/>
            <ac:spMk id="14" creationId="{F25259CB-FD45-485E-81E8-D851A3C8F4AE}"/>
          </ac:spMkLst>
        </pc:spChg>
        <pc:spChg chg="mod">
          <ac:chgData name="Haug, Saskia (IISM)" userId="e2f6ae4e-27f4-4197-b694-f80a4aee0b95" providerId="ADAL" clId="{31C47D4D-CA6D-47D6-B080-312CAD91072A}" dt="2022-05-23T09:54:55.858" v="440" actId="33524"/>
          <ac:spMkLst>
            <pc:docMk/>
            <pc:sldMk cId="2690026751" sldId="256"/>
            <ac:spMk id="15" creationId="{490C511B-6EA7-4EFF-AE09-C22E42749393}"/>
          </ac:spMkLst>
        </pc:spChg>
        <pc:picChg chg="del">
          <ac:chgData name="Haug, Saskia (IISM)" userId="e2f6ae4e-27f4-4197-b694-f80a4aee0b95" providerId="ADAL" clId="{31C47D4D-CA6D-47D6-B080-312CAD91072A}" dt="2022-05-23T09:46:32.959" v="2" actId="478"/>
          <ac:picMkLst>
            <pc:docMk/>
            <pc:sldMk cId="2690026751" sldId="256"/>
            <ac:picMk id="3" creationId="{30EEB861-9ACB-4131-BF5E-ADD67C013045}"/>
          </ac:picMkLst>
        </pc:picChg>
        <pc:picChg chg="add mod ord">
          <ac:chgData name="Haug, Saskia (IISM)" userId="e2f6ae4e-27f4-4197-b694-f80a4aee0b95" providerId="ADAL" clId="{31C47D4D-CA6D-47D6-B080-312CAD91072A}" dt="2022-05-23T09:47:40.748" v="147" actId="1076"/>
          <ac:picMkLst>
            <pc:docMk/>
            <pc:sldMk cId="2690026751" sldId="256"/>
            <ac:picMk id="7" creationId="{791B5F64-9022-418E-B017-46DE1AA5C500}"/>
          </ac:picMkLst>
        </pc:picChg>
      </pc:sldChg>
      <pc:sldChg chg="del">
        <pc:chgData name="Haug, Saskia (IISM)" userId="e2f6ae4e-27f4-4197-b694-f80a4aee0b95" providerId="ADAL" clId="{31C47D4D-CA6D-47D6-B080-312CAD91072A}" dt="2022-05-23T09:55:33.305" v="441" actId="47"/>
        <pc:sldMkLst>
          <pc:docMk/>
          <pc:sldMk cId="925295292" sldId="257"/>
        </pc:sldMkLst>
      </pc:sldChg>
      <pc:sldChg chg="del">
        <pc:chgData name="Haug, Saskia (IISM)" userId="e2f6ae4e-27f4-4197-b694-f80a4aee0b95" providerId="ADAL" clId="{31C47D4D-CA6D-47D6-B080-312CAD91072A}" dt="2022-05-23T09:55:37.231" v="442" actId="47"/>
        <pc:sldMkLst>
          <pc:docMk/>
          <pc:sldMk cId="2450177843" sldId="258"/>
        </pc:sldMkLst>
      </pc:sldChg>
      <pc:sldChg chg="add del">
        <pc:chgData name="Haug, Saskia (IISM)" userId="e2f6ae4e-27f4-4197-b694-f80a4aee0b95" providerId="ADAL" clId="{31C47D4D-CA6D-47D6-B080-312CAD91072A}" dt="2022-05-23T09:57:54.082" v="449" actId="47"/>
        <pc:sldMkLst>
          <pc:docMk/>
          <pc:sldMk cId="545339574" sldId="259"/>
        </pc:sldMkLst>
      </pc:sldChg>
      <pc:sldChg chg="addSp delSp modSp add del mod">
        <pc:chgData name="Haug, Saskia (IISM)" userId="e2f6ae4e-27f4-4197-b694-f80a4aee0b95" providerId="ADAL" clId="{31C47D4D-CA6D-47D6-B080-312CAD91072A}" dt="2022-05-23T12:07:52.072" v="847" actId="1076"/>
        <pc:sldMkLst>
          <pc:docMk/>
          <pc:sldMk cId="1519722111" sldId="260"/>
        </pc:sldMkLst>
        <pc:spChg chg="mod">
          <ac:chgData name="Haug, Saskia (IISM)" userId="e2f6ae4e-27f4-4197-b694-f80a4aee0b95" providerId="ADAL" clId="{31C47D4D-CA6D-47D6-B080-312CAD91072A}" dt="2022-05-23T12:03:28.791" v="772" actId="1076"/>
          <ac:spMkLst>
            <pc:docMk/>
            <pc:sldMk cId="1519722111" sldId="260"/>
            <ac:spMk id="9" creationId="{194D3C90-27B1-4235-A376-A222A814B015}"/>
          </ac:spMkLst>
        </pc:spChg>
        <pc:spChg chg="mod">
          <ac:chgData name="Haug, Saskia (IISM)" userId="e2f6ae4e-27f4-4197-b694-f80a4aee0b95" providerId="ADAL" clId="{31C47D4D-CA6D-47D6-B080-312CAD91072A}" dt="2022-05-23T12:04:21.201" v="794" actId="14100"/>
          <ac:spMkLst>
            <pc:docMk/>
            <pc:sldMk cId="1519722111" sldId="260"/>
            <ac:spMk id="10" creationId="{209E3891-E690-4A97-BE2B-3B105E2BAB67}"/>
          </ac:spMkLst>
        </pc:spChg>
        <pc:spChg chg="mod">
          <ac:chgData name="Haug, Saskia (IISM)" userId="e2f6ae4e-27f4-4197-b694-f80a4aee0b95" providerId="ADAL" clId="{31C47D4D-CA6D-47D6-B080-312CAD91072A}" dt="2022-05-23T12:07:43.183" v="846" actId="3064"/>
          <ac:spMkLst>
            <pc:docMk/>
            <pc:sldMk cId="1519722111" sldId="260"/>
            <ac:spMk id="11" creationId="{19D7EBED-DD57-4BEF-8EA1-9BE44C2D015A}"/>
          </ac:spMkLst>
        </pc:spChg>
        <pc:spChg chg="mod">
          <ac:chgData name="Haug, Saskia (IISM)" userId="e2f6ae4e-27f4-4197-b694-f80a4aee0b95" providerId="ADAL" clId="{31C47D4D-CA6D-47D6-B080-312CAD91072A}" dt="2022-05-23T12:04:12.473" v="792" actId="1076"/>
          <ac:spMkLst>
            <pc:docMk/>
            <pc:sldMk cId="1519722111" sldId="260"/>
            <ac:spMk id="12" creationId="{1997027B-FCFC-4951-B826-E1F17E1CAFEA}"/>
          </ac:spMkLst>
        </pc:spChg>
        <pc:picChg chg="del">
          <ac:chgData name="Haug, Saskia (IISM)" userId="e2f6ae4e-27f4-4197-b694-f80a4aee0b95" providerId="ADAL" clId="{31C47D4D-CA6D-47D6-B080-312CAD91072A}" dt="2022-05-23T09:58:22.812" v="453" actId="478"/>
          <ac:picMkLst>
            <pc:docMk/>
            <pc:sldMk cId="1519722111" sldId="260"/>
            <ac:picMk id="3" creationId="{FA8E0D31-EC64-4788-A36D-136CABC8B747}"/>
          </ac:picMkLst>
        </pc:picChg>
        <pc:picChg chg="add del mod ord">
          <ac:chgData name="Haug, Saskia (IISM)" userId="e2f6ae4e-27f4-4197-b694-f80a4aee0b95" providerId="ADAL" clId="{31C47D4D-CA6D-47D6-B080-312CAD91072A}" dt="2022-05-23T12:03:03.915" v="767" actId="478"/>
          <ac:picMkLst>
            <pc:docMk/>
            <pc:sldMk cId="1519722111" sldId="260"/>
            <ac:picMk id="4" creationId="{67E5BB63-B283-4B11-93A6-C9029BB89F7F}"/>
          </ac:picMkLst>
        </pc:picChg>
        <pc:picChg chg="add mod ord">
          <ac:chgData name="Haug, Saskia (IISM)" userId="e2f6ae4e-27f4-4197-b694-f80a4aee0b95" providerId="ADAL" clId="{31C47D4D-CA6D-47D6-B080-312CAD91072A}" dt="2022-05-23T12:07:52.072" v="847" actId="1076"/>
          <ac:picMkLst>
            <pc:docMk/>
            <pc:sldMk cId="1519722111" sldId="260"/>
            <ac:picMk id="8" creationId="{C1691830-3DA3-4EEA-B7D7-D9338989D757}"/>
          </ac:picMkLst>
        </pc:picChg>
      </pc:sldChg>
      <pc:sldChg chg="addSp delSp modSp del mod">
        <pc:chgData name="Haug, Saskia (IISM)" userId="e2f6ae4e-27f4-4197-b694-f80a4aee0b95" providerId="ADAL" clId="{31C47D4D-CA6D-47D6-B080-312CAD91072A}" dt="2022-05-23T12:12:15.910" v="982" actId="47"/>
        <pc:sldMkLst>
          <pc:docMk/>
          <pc:sldMk cId="2337657052" sldId="261"/>
        </pc:sldMkLst>
        <pc:picChg chg="add del">
          <ac:chgData name="Haug, Saskia (IISM)" userId="e2f6ae4e-27f4-4197-b694-f80a4aee0b95" providerId="ADAL" clId="{31C47D4D-CA6D-47D6-B080-312CAD91072A}" dt="2022-05-23T12:05:54.489" v="811" actId="22"/>
          <ac:picMkLst>
            <pc:docMk/>
            <pc:sldMk cId="2337657052" sldId="261"/>
            <ac:picMk id="3" creationId="{34BC8539-9F0E-44A8-A12F-1C7469C5DE56}"/>
          </ac:picMkLst>
        </pc:picChg>
        <pc:picChg chg="add del mod">
          <ac:chgData name="Haug, Saskia (IISM)" userId="e2f6ae4e-27f4-4197-b694-f80a4aee0b95" providerId="ADAL" clId="{31C47D4D-CA6D-47D6-B080-312CAD91072A}" dt="2022-05-23T12:12:14.732" v="981" actId="478"/>
          <ac:picMkLst>
            <pc:docMk/>
            <pc:sldMk cId="2337657052" sldId="261"/>
            <ac:picMk id="4" creationId="{0896EA45-9AFF-480D-931C-9905B9D8F782}"/>
          </ac:picMkLst>
        </pc:picChg>
      </pc:sldChg>
      <pc:sldChg chg="add del">
        <pc:chgData name="Haug, Saskia (IISM)" userId="e2f6ae4e-27f4-4197-b694-f80a4aee0b95" providerId="ADAL" clId="{31C47D4D-CA6D-47D6-B080-312CAD91072A}" dt="2022-05-23T12:12:09.486" v="980" actId="47"/>
        <pc:sldMkLst>
          <pc:docMk/>
          <pc:sldMk cId="236000781" sldId="262"/>
        </pc:sldMkLst>
      </pc:sldChg>
      <pc:sldChg chg="addSp delSp modSp mod">
        <pc:chgData name="Haug, Saskia (IISM)" userId="e2f6ae4e-27f4-4197-b694-f80a4aee0b95" providerId="ADAL" clId="{31C47D4D-CA6D-47D6-B080-312CAD91072A}" dt="2022-05-23T12:12:43.741" v="986" actId="14100"/>
        <pc:sldMkLst>
          <pc:docMk/>
          <pc:sldMk cId="1896473912" sldId="263"/>
        </pc:sldMkLst>
        <pc:spChg chg="mod">
          <ac:chgData name="Haug, Saskia (IISM)" userId="e2f6ae4e-27f4-4197-b694-f80a4aee0b95" providerId="ADAL" clId="{31C47D4D-CA6D-47D6-B080-312CAD91072A}" dt="2022-05-23T12:10:33.702" v="858" actId="14100"/>
          <ac:spMkLst>
            <pc:docMk/>
            <pc:sldMk cId="1896473912" sldId="263"/>
            <ac:spMk id="8" creationId="{139FC0DB-798F-4DF8-9416-4AE7155367E8}"/>
          </ac:spMkLst>
        </pc:spChg>
        <pc:spChg chg="add mod">
          <ac:chgData name="Haug, Saskia (IISM)" userId="e2f6ae4e-27f4-4197-b694-f80a4aee0b95" providerId="ADAL" clId="{31C47D4D-CA6D-47D6-B080-312CAD91072A}" dt="2022-05-23T12:11:49.645" v="979" actId="20577"/>
          <ac:spMkLst>
            <pc:docMk/>
            <pc:sldMk cId="1896473912" sldId="263"/>
            <ac:spMk id="10" creationId="{6FFE663A-AEA0-4ABA-942C-81874D9BD1BC}"/>
          </ac:spMkLst>
        </pc:spChg>
        <pc:spChg chg="mod">
          <ac:chgData name="Haug, Saskia (IISM)" userId="e2f6ae4e-27f4-4197-b694-f80a4aee0b95" providerId="ADAL" clId="{31C47D4D-CA6D-47D6-B080-312CAD91072A}" dt="2022-05-23T12:11:04.348" v="880" actId="1076"/>
          <ac:spMkLst>
            <pc:docMk/>
            <pc:sldMk cId="1896473912" sldId="263"/>
            <ac:spMk id="11" creationId="{19D7EBED-DD57-4BEF-8EA1-9BE44C2D015A}"/>
          </ac:spMkLst>
        </pc:spChg>
        <pc:picChg chg="add mod ord modCrop">
          <ac:chgData name="Haug, Saskia (IISM)" userId="e2f6ae4e-27f4-4197-b694-f80a4aee0b95" providerId="ADAL" clId="{31C47D4D-CA6D-47D6-B080-312CAD91072A}" dt="2022-05-23T12:12:43.741" v="986" actId="14100"/>
          <ac:picMkLst>
            <pc:docMk/>
            <pc:sldMk cId="1896473912" sldId="263"/>
            <ac:picMk id="3" creationId="{6BB68CCA-4F88-43CA-81BA-1E8C1A9FE5B7}"/>
          </ac:picMkLst>
        </pc:picChg>
        <pc:picChg chg="del">
          <ac:chgData name="Haug, Saskia (IISM)" userId="e2f6ae4e-27f4-4197-b694-f80a4aee0b95" providerId="ADAL" clId="{31C47D4D-CA6D-47D6-B080-312CAD91072A}" dt="2022-05-23T12:10:29.698" v="857" actId="478"/>
          <ac:picMkLst>
            <pc:docMk/>
            <pc:sldMk cId="1896473912" sldId="263"/>
            <ac:picMk id="4" creationId="{0D19CF01-5316-4A7D-ACBE-DAAA602B7820}"/>
          </ac:picMkLst>
        </pc:picChg>
      </pc:sldChg>
      <pc:sldChg chg="addSp delSp modSp add mod ord">
        <pc:chgData name="Haug, Saskia (IISM)" userId="e2f6ae4e-27f4-4197-b694-f80a4aee0b95" providerId="ADAL" clId="{31C47D4D-CA6D-47D6-B080-312CAD91072A}" dt="2022-05-23T12:10:05.805" v="853" actId="1076"/>
        <pc:sldMkLst>
          <pc:docMk/>
          <pc:sldMk cId="2103828319" sldId="264"/>
        </pc:sldMkLst>
        <pc:spChg chg="add del mod">
          <ac:chgData name="Haug, Saskia (IISM)" userId="e2f6ae4e-27f4-4197-b694-f80a4aee0b95" providerId="ADAL" clId="{31C47D4D-CA6D-47D6-B080-312CAD91072A}" dt="2022-05-23T12:04:40.554" v="797" actId="478"/>
          <ac:spMkLst>
            <pc:docMk/>
            <pc:sldMk cId="2103828319" sldId="264"/>
            <ac:spMk id="3" creationId="{5BEECF51-0729-4624-80C2-DD994075FDEB}"/>
          </ac:spMkLst>
        </pc:spChg>
        <pc:spChg chg="del">
          <ac:chgData name="Haug, Saskia (IISM)" userId="e2f6ae4e-27f4-4197-b694-f80a4aee0b95" providerId="ADAL" clId="{31C47D4D-CA6D-47D6-B080-312CAD91072A}" dt="2022-05-23T12:04:37.873" v="796" actId="478"/>
          <ac:spMkLst>
            <pc:docMk/>
            <pc:sldMk cId="2103828319" sldId="264"/>
            <ac:spMk id="9" creationId="{194D3C90-27B1-4235-A376-A222A814B015}"/>
          </ac:spMkLst>
        </pc:spChg>
        <pc:spChg chg="del">
          <ac:chgData name="Haug, Saskia (IISM)" userId="e2f6ae4e-27f4-4197-b694-f80a4aee0b95" providerId="ADAL" clId="{31C47D4D-CA6D-47D6-B080-312CAD91072A}" dt="2022-05-23T12:04:37.873" v="796" actId="478"/>
          <ac:spMkLst>
            <pc:docMk/>
            <pc:sldMk cId="2103828319" sldId="264"/>
            <ac:spMk id="10" creationId="{209E3891-E690-4A97-BE2B-3B105E2BAB67}"/>
          </ac:spMkLst>
        </pc:spChg>
        <pc:spChg chg="del">
          <ac:chgData name="Haug, Saskia (IISM)" userId="e2f6ae4e-27f4-4197-b694-f80a4aee0b95" providerId="ADAL" clId="{31C47D4D-CA6D-47D6-B080-312CAD91072A}" dt="2022-05-23T12:04:37.873" v="796" actId="478"/>
          <ac:spMkLst>
            <pc:docMk/>
            <pc:sldMk cId="2103828319" sldId="264"/>
            <ac:spMk id="11" creationId="{19D7EBED-DD57-4BEF-8EA1-9BE44C2D015A}"/>
          </ac:spMkLst>
        </pc:spChg>
        <pc:spChg chg="del">
          <ac:chgData name="Haug, Saskia (IISM)" userId="e2f6ae4e-27f4-4197-b694-f80a4aee0b95" providerId="ADAL" clId="{31C47D4D-CA6D-47D6-B080-312CAD91072A}" dt="2022-05-23T12:04:37.873" v="796" actId="478"/>
          <ac:spMkLst>
            <pc:docMk/>
            <pc:sldMk cId="2103828319" sldId="264"/>
            <ac:spMk id="12" creationId="{1997027B-FCFC-4951-B826-E1F17E1CAFEA}"/>
          </ac:spMkLst>
        </pc:spChg>
        <pc:spChg chg="add mod">
          <ac:chgData name="Haug, Saskia (IISM)" userId="e2f6ae4e-27f4-4197-b694-f80a4aee0b95" providerId="ADAL" clId="{31C47D4D-CA6D-47D6-B080-312CAD91072A}" dt="2022-05-23T12:10:05.805" v="853" actId="1076"/>
          <ac:spMkLst>
            <pc:docMk/>
            <pc:sldMk cId="2103828319" sldId="264"/>
            <ac:spMk id="13" creationId="{8A56B2B6-3620-43F5-8D7B-A78F1E589804}"/>
          </ac:spMkLst>
        </pc:spChg>
        <pc:picChg chg="add mod ord">
          <ac:chgData name="Haug, Saskia (IISM)" userId="e2f6ae4e-27f4-4197-b694-f80a4aee0b95" providerId="ADAL" clId="{31C47D4D-CA6D-47D6-B080-312CAD91072A}" dt="2022-05-23T12:06:06.102" v="817" actId="167"/>
          <ac:picMkLst>
            <pc:docMk/>
            <pc:sldMk cId="2103828319" sldId="264"/>
            <ac:picMk id="7" creationId="{ECB36397-13ED-448A-ACED-2A2E25BAD6F0}"/>
          </ac:picMkLst>
        </pc:picChg>
        <pc:picChg chg="del">
          <ac:chgData name="Haug, Saskia (IISM)" userId="e2f6ae4e-27f4-4197-b694-f80a4aee0b95" providerId="ADAL" clId="{31C47D4D-CA6D-47D6-B080-312CAD91072A}" dt="2022-05-23T12:06:07.397" v="818" actId="478"/>
          <ac:picMkLst>
            <pc:docMk/>
            <pc:sldMk cId="2103828319" sldId="264"/>
            <ac:picMk id="8" creationId="{C1691830-3DA3-4EEA-B7D7-D9338989D757}"/>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AC6C8EF-CB49-4275-A13C-7D23B20735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A1B4A547-0428-4174-91C1-87DB18F6E7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843078-645D-4158-A787-42F60CFF6D2A}" type="datetimeFigureOut">
              <a:rPr lang="de-DE" smtClean="0"/>
              <a:t>30.05.2022</a:t>
            </a:fld>
            <a:endParaRPr lang="de-DE"/>
          </a:p>
        </p:txBody>
      </p:sp>
      <p:sp>
        <p:nvSpPr>
          <p:cNvPr id="4" name="Fußzeilenplatzhalter 3">
            <a:extLst>
              <a:ext uri="{FF2B5EF4-FFF2-40B4-BE49-F238E27FC236}">
                <a16:creationId xmlns:a16="http://schemas.microsoft.com/office/drawing/2014/main" id="{11FA28B1-58A3-494A-988B-FE2E422DB4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CFFFF7B2-3409-4144-B289-9DD989617F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C3DBE-79DB-4D91-9218-7EE4FE497323}" type="slidenum">
              <a:rPr lang="de-DE" smtClean="0"/>
              <a:t>‹Nr.›</a:t>
            </a:fld>
            <a:endParaRPr lang="de-DE"/>
          </a:p>
        </p:txBody>
      </p:sp>
    </p:spTree>
    <p:extLst>
      <p:ext uri="{BB962C8B-B14F-4D97-AF65-F5344CB8AC3E}">
        <p14:creationId xmlns:p14="http://schemas.microsoft.com/office/powerpoint/2010/main" val="4144974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86D6B-7251-4AFE-851B-67A0DE1DAFFC}" type="datetimeFigureOut">
              <a:rPr lang="de-DE" smtClean="0"/>
              <a:t>30.05.2022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F46E9-7904-4FD8-82D0-66E6EAD9EF88}" type="slidenum">
              <a:rPr lang="de-DE" smtClean="0"/>
              <a:t>‹Nr.›</a:t>
            </a:fld>
            <a:endParaRPr lang="de-DE"/>
          </a:p>
        </p:txBody>
      </p:sp>
    </p:spTree>
    <p:extLst>
      <p:ext uri="{BB962C8B-B14F-4D97-AF65-F5344CB8AC3E}">
        <p14:creationId xmlns:p14="http://schemas.microsoft.com/office/powerpoint/2010/main" val="1193174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3968A1E-5774-4FBF-B33D-33246827FA2C}"/>
              </a:ext>
            </a:extLst>
          </p:cNvPr>
          <p:cNvSpPr>
            <a:spLocks noGrp="1"/>
          </p:cNvSpPr>
          <p:nvPr>
            <p:ph type="dt" sz="half" idx="10"/>
          </p:nvPr>
        </p:nvSpPr>
        <p:spPr/>
        <p:txBody>
          <a:bodyPr/>
          <a:lstStyle/>
          <a:p>
            <a:fld id="{65010B03-D230-4701-9F37-B6F131066B93}" type="datetime1">
              <a:rPr lang="de-DE" smtClean="0"/>
              <a:t>30.05.2022</a:t>
            </a:fld>
            <a:endParaRPr lang="de-DE" dirty="0"/>
          </a:p>
        </p:txBody>
      </p:sp>
      <p:sp>
        <p:nvSpPr>
          <p:cNvPr id="3" name="Fußzeilenplatzhalter 2">
            <a:extLst>
              <a:ext uri="{FF2B5EF4-FFF2-40B4-BE49-F238E27FC236}">
                <a16:creationId xmlns:a16="http://schemas.microsoft.com/office/drawing/2014/main" id="{9B814E2C-65A8-4B4C-A488-296B14440993}"/>
              </a:ext>
            </a:extLst>
          </p:cNvPr>
          <p:cNvSpPr>
            <a:spLocks noGrp="1"/>
          </p:cNvSpPr>
          <p:nvPr>
            <p:ph type="ftr" sz="quarter" idx="11"/>
          </p:nvPr>
        </p:nvSpPr>
        <p:spPr/>
        <p:txBody>
          <a:bodyPr/>
          <a:lstStyle/>
          <a:p>
            <a:r>
              <a:rPr lang="de-DE"/>
              <a:t>| Optional</a:t>
            </a:r>
            <a:endParaRPr lang="de-DE" dirty="0"/>
          </a:p>
        </p:txBody>
      </p:sp>
      <p:sp>
        <p:nvSpPr>
          <p:cNvPr id="4" name="Foliennummernplatzhalter 3">
            <a:extLst>
              <a:ext uri="{FF2B5EF4-FFF2-40B4-BE49-F238E27FC236}">
                <a16:creationId xmlns:a16="http://schemas.microsoft.com/office/drawing/2014/main" id="{5E58CEEC-917F-4652-8701-CCABB57CFC37}"/>
              </a:ext>
            </a:extLst>
          </p:cNvPr>
          <p:cNvSpPr>
            <a:spLocks noGrp="1"/>
          </p:cNvSpPr>
          <p:nvPr>
            <p:ph type="sldNum" sz="quarter" idx="12"/>
          </p:nvPr>
        </p:nvSpPr>
        <p:spPr/>
        <p:txBody>
          <a:bodyPr/>
          <a:lstStyle/>
          <a:p>
            <a:fld id="{82EA1D04-CA53-4DE3-84A8-2B63E41036C9}" type="slidenum">
              <a:rPr lang="de-DE" smtClean="0"/>
              <a:pPr/>
              <a:t>‹Nr.›</a:t>
            </a:fld>
            <a:endParaRPr lang="de-DE" dirty="0"/>
          </a:p>
        </p:txBody>
      </p:sp>
    </p:spTree>
    <p:extLst>
      <p:ext uri="{BB962C8B-B14F-4D97-AF65-F5344CB8AC3E}">
        <p14:creationId xmlns:p14="http://schemas.microsoft.com/office/powerpoint/2010/main" val="361748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clipArtAndTx" preserve="1">
  <p:cSld name="Titel, ClipArt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8889C-9108-4E11-B334-A27EA54A23C7}"/>
              </a:ext>
            </a:extLst>
          </p:cNvPr>
          <p:cNvSpPr>
            <a:spLocks noGrp="1"/>
          </p:cNvSpPr>
          <p:nvPr>
            <p:ph type="title"/>
          </p:nvPr>
        </p:nvSpPr>
        <p:spPr/>
        <p:txBody>
          <a:bodyPr/>
          <a:lstStyle/>
          <a:p>
            <a:r>
              <a:rPr lang="de-DE"/>
              <a:t>Mastertitelformat bearbeiten</a:t>
            </a:r>
          </a:p>
        </p:txBody>
      </p:sp>
      <p:sp>
        <p:nvSpPr>
          <p:cNvPr id="3" name="Onlinebild-Platzhalter 2">
            <a:extLst>
              <a:ext uri="{FF2B5EF4-FFF2-40B4-BE49-F238E27FC236}">
                <a16:creationId xmlns:a16="http://schemas.microsoft.com/office/drawing/2014/main" id="{B7775F34-407A-48B2-9B1C-A932A0181C2A}"/>
              </a:ext>
            </a:extLst>
          </p:cNvPr>
          <p:cNvSpPr>
            <a:spLocks noGrp="1"/>
          </p:cNvSpPr>
          <p:nvPr>
            <p:ph type="clipArt" sz="half" idx="1"/>
          </p:nvPr>
        </p:nvSpPr>
        <p:spPr>
          <a:xfrm>
            <a:off x="212343" y="1965579"/>
            <a:ext cx="5800852" cy="3906012"/>
          </a:xfrm>
        </p:spPr>
        <p:txBody>
          <a:bodyPr/>
          <a:lstStyle/>
          <a:p>
            <a:endParaRPr lang="de-DE"/>
          </a:p>
        </p:txBody>
      </p:sp>
      <p:sp>
        <p:nvSpPr>
          <p:cNvPr id="4" name="Textplatzhalter 3">
            <a:extLst>
              <a:ext uri="{FF2B5EF4-FFF2-40B4-BE49-F238E27FC236}">
                <a16:creationId xmlns:a16="http://schemas.microsoft.com/office/drawing/2014/main" id="{137A6B39-BF7A-4209-AA3A-273F92455170}"/>
              </a:ext>
            </a:extLst>
          </p:cNvPr>
          <p:cNvSpPr>
            <a:spLocks noGrp="1"/>
          </p:cNvSpPr>
          <p:nvPr>
            <p:ph type="body"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0B3E23DC-3384-47E5-BCB1-F2B7270A9F8E}"/>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B0F7007C-89FE-4D34-A5F7-11B79EA12849}"/>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A59EF9D1-1D6E-44E8-A7EE-5EC5CD3E4ADE}"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E9E62410-A838-493D-B4DF-071E9847171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24842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C5CC59-BC4F-4F35-899E-066A75D69A3B}"/>
              </a:ext>
            </a:extLst>
          </p:cNvPr>
          <p:cNvSpPr>
            <a:spLocks noGrp="1"/>
          </p:cNvSpPr>
          <p:nvPr>
            <p:ph type="title"/>
          </p:nvPr>
        </p:nvSpPr>
        <p:spPr/>
        <p:txBody>
          <a:bodyPr/>
          <a:lstStyle/>
          <a:p>
            <a:r>
              <a:rPr lang="de-DE"/>
              <a:t>Mastertitelformat bearbeiten</a:t>
            </a:r>
          </a:p>
        </p:txBody>
      </p:sp>
      <p:sp>
        <p:nvSpPr>
          <p:cNvPr id="3" name="Fußzeilenplatzhalter 2">
            <a:extLst>
              <a:ext uri="{FF2B5EF4-FFF2-40B4-BE49-F238E27FC236}">
                <a16:creationId xmlns:a16="http://schemas.microsoft.com/office/drawing/2014/main" id="{81FEAD91-A51C-43CD-8E4C-904A8749BF20}"/>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4" name="Datumsplatzhalter 3">
            <a:extLst>
              <a:ext uri="{FF2B5EF4-FFF2-40B4-BE49-F238E27FC236}">
                <a16:creationId xmlns:a16="http://schemas.microsoft.com/office/drawing/2014/main" id="{C6943F05-466E-47EB-A4DF-79F7329DE7AD}"/>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2E752000-55A0-4553-BBD4-CFFEEB173D51}"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Foliennummernplatzhalter 4">
            <a:extLst>
              <a:ext uri="{FF2B5EF4-FFF2-40B4-BE49-F238E27FC236}">
                <a16:creationId xmlns:a16="http://schemas.microsoft.com/office/drawing/2014/main" id="{EAAA4A8E-EFEB-4FA3-B265-63AFB7519044}"/>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144632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F08E9903-ECD7-4C58-9A4B-8CEC2A22571F}"/>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3" name="Datumsplatzhalter 2">
            <a:extLst>
              <a:ext uri="{FF2B5EF4-FFF2-40B4-BE49-F238E27FC236}">
                <a16:creationId xmlns:a16="http://schemas.microsoft.com/office/drawing/2014/main" id="{04AC508E-137C-4416-908D-2B01A21EC738}"/>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5D8B96A5-E1D7-454B-BFDF-E714B7BF1A08}"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4" name="Foliennummernplatzhalter 3">
            <a:extLst>
              <a:ext uri="{FF2B5EF4-FFF2-40B4-BE49-F238E27FC236}">
                <a16:creationId xmlns:a16="http://schemas.microsoft.com/office/drawing/2014/main" id="{FCAAE8AB-52F8-43B0-B5A9-664FB525BB60}"/>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870191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F2ABAC-561F-4606-A67C-1A55942027F2}"/>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33ED3FFE-CF79-4687-A078-C8E44A073B73}"/>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BB7FF96-6611-4D4F-BCB0-01C1D31DC0C9}"/>
              </a:ext>
            </a:extLst>
          </p:cNvPr>
          <p:cNvSpPr>
            <a:spLocks noGrp="1"/>
          </p:cNvSpPr>
          <p:nvPr>
            <p:ph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E3020A3C-5997-4241-9E93-5058EC012B35}"/>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98AF161C-F4A7-4A48-827F-5711D99E558E}"/>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F8FEEF0-7EAC-424F-8BDF-62D59EECC53C}"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B6411C8A-7FBB-42B8-812F-9D3862E75FA1}"/>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910789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el, Inhalt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A809E2-FF1C-4220-B806-F7A2CBB45B5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4C654F8-BF58-4B3A-B336-3629ECE45454}"/>
              </a:ext>
            </a:extLst>
          </p:cNvPr>
          <p:cNvSpPr>
            <a:spLocks noGrp="1"/>
          </p:cNvSpPr>
          <p:nvPr>
            <p:ph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12C4920-9938-4405-8A15-1CF4F1C9099F}"/>
              </a:ext>
            </a:extLst>
          </p:cNvPr>
          <p:cNvSpPr>
            <a:spLocks noGrp="1"/>
          </p:cNvSpPr>
          <p:nvPr>
            <p:ph type="body"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A7968547-6C9A-4A3F-9DF5-C094BF63FF4F}"/>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9687ABFE-CCFA-4A9B-8529-F93712327C06}"/>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E41390A8-E354-4A21-9BC8-95E43BAF20C3}"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CB3FE862-F243-4638-A6BB-CD8B4AFF600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325476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CE1D32-E21C-47EA-A87F-E9B77F368C63}"/>
              </a:ext>
            </a:extLst>
          </p:cNvPr>
          <p:cNvSpPr>
            <a:spLocks noGrp="1"/>
          </p:cNvSpPr>
          <p:nvPr>
            <p:ph/>
          </p:nvPr>
        </p:nvSpPr>
        <p:spPr>
          <a:xfrm>
            <a:off x="212344" y="431800"/>
            <a:ext cx="11753977" cy="54403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 name="Fußzeilenplatzhalter 2">
            <a:extLst>
              <a:ext uri="{FF2B5EF4-FFF2-40B4-BE49-F238E27FC236}">
                <a16:creationId xmlns:a16="http://schemas.microsoft.com/office/drawing/2014/main" id="{5F863ECE-AB9D-4E37-B422-CC40B5272EB4}"/>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4" name="Datumsplatzhalter 3">
            <a:extLst>
              <a:ext uri="{FF2B5EF4-FFF2-40B4-BE49-F238E27FC236}">
                <a16:creationId xmlns:a16="http://schemas.microsoft.com/office/drawing/2014/main" id="{7656F73E-08AD-4984-AA4D-6A2047EA123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0CBFDB8-0ABA-4B5D-BB97-3F0F3764BA33}"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Foliennummernplatzhalter 4">
            <a:extLst>
              <a:ext uri="{FF2B5EF4-FFF2-40B4-BE49-F238E27FC236}">
                <a16:creationId xmlns:a16="http://schemas.microsoft.com/office/drawing/2014/main" id="{F2563ACE-B651-45D5-BB34-3B368EE9115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216175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080E89-1E40-4B0D-BD55-CBE3C39C66E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353CF28-13C9-4E5C-9A41-1F6D684F3F08}"/>
              </a:ext>
            </a:extLst>
          </p:cNvPr>
          <p:cNvSpPr>
            <a:spLocks noGrp="1"/>
          </p:cNvSpPr>
          <p:nvPr>
            <p:ph idx="1"/>
          </p:nvPr>
        </p:nvSpPr>
        <p:spPr>
          <a:xfrm>
            <a:off x="212345" y="1965579"/>
            <a:ext cx="11753977"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DB55761B-B9A2-4920-9B0D-35C5A79C73E2}"/>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5F670AE4-0FCB-4883-B7E4-B5754A2694C6}"/>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9681CFB-FE37-42E9-972B-7EE5E370AF9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0045A95C-6833-4457-B077-68A9637FCAC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897990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Media" preserve="1">
  <p:cSld name="Titel, Text und Mediencli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A26DD6-5478-44D5-9C22-EA6102171B17}"/>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EDDA7DB3-D147-40F5-A85A-F22CDDCC7764}"/>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Medienplatzhalter 3">
            <a:extLst>
              <a:ext uri="{FF2B5EF4-FFF2-40B4-BE49-F238E27FC236}">
                <a16:creationId xmlns:a16="http://schemas.microsoft.com/office/drawing/2014/main" id="{60A14105-87B3-4C57-AD70-C6D6EB6C2BD5}"/>
              </a:ext>
            </a:extLst>
          </p:cNvPr>
          <p:cNvSpPr>
            <a:spLocks noGrp="1"/>
          </p:cNvSpPr>
          <p:nvPr>
            <p:ph type="media" sz="half" idx="2"/>
          </p:nvPr>
        </p:nvSpPr>
        <p:spPr>
          <a:xfrm>
            <a:off x="6165595" y="1965579"/>
            <a:ext cx="5800852" cy="3906012"/>
          </a:xfrm>
        </p:spPr>
        <p:txBody>
          <a:bodyPr/>
          <a:lstStyle/>
          <a:p>
            <a:endParaRPr lang="de-DE"/>
          </a:p>
        </p:txBody>
      </p:sp>
      <p:sp>
        <p:nvSpPr>
          <p:cNvPr id="5" name="Fußzeilenplatzhalter 4">
            <a:extLst>
              <a:ext uri="{FF2B5EF4-FFF2-40B4-BE49-F238E27FC236}">
                <a16:creationId xmlns:a16="http://schemas.microsoft.com/office/drawing/2014/main" id="{26468F25-440D-4B20-B43E-2906F5F245F3}"/>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0574263A-04B4-4BB1-BA72-C60C07FA9681}"/>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2E9AD9D9-F800-41FA-B6C4-3F1480191AA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B444941E-A04D-406F-897B-1CB8D8B4F9D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57558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mediaAndTx" preserve="1">
  <p:cSld name="Titel, Medienclip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39877-D01C-4856-BA52-624F29B860CE}"/>
              </a:ext>
            </a:extLst>
          </p:cNvPr>
          <p:cNvSpPr>
            <a:spLocks noGrp="1"/>
          </p:cNvSpPr>
          <p:nvPr>
            <p:ph type="title"/>
          </p:nvPr>
        </p:nvSpPr>
        <p:spPr/>
        <p:txBody>
          <a:bodyPr/>
          <a:lstStyle/>
          <a:p>
            <a:r>
              <a:rPr lang="de-DE"/>
              <a:t>Mastertitelformat bearbeiten</a:t>
            </a:r>
          </a:p>
        </p:txBody>
      </p:sp>
      <p:sp>
        <p:nvSpPr>
          <p:cNvPr id="3" name="Medienplatzhalter 2">
            <a:extLst>
              <a:ext uri="{FF2B5EF4-FFF2-40B4-BE49-F238E27FC236}">
                <a16:creationId xmlns:a16="http://schemas.microsoft.com/office/drawing/2014/main" id="{44221E77-11E0-4F51-8A81-F543833C9E60}"/>
              </a:ext>
            </a:extLst>
          </p:cNvPr>
          <p:cNvSpPr>
            <a:spLocks noGrp="1"/>
          </p:cNvSpPr>
          <p:nvPr>
            <p:ph type="media" sz="half" idx="1"/>
          </p:nvPr>
        </p:nvSpPr>
        <p:spPr>
          <a:xfrm>
            <a:off x="212343" y="1965579"/>
            <a:ext cx="5800852" cy="3906012"/>
          </a:xfrm>
        </p:spPr>
        <p:txBody>
          <a:bodyPr/>
          <a:lstStyle/>
          <a:p>
            <a:endParaRPr lang="de-DE"/>
          </a:p>
        </p:txBody>
      </p:sp>
      <p:sp>
        <p:nvSpPr>
          <p:cNvPr id="4" name="Textplatzhalter 3">
            <a:extLst>
              <a:ext uri="{FF2B5EF4-FFF2-40B4-BE49-F238E27FC236}">
                <a16:creationId xmlns:a16="http://schemas.microsoft.com/office/drawing/2014/main" id="{D109FC1F-991B-4A03-80B8-3A8A5F2D0719}"/>
              </a:ext>
            </a:extLst>
          </p:cNvPr>
          <p:cNvSpPr>
            <a:spLocks noGrp="1"/>
          </p:cNvSpPr>
          <p:nvPr>
            <p:ph type="body"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311A9557-B4F9-4FC2-9332-363ACA4D445F}"/>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095E73B0-6F01-42C0-B398-DB7C7D7E05A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8192C09A-BEA4-4445-B8BC-DEC53FCADD78}"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D8FAA16F-81A1-4CEB-8939-4AA044CBF61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4123341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reserve="1">
  <p:cSld name="Titel und Inhalt üb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8735A7-B28E-4745-8655-C9999B01167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35637BB-60B1-4488-8CF1-E3F06D5EBED0}"/>
              </a:ext>
            </a:extLst>
          </p:cNvPr>
          <p:cNvSpPr>
            <a:spLocks noGrp="1"/>
          </p:cNvSpPr>
          <p:nvPr>
            <p:ph sz="half" idx="1"/>
          </p:nvPr>
        </p:nvSpPr>
        <p:spPr>
          <a:xfrm>
            <a:off x="212344" y="1965579"/>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4D5F2FC-4B25-456C-A90C-64CEA05B29FB}"/>
              </a:ext>
            </a:extLst>
          </p:cNvPr>
          <p:cNvSpPr>
            <a:spLocks noGrp="1"/>
          </p:cNvSpPr>
          <p:nvPr>
            <p:ph type="body" sz="half" idx="2"/>
          </p:nvPr>
        </p:nvSpPr>
        <p:spPr>
          <a:xfrm>
            <a:off x="212344" y="3994785"/>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2BD6C371-FE65-4294-97AD-25A76E97810F}"/>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FC86BFFF-93A4-440C-B3C4-802614E81B71}"/>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3B742DD-8773-4E2A-9EEB-2648EDB33355}"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042C8699-C73C-4568-AB42-D32BC3096EB0}"/>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66819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reserve="1">
  <p:cSld name="Titel und zweispaltig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8E6BF-CDDE-4BBA-B7C7-CD86C7261BC8}"/>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8FC1550A-B9C7-4F29-A06E-E6249E7B3610}"/>
              </a:ext>
            </a:extLst>
          </p:cNvPr>
          <p:cNvSpPr>
            <a:spLocks noGrp="1"/>
          </p:cNvSpPr>
          <p:nvPr>
            <p:ph type="body" sz="half" idx="1"/>
          </p:nvPr>
        </p:nvSpPr>
        <p:spPr>
          <a:xfrm>
            <a:off x="212344" y="1965579"/>
            <a:ext cx="5800852" cy="3906012"/>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77FDF47-10EC-4B98-BEFE-5F17608FD7AF}"/>
              </a:ext>
            </a:extLst>
          </p:cNvPr>
          <p:cNvSpPr>
            <a:spLocks noGrp="1"/>
          </p:cNvSpPr>
          <p:nvPr>
            <p:ph type="body" sz="half" idx="2"/>
          </p:nvPr>
        </p:nvSpPr>
        <p:spPr>
          <a:xfrm>
            <a:off x="6165596" y="1965579"/>
            <a:ext cx="5800852" cy="3906012"/>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a:extLst>
              <a:ext uri="{FF2B5EF4-FFF2-40B4-BE49-F238E27FC236}">
                <a16:creationId xmlns:a16="http://schemas.microsoft.com/office/drawing/2014/main" id="{E08B4501-4886-4F90-AABA-29D3BFD5977B}"/>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BB037D59-CDCB-4605-A031-5C299A6851E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162E148D-DA16-4D47-86F8-5AC4C3F0BE9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492955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OverObj" preserve="1">
  <p:cSld name="Titel und Text über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B682FF-DD0C-46E2-8C1C-A06AF64F5952}"/>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5DD7F0EF-78BF-43F5-9C29-474B537D6FB6}"/>
              </a:ext>
            </a:extLst>
          </p:cNvPr>
          <p:cNvSpPr>
            <a:spLocks noGrp="1"/>
          </p:cNvSpPr>
          <p:nvPr>
            <p:ph type="body" sz="half" idx="1"/>
          </p:nvPr>
        </p:nvSpPr>
        <p:spPr>
          <a:xfrm>
            <a:off x="212344" y="1965579"/>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2F11F21-0ACE-496A-A93D-B817BF62CFF8}"/>
              </a:ext>
            </a:extLst>
          </p:cNvPr>
          <p:cNvSpPr>
            <a:spLocks noGrp="1"/>
          </p:cNvSpPr>
          <p:nvPr>
            <p:ph sz="half" idx="2"/>
          </p:nvPr>
        </p:nvSpPr>
        <p:spPr>
          <a:xfrm>
            <a:off x="212344" y="3994785"/>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7F9D28A9-F404-4434-9C9A-358402724C97}"/>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06E3F372-F58D-4CA4-BFB3-29426E8445D5}"/>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F107B34-1A56-43EE-86C9-2DAE19548ED2}"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E8C92BCB-A68D-4FE6-8DC3-18BD6C232DA3}"/>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413113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A49E15-3CC2-4EE0-92C8-91165D511DA8}"/>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CE50D0BD-1B65-4BC9-A974-4C55A3FDEF28}"/>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E89BA9B-96E6-486F-AB64-EA38AC71B787}"/>
              </a:ext>
            </a:extLst>
          </p:cNvPr>
          <p:cNvSpPr>
            <a:spLocks noGrp="1"/>
          </p:cNvSpPr>
          <p:nvPr>
            <p:ph sz="quarter" idx="2"/>
          </p:nvPr>
        </p:nvSpPr>
        <p:spPr>
          <a:xfrm>
            <a:off x="6165595"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a:extLst>
              <a:ext uri="{FF2B5EF4-FFF2-40B4-BE49-F238E27FC236}">
                <a16:creationId xmlns:a16="http://schemas.microsoft.com/office/drawing/2014/main" id="{E3A62A82-A2FB-4831-BF8E-0B8D27882DE9}"/>
              </a:ext>
            </a:extLst>
          </p:cNvPr>
          <p:cNvSpPr>
            <a:spLocks noGrp="1"/>
          </p:cNvSpPr>
          <p:nvPr>
            <p:ph sz="quarter" idx="3"/>
          </p:nvPr>
        </p:nvSpPr>
        <p:spPr>
          <a:xfrm>
            <a:off x="6165595" y="3994785"/>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07E8A134-6B88-4B2A-AE42-C5C2DE4BCF90}"/>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Datumsplatzhalter 6">
            <a:extLst>
              <a:ext uri="{FF2B5EF4-FFF2-40B4-BE49-F238E27FC236}">
                <a16:creationId xmlns:a16="http://schemas.microsoft.com/office/drawing/2014/main" id="{1C573FE7-AAD9-4572-A337-5461F2423AC5}"/>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0E0C30BE-3111-461B-8F9D-AEA244FE4A01}"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8" name="Foliennummernplatzhalter 7">
            <a:extLst>
              <a:ext uri="{FF2B5EF4-FFF2-40B4-BE49-F238E27FC236}">
                <a16:creationId xmlns:a16="http://schemas.microsoft.com/office/drawing/2014/main" id="{FF6D4B64-4848-48B9-9A84-A7C7BFCD3193}"/>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4059060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Tx" preserve="1">
  <p:cSld name="Titel, zwei Inhalte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CBFF9-6AA9-4135-B013-124136065B6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A8C003F-FDE2-4BCD-8446-E93BA74B902B}"/>
              </a:ext>
            </a:extLst>
          </p:cNvPr>
          <p:cNvSpPr>
            <a:spLocks noGrp="1"/>
          </p:cNvSpPr>
          <p:nvPr>
            <p:ph sz="quarter" idx="1"/>
          </p:nvPr>
        </p:nvSpPr>
        <p:spPr>
          <a:xfrm>
            <a:off x="212343"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AF8FA0B-2B73-4F9E-8421-B7FAA861D2BC}"/>
              </a:ext>
            </a:extLst>
          </p:cNvPr>
          <p:cNvSpPr>
            <a:spLocks noGrp="1"/>
          </p:cNvSpPr>
          <p:nvPr>
            <p:ph sz="quarter" idx="2"/>
          </p:nvPr>
        </p:nvSpPr>
        <p:spPr>
          <a:xfrm>
            <a:off x="212343" y="3994785"/>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6A06705-80A7-42BF-B2C5-248EA2910CCE}"/>
              </a:ext>
            </a:extLst>
          </p:cNvPr>
          <p:cNvSpPr>
            <a:spLocks noGrp="1"/>
          </p:cNvSpPr>
          <p:nvPr>
            <p:ph type="body" sz="half" idx="3"/>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68651DD0-4839-47C9-A9A9-3F5056FFCBA1}"/>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Datumsplatzhalter 6">
            <a:extLst>
              <a:ext uri="{FF2B5EF4-FFF2-40B4-BE49-F238E27FC236}">
                <a16:creationId xmlns:a16="http://schemas.microsoft.com/office/drawing/2014/main" id="{38323B6D-9603-4517-B425-10C069E2500E}"/>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8AF7673-4E49-421A-A8F9-8B568C2E52E5}"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8" name="Foliennummernplatzhalter 7">
            <a:extLst>
              <a:ext uri="{FF2B5EF4-FFF2-40B4-BE49-F238E27FC236}">
                <a16:creationId xmlns:a16="http://schemas.microsoft.com/office/drawing/2014/main" id="{B1BFD5DC-90F2-4A91-AE88-C9A9192A247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012853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reserve="1">
  <p:cSld name="Titel und 2 Inhalte üb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2E6BCF-F13B-4DAE-838C-D4CFDC54360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E4072EF-C701-4F8C-9B31-1260A74B6366}"/>
              </a:ext>
            </a:extLst>
          </p:cNvPr>
          <p:cNvSpPr>
            <a:spLocks noGrp="1"/>
          </p:cNvSpPr>
          <p:nvPr>
            <p:ph sz="quarter" idx="1"/>
          </p:nvPr>
        </p:nvSpPr>
        <p:spPr>
          <a:xfrm>
            <a:off x="212343"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516D008-2F5C-4820-A061-6C39F314126D}"/>
              </a:ext>
            </a:extLst>
          </p:cNvPr>
          <p:cNvSpPr>
            <a:spLocks noGrp="1"/>
          </p:cNvSpPr>
          <p:nvPr>
            <p:ph sz="quarter" idx="2"/>
          </p:nvPr>
        </p:nvSpPr>
        <p:spPr>
          <a:xfrm>
            <a:off x="6165595"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E0CE585-CC58-4405-A5B2-4146F97E314D}"/>
              </a:ext>
            </a:extLst>
          </p:cNvPr>
          <p:cNvSpPr>
            <a:spLocks noGrp="1"/>
          </p:cNvSpPr>
          <p:nvPr>
            <p:ph type="body" sz="half" idx="3"/>
          </p:nvPr>
        </p:nvSpPr>
        <p:spPr>
          <a:xfrm>
            <a:off x="212344" y="3994785"/>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D8156A72-D8B4-4EB6-8FFB-61C9B44B1EC3}"/>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Datumsplatzhalter 6">
            <a:extLst>
              <a:ext uri="{FF2B5EF4-FFF2-40B4-BE49-F238E27FC236}">
                <a16:creationId xmlns:a16="http://schemas.microsoft.com/office/drawing/2014/main" id="{D0EFBFB9-D2F6-40AF-BCCC-A2A94354C2D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A2F219F5-2D10-43F8-A53B-34A1ADD86956}"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8" name="Foliennummernplatzhalter 7">
            <a:extLst>
              <a:ext uri="{FF2B5EF4-FFF2-40B4-BE49-F238E27FC236}">
                <a16:creationId xmlns:a16="http://schemas.microsoft.com/office/drawing/2014/main" id="{D28F30A4-BEA8-4D3F-B414-562C963D8891}"/>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6127694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E88C9-2E13-4233-97E7-A58EA56BF533}"/>
              </a:ext>
            </a:extLst>
          </p:cNvPr>
          <p:cNvSpPr>
            <a:spLocks noGrp="1"/>
          </p:cNvSpPr>
          <p:nvPr>
            <p:ph type="title" sz="quarter"/>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D7B31FC-3EB7-4237-9F75-E570D381E0FE}"/>
              </a:ext>
            </a:extLst>
          </p:cNvPr>
          <p:cNvSpPr>
            <a:spLocks noGrp="1"/>
          </p:cNvSpPr>
          <p:nvPr>
            <p:ph sz="quarter" idx="1"/>
          </p:nvPr>
        </p:nvSpPr>
        <p:spPr>
          <a:xfrm>
            <a:off x="212344"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8A8875F-CFAA-4590-B879-3219CBD4BB93}"/>
              </a:ext>
            </a:extLst>
          </p:cNvPr>
          <p:cNvSpPr>
            <a:spLocks noGrp="1"/>
          </p:cNvSpPr>
          <p:nvPr>
            <p:ph sz="quarter" idx="2"/>
          </p:nvPr>
        </p:nvSpPr>
        <p:spPr>
          <a:xfrm>
            <a:off x="6165596"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a:extLst>
              <a:ext uri="{FF2B5EF4-FFF2-40B4-BE49-F238E27FC236}">
                <a16:creationId xmlns:a16="http://schemas.microsoft.com/office/drawing/2014/main" id="{CA4CB87F-0C22-4934-8CA1-76F88C95A477}"/>
              </a:ext>
            </a:extLst>
          </p:cNvPr>
          <p:cNvSpPr>
            <a:spLocks noGrp="1"/>
          </p:cNvSpPr>
          <p:nvPr>
            <p:ph sz="quarter" idx="3"/>
          </p:nvPr>
        </p:nvSpPr>
        <p:spPr>
          <a:xfrm>
            <a:off x="212344" y="3994785"/>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a:extLst>
              <a:ext uri="{FF2B5EF4-FFF2-40B4-BE49-F238E27FC236}">
                <a16:creationId xmlns:a16="http://schemas.microsoft.com/office/drawing/2014/main" id="{00020373-3ACB-4F0F-B502-F1E7C40F6322}"/>
              </a:ext>
            </a:extLst>
          </p:cNvPr>
          <p:cNvSpPr>
            <a:spLocks noGrp="1"/>
          </p:cNvSpPr>
          <p:nvPr>
            <p:ph sz="quarter" idx="4"/>
          </p:nvPr>
        </p:nvSpPr>
        <p:spPr>
          <a:xfrm>
            <a:off x="6165596" y="3994785"/>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a:extLst>
              <a:ext uri="{FF2B5EF4-FFF2-40B4-BE49-F238E27FC236}">
                <a16:creationId xmlns:a16="http://schemas.microsoft.com/office/drawing/2014/main" id="{A7AE7A61-0107-4725-BF07-B2F2AA671499}"/>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8" name="Datumsplatzhalter 7">
            <a:extLst>
              <a:ext uri="{FF2B5EF4-FFF2-40B4-BE49-F238E27FC236}">
                <a16:creationId xmlns:a16="http://schemas.microsoft.com/office/drawing/2014/main" id="{42470242-CC3A-40B7-95C1-B059AF43DE2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4497A7C5-BC5F-48E8-AE9A-063AD7EF3F55}"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9" name="Foliennummernplatzhalter 8">
            <a:extLst>
              <a:ext uri="{FF2B5EF4-FFF2-40B4-BE49-F238E27FC236}">
                <a16:creationId xmlns:a16="http://schemas.microsoft.com/office/drawing/2014/main" id="{7F8F0835-9080-41B3-9513-4B6330021B2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186089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ASF_Finale_V10_3">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4560EDE9-4AB6-439F-AE21-2378008743B0}"/>
              </a:ext>
            </a:extLst>
          </p:cNvPr>
          <p:cNvGrpSpPr/>
          <p:nvPr/>
        </p:nvGrpSpPr>
        <p:grpSpPr>
          <a:xfrm>
            <a:off x="2120" y="1"/>
            <a:ext cx="12187766" cy="6858000"/>
            <a:chOff x="2119" y="1"/>
            <a:chExt cx="12186180" cy="6858000"/>
          </a:xfrm>
        </p:grpSpPr>
        <p:pic>
          <p:nvPicPr>
            <p:cNvPr id="3" name="Picture 13" descr="C:\Documents and Settings\ROESSO\My Documents\Ablage\Corporate Design\PowerPoint\Logos Wizard\BASFc_Q_PPT_38_blau-hell.tif"/>
            <p:cNvPicPr>
              <a:picLocks noChangeAspect="1" noChangeArrowheads="1"/>
            </p:cNvPicPr>
            <p:nvPr/>
          </p:nvPicPr>
          <p:blipFill>
            <a:blip r:embed="rId2">
              <a:extLst>
                <a:ext uri="{28A0092B-C50C-407E-A947-70E740481C1C}">
                  <a14:useLocalDpi xmlns:a14="http://schemas.microsoft.com/office/drawing/2010/main" val="0"/>
                </a:ext>
              </a:extLst>
            </a:blip>
            <a:srcRect t="90031"/>
            <a:stretch>
              <a:fillRect/>
            </a:stretch>
          </p:blipFill>
          <p:spPr bwMode="auto">
            <a:xfrm>
              <a:off x="2119" y="1"/>
              <a:ext cx="1218618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7CEA7137-09E0-48BC-BAE3-999D4510CF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7439" y="2317598"/>
              <a:ext cx="6183516" cy="2234254"/>
            </a:xfrm>
            <a:prstGeom prst="rect">
              <a:avLst/>
            </a:prstGeom>
          </p:spPr>
        </p:pic>
      </p:grpSp>
    </p:spTree>
    <p:extLst>
      <p:ext uri="{BB962C8B-B14F-4D97-AF65-F5344CB8AC3E}">
        <p14:creationId xmlns:p14="http://schemas.microsoft.com/office/powerpoint/2010/main" val="79304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4EE502-26F1-4C14-8006-E86D8F1E927C}"/>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2049500F-CC95-49B3-830F-417100FC6694}"/>
              </a:ext>
            </a:extLst>
          </p:cNvPr>
          <p:cNvSpPr>
            <a:spLocks noGrp="1"/>
          </p:cNvSpPr>
          <p:nvPr>
            <p:ph type="body" idx="1"/>
          </p:nvPr>
        </p:nvSpPr>
        <p:spPr>
          <a:xfrm>
            <a:off x="212345" y="1965579"/>
            <a:ext cx="11753977"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2C95302F-267A-4618-91A0-E4C43D68A43B}"/>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6337AE33-605D-4070-AE5D-63D17AF9551A}"/>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368FC967-E25B-4DC7-87C0-1C454DF70C3D}"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272BBEB6-46D3-4689-9C2A-D1A144321A8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55122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E6E8A-5BA7-486D-B947-003A611BE206}"/>
              </a:ext>
            </a:extLst>
          </p:cNvPr>
          <p:cNvSpPr>
            <a:spLocks noGrp="1"/>
          </p:cNvSpPr>
          <p:nvPr>
            <p:ph type="title"/>
          </p:nvPr>
        </p:nvSpPr>
        <p:spPr/>
        <p:txBody>
          <a:bodyPr/>
          <a:lstStyle/>
          <a:p>
            <a:r>
              <a:rPr lang="de-DE"/>
              <a:t>Mastertitelformat bearbeiten</a:t>
            </a:r>
          </a:p>
        </p:txBody>
      </p:sp>
      <p:sp>
        <p:nvSpPr>
          <p:cNvPr id="3" name="Tabellenplatzhalter 2">
            <a:extLst>
              <a:ext uri="{FF2B5EF4-FFF2-40B4-BE49-F238E27FC236}">
                <a16:creationId xmlns:a16="http://schemas.microsoft.com/office/drawing/2014/main" id="{929C18BF-1B0A-4AB1-9EE5-095436AB506C}"/>
              </a:ext>
            </a:extLst>
          </p:cNvPr>
          <p:cNvSpPr>
            <a:spLocks noGrp="1"/>
          </p:cNvSpPr>
          <p:nvPr>
            <p:ph type="tbl" idx="1"/>
          </p:nvPr>
        </p:nvSpPr>
        <p:spPr>
          <a:xfrm>
            <a:off x="212345" y="1965579"/>
            <a:ext cx="11753977" cy="3906012"/>
          </a:xfrm>
        </p:spPr>
        <p:txBody>
          <a:bodyPr/>
          <a:lstStyle/>
          <a:p>
            <a:endParaRPr lang="de-DE"/>
          </a:p>
        </p:txBody>
      </p:sp>
      <p:sp>
        <p:nvSpPr>
          <p:cNvPr id="4" name="Fußzeilenplatzhalter 3">
            <a:extLst>
              <a:ext uri="{FF2B5EF4-FFF2-40B4-BE49-F238E27FC236}">
                <a16:creationId xmlns:a16="http://schemas.microsoft.com/office/drawing/2014/main" id="{A8A05E60-490C-4331-A427-E892863F6E3B}"/>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61CD60CA-E7F1-42CF-8422-C37F5528F46F}"/>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EA828A8A-A900-4765-BE54-8F6A7A59D33A}"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AF2BE9BB-1EE3-4AE2-8BF7-B88FBE8733D1}"/>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31041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Titel, Text und Dia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70CFC-19A3-4FC1-8679-96D023530C0F}"/>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99065C2F-7019-46C6-80C2-90C127178AB8}"/>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iagrammplatzhalter 3">
            <a:extLst>
              <a:ext uri="{FF2B5EF4-FFF2-40B4-BE49-F238E27FC236}">
                <a16:creationId xmlns:a16="http://schemas.microsoft.com/office/drawing/2014/main" id="{88B10754-5428-423A-93CA-445D5DE8B485}"/>
              </a:ext>
            </a:extLst>
          </p:cNvPr>
          <p:cNvSpPr>
            <a:spLocks noGrp="1"/>
          </p:cNvSpPr>
          <p:nvPr>
            <p:ph type="chart" sz="half" idx="2"/>
          </p:nvPr>
        </p:nvSpPr>
        <p:spPr>
          <a:xfrm>
            <a:off x="6165595" y="1965579"/>
            <a:ext cx="5800852" cy="3906012"/>
          </a:xfrm>
        </p:spPr>
        <p:txBody>
          <a:bodyPr/>
          <a:lstStyle/>
          <a:p>
            <a:endParaRPr lang="de-DE"/>
          </a:p>
        </p:txBody>
      </p:sp>
      <p:sp>
        <p:nvSpPr>
          <p:cNvPr id="5" name="Fußzeilenplatzhalter 4">
            <a:extLst>
              <a:ext uri="{FF2B5EF4-FFF2-40B4-BE49-F238E27FC236}">
                <a16:creationId xmlns:a16="http://schemas.microsoft.com/office/drawing/2014/main" id="{9815BF5D-3067-4438-8FD2-AB351B3A4361}"/>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08593090-51CA-4CA4-8050-35DEF5113D5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F31EDC-29F8-4FDE-A096-1A8A5A19E28A}"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38686210-6ED2-4620-8AD0-9A0AECDE200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71050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39942-E2E1-4118-934D-4EDEBD70569B}"/>
              </a:ext>
            </a:extLst>
          </p:cNvPr>
          <p:cNvSpPr>
            <a:spLocks noGrp="1"/>
          </p:cNvSpPr>
          <p:nvPr>
            <p:ph type="title"/>
          </p:nvPr>
        </p:nvSpPr>
        <p:spPr/>
        <p:txBody>
          <a:bodyPr/>
          <a:lstStyle/>
          <a:p>
            <a:r>
              <a:rPr lang="de-DE"/>
              <a:t>Mastertitelformat bearbeiten</a:t>
            </a:r>
          </a:p>
        </p:txBody>
      </p:sp>
      <p:sp>
        <p:nvSpPr>
          <p:cNvPr id="3" name="Diagrammplatzhalter 2">
            <a:extLst>
              <a:ext uri="{FF2B5EF4-FFF2-40B4-BE49-F238E27FC236}">
                <a16:creationId xmlns:a16="http://schemas.microsoft.com/office/drawing/2014/main" id="{EFA9D9D7-18E2-4D2F-97C2-B5B56484A2CC}"/>
              </a:ext>
            </a:extLst>
          </p:cNvPr>
          <p:cNvSpPr>
            <a:spLocks noGrp="1"/>
          </p:cNvSpPr>
          <p:nvPr>
            <p:ph type="chart" sz="half" idx="1"/>
          </p:nvPr>
        </p:nvSpPr>
        <p:spPr>
          <a:xfrm>
            <a:off x="212343" y="1965579"/>
            <a:ext cx="5800852" cy="3906012"/>
          </a:xfrm>
        </p:spPr>
        <p:txBody>
          <a:bodyPr/>
          <a:lstStyle/>
          <a:p>
            <a:endParaRPr lang="de-DE"/>
          </a:p>
        </p:txBody>
      </p:sp>
      <p:sp>
        <p:nvSpPr>
          <p:cNvPr id="4" name="Textplatzhalter 3">
            <a:extLst>
              <a:ext uri="{FF2B5EF4-FFF2-40B4-BE49-F238E27FC236}">
                <a16:creationId xmlns:a16="http://schemas.microsoft.com/office/drawing/2014/main" id="{67270A36-07B9-4B5B-8EA5-FC4A36502F14}"/>
              </a:ext>
            </a:extLst>
          </p:cNvPr>
          <p:cNvSpPr>
            <a:spLocks noGrp="1"/>
          </p:cNvSpPr>
          <p:nvPr>
            <p:ph type="body"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835D6173-567C-4DF7-8E5A-2F4401EC5BCC}"/>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19182B75-E9DD-4C82-8759-EC7BCDD8895A}"/>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AFAA40D-DF08-40E5-9F38-B7BC60CAE2A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F53177F6-3049-4C1A-BBCE-63A3197B4DA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03274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dgm" preserve="1">
  <p:cSld name="Titel und Diagramm oder Organi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7F078-4BE0-4FCC-A4F6-3F47654B1DE4}"/>
              </a:ext>
            </a:extLst>
          </p:cNvPr>
          <p:cNvSpPr>
            <a:spLocks noGrp="1"/>
          </p:cNvSpPr>
          <p:nvPr>
            <p:ph type="title"/>
          </p:nvPr>
        </p:nvSpPr>
        <p:spPr/>
        <p:txBody>
          <a:bodyPr/>
          <a:lstStyle/>
          <a:p>
            <a:r>
              <a:rPr lang="de-DE"/>
              <a:t>Mastertitelformat bearbeiten</a:t>
            </a:r>
          </a:p>
        </p:txBody>
      </p:sp>
      <p:sp>
        <p:nvSpPr>
          <p:cNvPr id="3" name="SmartArt-Platzhalter 2">
            <a:extLst>
              <a:ext uri="{FF2B5EF4-FFF2-40B4-BE49-F238E27FC236}">
                <a16:creationId xmlns:a16="http://schemas.microsoft.com/office/drawing/2014/main" id="{59842522-B689-4429-8668-A12EAE0FF73B}"/>
              </a:ext>
            </a:extLst>
          </p:cNvPr>
          <p:cNvSpPr>
            <a:spLocks noGrp="1"/>
          </p:cNvSpPr>
          <p:nvPr>
            <p:ph type="dgm" idx="1"/>
          </p:nvPr>
        </p:nvSpPr>
        <p:spPr>
          <a:xfrm>
            <a:off x="212345" y="1965579"/>
            <a:ext cx="11753977" cy="3906012"/>
          </a:xfrm>
        </p:spPr>
        <p:txBody>
          <a:bodyPr/>
          <a:lstStyle/>
          <a:p>
            <a:endParaRPr lang="de-DE"/>
          </a:p>
        </p:txBody>
      </p:sp>
      <p:sp>
        <p:nvSpPr>
          <p:cNvPr id="4" name="Fußzeilenplatzhalter 3">
            <a:extLst>
              <a:ext uri="{FF2B5EF4-FFF2-40B4-BE49-F238E27FC236}">
                <a16:creationId xmlns:a16="http://schemas.microsoft.com/office/drawing/2014/main" id="{DE2008AD-EC4B-49B9-92D6-1B8D349A6371}"/>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B2C8BA3A-C496-4C05-B63D-8AB93B2B95C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F458B07D-B1E9-499A-953F-B5C3869B847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C2D12463-DC1C-4D03-BD29-5BAED0450024}"/>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96363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021F22-9201-4312-82BB-977424A9FDC8}"/>
              </a:ext>
            </a:extLst>
          </p:cNvPr>
          <p:cNvSpPr>
            <a:spLocks noGrp="1"/>
          </p:cNvSpPr>
          <p:nvPr>
            <p:ph type="title"/>
          </p:nvPr>
        </p:nvSpPr>
        <p:spPr/>
        <p:txBody>
          <a:bodyPr/>
          <a:lstStyle/>
          <a:p>
            <a:r>
              <a:rPr lang="de-DE"/>
              <a:t>Mastertitelformat bearbeiten</a:t>
            </a:r>
          </a:p>
        </p:txBody>
      </p:sp>
      <p:sp>
        <p:nvSpPr>
          <p:cNvPr id="3" name="Diagrammplatzhalter 2">
            <a:extLst>
              <a:ext uri="{FF2B5EF4-FFF2-40B4-BE49-F238E27FC236}">
                <a16:creationId xmlns:a16="http://schemas.microsoft.com/office/drawing/2014/main" id="{3B4E2F07-E33A-4677-B67C-2A8D3D8F588D}"/>
              </a:ext>
            </a:extLst>
          </p:cNvPr>
          <p:cNvSpPr>
            <a:spLocks noGrp="1"/>
          </p:cNvSpPr>
          <p:nvPr>
            <p:ph type="chart" idx="1"/>
          </p:nvPr>
        </p:nvSpPr>
        <p:spPr>
          <a:xfrm>
            <a:off x="212345" y="1965579"/>
            <a:ext cx="11753977" cy="3906012"/>
          </a:xfrm>
        </p:spPr>
        <p:txBody>
          <a:bodyPr/>
          <a:lstStyle/>
          <a:p>
            <a:endParaRPr lang="de-DE"/>
          </a:p>
        </p:txBody>
      </p:sp>
      <p:sp>
        <p:nvSpPr>
          <p:cNvPr id="4" name="Fußzeilenplatzhalter 3">
            <a:extLst>
              <a:ext uri="{FF2B5EF4-FFF2-40B4-BE49-F238E27FC236}">
                <a16:creationId xmlns:a16="http://schemas.microsoft.com/office/drawing/2014/main" id="{259A8878-DBD1-4A55-8181-4E9D32DD386A}"/>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595FA3F9-A4B2-4E51-BF05-870A2E945102}"/>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550AD6C-84CC-4A5E-86D3-FC3E11464A67}"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B8E24E94-7A64-4263-93F5-D84EB45D40F6}"/>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13399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7C4215-C923-45A6-BD7C-721C7241C5E1}"/>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0A2C6217-C13F-461A-A85F-6657A808B90C}"/>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Onlinebild-Platzhalter 3">
            <a:extLst>
              <a:ext uri="{FF2B5EF4-FFF2-40B4-BE49-F238E27FC236}">
                <a16:creationId xmlns:a16="http://schemas.microsoft.com/office/drawing/2014/main" id="{1D81F6CB-E450-4174-819C-3B0BDBCDE027}"/>
              </a:ext>
            </a:extLst>
          </p:cNvPr>
          <p:cNvSpPr>
            <a:spLocks noGrp="1"/>
          </p:cNvSpPr>
          <p:nvPr>
            <p:ph type="clipArt" sz="half" idx="2"/>
          </p:nvPr>
        </p:nvSpPr>
        <p:spPr>
          <a:xfrm>
            <a:off x="6165595" y="1965579"/>
            <a:ext cx="5800852" cy="3906012"/>
          </a:xfrm>
        </p:spPr>
        <p:txBody>
          <a:bodyPr/>
          <a:lstStyle/>
          <a:p>
            <a:endParaRPr lang="de-DE"/>
          </a:p>
        </p:txBody>
      </p:sp>
      <p:sp>
        <p:nvSpPr>
          <p:cNvPr id="5" name="Fußzeilenplatzhalter 4">
            <a:extLst>
              <a:ext uri="{FF2B5EF4-FFF2-40B4-BE49-F238E27FC236}">
                <a16:creationId xmlns:a16="http://schemas.microsoft.com/office/drawing/2014/main" id="{9F1F65BB-69FE-4D49-A6E4-4546478BCBFA}"/>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5A38E248-9E58-4FBF-9D61-9EE23C39BB3B}"/>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B60F8D1-6788-4364-B4B7-3C4167F5F146}"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4E89B81A-4E05-43F4-AA44-F33F1430D19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2878297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image" Target="../media/image1.png"/><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BCAB22E-F746-4DB9-9455-4119EA7058A6}"/>
              </a:ext>
            </a:extLst>
          </p:cNvPr>
          <p:cNvSpPr>
            <a:spLocks noGrp="1"/>
          </p:cNvSpPr>
          <p:nvPr>
            <p:ph type="title"/>
          </p:nvPr>
        </p:nvSpPr>
        <p:spPr>
          <a:xfrm>
            <a:off x="838200" y="365125"/>
            <a:ext cx="10515600" cy="1325563"/>
          </a:xfrm>
          <a:prstGeom prst="rect">
            <a:avLst/>
          </a:prstGeom>
        </p:spPr>
        <p:txBody>
          <a:bodyPr vert="horz" lIns="0" tIns="0" rIns="0" bIns="0" rtlCol="0" anchor="t" anchorCtr="0">
            <a:normAutofit/>
          </a:bodyPr>
          <a:lstStyle/>
          <a:p>
            <a:r>
              <a:rPr lang="de-DE" dirty="0"/>
              <a:t>Titelmasterformat durch Klicken bearbeiten</a:t>
            </a:r>
          </a:p>
        </p:txBody>
      </p:sp>
      <p:sp>
        <p:nvSpPr>
          <p:cNvPr id="3" name="Textplatzhalter 2">
            <a:extLst>
              <a:ext uri="{FF2B5EF4-FFF2-40B4-BE49-F238E27FC236}">
                <a16:creationId xmlns:a16="http://schemas.microsoft.com/office/drawing/2014/main" id="{2A91997F-08B9-4B82-AE4F-62BE1B28A6C2}"/>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marL="342000" lvl="0" indent="-342000" algn="l" defTabSz="914400" rtl="0" eaLnBrk="1" latinLnBrk="0" hangingPunct="1">
              <a:lnSpc>
                <a:spcPct val="95000"/>
              </a:lnSpc>
              <a:spcBef>
                <a:spcPts val="1800"/>
              </a:spcBef>
              <a:spcAft>
                <a:spcPts val="0"/>
              </a:spcAft>
              <a:buClr>
                <a:schemeClr val="accent1"/>
              </a:buClr>
              <a:buSzPct val="100000"/>
              <a:buFont typeface="Wingdings" panose="05000000000000000000" pitchFamily="2" charset="2"/>
              <a:buChar char=""/>
            </a:pPr>
            <a:r>
              <a:rPr lang="de-DE" dirty="0"/>
              <a:t>Mastertextformat bearbeiten</a:t>
            </a:r>
          </a:p>
          <a:p>
            <a:pPr marL="622800" lvl="1" indent="-266400" algn="l" defTabSz="914400" rtl="0" eaLnBrk="1" latinLnBrk="0" hangingPunct="1">
              <a:lnSpc>
                <a:spcPct val="95000"/>
              </a:lnSpc>
              <a:spcBef>
                <a:spcPts val="600"/>
              </a:spcBef>
              <a:spcAft>
                <a:spcPts val="0"/>
              </a:spcAft>
              <a:buClr>
                <a:schemeClr val="accent1"/>
              </a:buClr>
              <a:buSzPct val="100000"/>
              <a:buFont typeface="Wingdings 3" panose="05040102010807070707" pitchFamily="18" charset="2"/>
              <a:buChar char=""/>
            </a:pPr>
            <a:r>
              <a:rPr lang="de-DE" dirty="0"/>
              <a:t>Zweite Ebene</a:t>
            </a:r>
          </a:p>
          <a:p>
            <a:pPr marL="900000" lvl="2" indent="-277200" algn="l" defTabSz="914400" rtl="0" eaLnBrk="1" latinLnBrk="0" hangingPunct="1">
              <a:lnSpc>
                <a:spcPct val="95000"/>
              </a:lnSpc>
              <a:spcBef>
                <a:spcPts val="0"/>
              </a:spcBef>
              <a:spcAft>
                <a:spcPts val="0"/>
              </a:spcAft>
              <a:buClr>
                <a:schemeClr val="accent1"/>
              </a:buClr>
              <a:buSzPct val="100000"/>
              <a:buFont typeface="Wingdings" panose="05000000000000000000" pitchFamily="2" charset="2"/>
              <a:buChar char=""/>
            </a:pPr>
            <a:r>
              <a:rPr lang="de-DE" dirty="0"/>
              <a:t>Dritte Ebene</a:t>
            </a:r>
          </a:p>
          <a:p>
            <a:pPr marL="1166400" lvl="3"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pPr>
            <a:r>
              <a:rPr lang="de-DE" dirty="0"/>
              <a:t>Vierte Ebene</a:t>
            </a:r>
          </a:p>
          <a:p>
            <a:pPr marL="1623600" lvl="4"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pPr>
            <a:r>
              <a:rPr lang="de-DE" dirty="0"/>
              <a:t>Fünfte Ebene</a:t>
            </a:r>
          </a:p>
          <a:p>
            <a:pPr marL="2080800" lvl="5" indent="-266400" algn="l" defTabSz="914400" rtl="0" eaLnBrk="1" latinLnBrk="0" hangingPunct="1">
              <a:lnSpc>
                <a:spcPct val="95000"/>
              </a:lnSpc>
              <a:spcBef>
                <a:spcPts val="0"/>
              </a:spcBef>
              <a:buClrTx/>
              <a:buFont typeface="Arial" panose="020B0604020202020204" pitchFamily="34" charset="0"/>
              <a:buChar char="•"/>
            </a:pPr>
            <a:r>
              <a:rPr lang="de-DE" dirty="0"/>
              <a:t>Sechste Ebene</a:t>
            </a:r>
          </a:p>
          <a:p>
            <a:pPr marL="2538000" lvl="6" indent="-266400" algn="l" defTabSz="914400" rtl="0" eaLnBrk="1" latinLnBrk="0" hangingPunct="1">
              <a:lnSpc>
                <a:spcPct val="95000"/>
              </a:lnSpc>
              <a:spcBef>
                <a:spcPts val="0"/>
              </a:spcBef>
              <a:buClrTx/>
              <a:buFont typeface="Arial" panose="020B0604020202020204" pitchFamily="34" charset="0"/>
              <a:buChar char="•"/>
            </a:pPr>
            <a:r>
              <a:rPr lang="de-DE" dirty="0"/>
              <a:t>Siebte Ebene</a:t>
            </a:r>
          </a:p>
          <a:p>
            <a:pPr marL="2995200" lvl="7" indent="-266400" algn="l" defTabSz="914400" rtl="0" eaLnBrk="1" latinLnBrk="0" hangingPunct="1">
              <a:lnSpc>
                <a:spcPct val="95000"/>
              </a:lnSpc>
              <a:spcBef>
                <a:spcPts val="0"/>
              </a:spcBef>
              <a:buClrTx/>
              <a:buFont typeface="Arial" panose="020B0604020202020204" pitchFamily="34" charset="0"/>
              <a:buChar char="•"/>
            </a:pPr>
            <a:r>
              <a:rPr lang="de-DE" dirty="0"/>
              <a:t>Achte Ebene</a:t>
            </a:r>
          </a:p>
          <a:p>
            <a:pPr marL="3452400" lvl="8" indent="-266400" algn="l" defTabSz="914400" rtl="0" eaLnBrk="1" latinLnBrk="0" hangingPunct="1">
              <a:lnSpc>
                <a:spcPct val="95000"/>
              </a:lnSpc>
              <a:spcBef>
                <a:spcPts val="0"/>
              </a:spcBef>
              <a:buClrTx/>
              <a:buFont typeface="Arial" panose="020B0604020202020204" pitchFamily="34" charset="0"/>
              <a:buChar char="•"/>
            </a:pPr>
            <a:r>
              <a:rPr lang="de-DE" dirty="0"/>
              <a:t>Neunte Ebene</a:t>
            </a:r>
          </a:p>
        </p:txBody>
      </p:sp>
      <p:sp>
        <p:nvSpPr>
          <p:cNvPr id="4" name="Datumsplatzhalter 5">
            <a:extLst>
              <a:ext uri="{FF2B5EF4-FFF2-40B4-BE49-F238E27FC236}">
                <a16:creationId xmlns:a16="http://schemas.microsoft.com/office/drawing/2014/main" id="{44D2B04B-1A28-4740-887F-6AE17A61FB1D}"/>
              </a:ext>
            </a:extLst>
          </p:cNvPr>
          <p:cNvSpPr>
            <a:spLocks noGrp="1"/>
          </p:cNvSpPr>
          <p:nvPr>
            <p:ph type="dt" sz="half" idx="2"/>
          </p:nvPr>
        </p:nvSpPr>
        <p:spPr>
          <a:xfrm>
            <a:off x="685760" y="6516409"/>
            <a:ext cx="468126" cy="175322"/>
          </a:xfrm>
          <a:prstGeom prst="rect">
            <a:avLst/>
          </a:prstGeom>
        </p:spPr>
        <p:txBody>
          <a:bodyPr wrap="none" lIns="0" tIns="0" rIns="0" bIns="0"/>
          <a:lstStyle>
            <a:lvl1pPr>
              <a:defRPr sz="900"/>
            </a:lvl1pPr>
          </a:lstStyle>
          <a:p>
            <a:fld id="{65010B03-D230-4701-9F37-B6F131066B93}" type="datetime1">
              <a:rPr lang="de-DE" smtClean="0"/>
              <a:t>30.05.2022</a:t>
            </a:fld>
            <a:endParaRPr lang="de-DE" dirty="0"/>
          </a:p>
        </p:txBody>
      </p:sp>
      <p:sp>
        <p:nvSpPr>
          <p:cNvPr id="5" name="Fußzeilenplatzhalter 6">
            <a:extLst>
              <a:ext uri="{FF2B5EF4-FFF2-40B4-BE49-F238E27FC236}">
                <a16:creationId xmlns:a16="http://schemas.microsoft.com/office/drawing/2014/main" id="{367FD070-A64E-48E3-982E-4565503869A1}"/>
              </a:ext>
            </a:extLst>
          </p:cNvPr>
          <p:cNvSpPr>
            <a:spLocks noGrp="1"/>
          </p:cNvSpPr>
          <p:nvPr>
            <p:ph type="ftr" sz="quarter" idx="3"/>
          </p:nvPr>
        </p:nvSpPr>
        <p:spPr>
          <a:xfrm>
            <a:off x="1368000" y="6516110"/>
            <a:ext cx="3364269" cy="167933"/>
          </a:xfrm>
          <a:prstGeom prst="rect">
            <a:avLst/>
          </a:prstGeom>
        </p:spPr>
        <p:txBody>
          <a:bodyPr lIns="0" tIns="0" rIns="0" bIns="0"/>
          <a:lstStyle>
            <a:lvl1pPr>
              <a:defRPr sz="900">
                <a:solidFill>
                  <a:srgbClr val="000000"/>
                </a:solidFill>
              </a:defRPr>
            </a:lvl1pPr>
          </a:lstStyle>
          <a:p>
            <a:r>
              <a:rPr lang="de-DE"/>
              <a:t>| Optional</a:t>
            </a:r>
            <a:endParaRPr lang="de-DE" dirty="0"/>
          </a:p>
        </p:txBody>
      </p:sp>
      <p:sp>
        <p:nvSpPr>
          <p:cNvPr id="6" name="Foliennummernplatzhalter 7">
            <a:extLst>
              <a:ext uri="{FF2B5EF4-FFF2-40B4-BE49-F238E27FC236}">
                <a16:creationId xmlns:a16="http://schemas.microsoft.com/office/drawing/2014/main" id="{08AB417C-C855-4F55-B8B7-4214CFB7ADB8}"/>
              </a:ext>
            </a:extLst>
          </p:cNvPr>
          <p:cNvSpPr>
            <a:spLocks noGrp="1"/>
          </p:cNvSpPr>
          <p:nvPr>
            <p:ph type="sldNum" sz="quarter" idx="4"/>
          </p:nvPr>
        </p:nvSpPr>
        <p:spPr>
          <a:xfrm>
            <a:off x="227013" y="6514798"/>
            <a:ext cx="384217" cy="151200"/>
          </a:xfrm>
          <a:prstGeom prst="rect">
            <a:avLst/>
          </a:prstGeom>
        </p:spPr>
        <p:txBody>
          <a:bodyPr lIns="0" tIns="0" rIns="0" bIns="0"/>
          <a:lstStyle>
            <a:lvl1pPr>
              <a:defRPr sz="900" b="1"/>
            </a:lvl1pPr>
          </a:lstStyle>
          <a:p>
            <a:fld id="{82EA1D04-CA53-4DE3-84A8-2B63E41036C9}" type="slidenum">
              <a:rPr lang="de-DE" smtClean="0"/>
              <a:pPr/>
              <a:t>‹Nr.›</a:t>
            </a:fld>
            <a:endParaRPr lang="de-DE" dirty="0"/>
          </a:p>
        </p:txBody>
      </p:sp>
      <p:sp>
        <p:nvSpPr>
          <p:cNvPr id="7" name="MSIPCMContentMarking" descr="{&quot;HashCode&quot;:2082987499,&quot;Placement&quot;:&quot;Footer&quot;}">
            <a:extLst>
              <a:ext uri="{FF2B5EF4-FFF2-40B4-BE49-F238E27FC236}">
                <a16:creationId xmlns:a16="http://schemas.microsoft.com/office/drawing/2014/main" id="{2FDD0EA5-D812-48FE-9892-63AAA7592556}"/>
              </a:ext>
            </a:extLst>
          </p:cNvPr>
          <p:cNvSpPr txBox="1"/>
          <p:nvPr userDrawn="1"/>
        </p:nvSpPr>
        <p:spPr>
          <a:xfrm>
            <a:off x="5747487" y="6608802"/>
            <a:ext cx="697026"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a:t>
            </a:r>
            <a:endParaRPr lang="en-US" sz="1000" dirty="0" err="1">
              <a:solidFill>
                <a:srgbClr val="000000"/>
              </a:solidFill>
              <a:latin typeface="Arial" panose="020B0604020202020204" pitchFamily="34" charset="0"/>
            </a:endParaRPr>
          </a:p>
        </p:txBody>
      </p:sp>
    </p:spTree>
    <p:extLst>
      <p:ext uri="{BB962C8B-B14F-4D97-AF65-F5344CB8AC3E}">
        <p14:creationId xmlns:p14="http://schemas.microsoft.com/office/powerpoint/2010/main" val="1529171545"/>
      </p:ext>
    </p:extLst>
  </p:cSld>
  <p:clrMap bg1="lt1" tx1="dk1" bg2="lt2" tx2="dk2" accent1="accent1" accent2="accent2" accent3="accent3" accent4="accent4" accent5="accent5" accent6="accent6" hlink="hlink" folHlink="folHlink"/>
  <p:sldLayoutIdLst>
    <p:sldLayoutId id="2147483693" r:id="rId1"/>
  </p:sldLayoutIdLs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342000" indent="-342000" algn="l" defTabSz="914400" rtl="0" eaLnBrk="1" latinLnBrk="0" hangingPunct="1">
        <a:lnSpc>
          <a:spcPct val="95000"/>
        </a:lnSpc>
        <a:spcBef>
          <a:spcPts val="1800"/>
        </a:spcBef>
        <a:spcAft>
          <a:spcPts val="0"/>
        </a:spcAft>
        <a:buClr>
          <a:schemeClr val="accent1"/>
        </a:buClr>
        <a:buSzPct val="100000"/>
        <a:buFont typeface="Wingdings" panose="05000000000000000000" pitchFamily="2" charset="2"/>
        <a:buChar char=""/>
        <a:defRPr lang="de-DE" sz="2000" b="0" i="0" kern="1200" baseline="0" dirty="0">
          <a:solidFill>
            <a:schemeClr val="tx1"/>
          </a:solidFill>
          <a:latin typeface="Arial" panose="020B0604020202020204" pitchFamily="34" charset="0"/>
          <a:ea typeface="+mn-ea"/>
          <a:cs typeface="+mn-cs"/>
        </a:defRPr>
      </a:lvl1pPr>
      <a:lvl2pPr marL="622800" indent="-266400" algn="l" defTabSz="914400" rtl="0" eaLnBrk="1" latinLnBrk="0" hangingPunct="1">
        <a:lnSpc>
          <a:spcPct val="95000"/>
        </a:lnSpc>
        <a:spcBef>
          <a:spcPts val="600"/>
        </a:spcBef>
        <a:spcAft>
          <a:spcPts val="0"/>
        </a:spcAft>
        <a:buClr>
          <a:schemeClr val="accent1"/>
        </a:buClr>
        <a:buSzPct val="100000"/>
        <a:buFont typeface="Wingdings 3" panose="05040102010807070707" pitchFamily="18" charset="2"/>
        <a:buChar char=""/>
        <a:defRPr lang="de-DE" sz="2000" b="0" i="0" kern="1200" baseline="0" dirty="0">
          <a:solidFill>
            <a:schemeClr val="tx1"/>
          </a:solidFill>
          <a:latin typeface="Arial" panose="020B0604020202020204" pitchFamily="34" charset="0"/>
          <a:ea typeface="+mn-ea"/>
          <a:cs typeface="+mn-cs"/>
        </a:defRPr>
      </a:lvl2pPr>
      <a:lvl3pPr marL="900000" indent="-277200" algn="l" defTabSz="914400" rtl="0" eaLnBrk="1" latinLnBrk="0" hangingPunct="1">
        <a:lnSpc>
          <a:spcPct val="95000"/>
        </a:lnSpc>
        <a:spcBef>
          <a:spcPts val="0"/>
        </a:spcBef>
        <a:spcAft>
          <a:spcPts val="0"/>
        </a:spcAft>
        <a:buClr>
          <a:schemeClr val="accent1"/>
        </a:buClr>
        <a:buSzPct val="100000"/>
        <a:buFont typeface="Wingdings" panose="05000000000000000000" pitchFamily="2" charset="2"/>
        <a:buChar char=""/>
        <a:defRPr lang="de-DE" sz="2000" b="0" i="0" kern="1200" baseline="0" dirty="0">
          <a:solidFill>
            <a:schemeClr val="tx1"/>
          </a:solidFill>
          <a:latin typeface="Arial" panose="020B0604020202020204" pitchFamily="34" charset="0"/>
          <a:ea typeface="+mn-ea"/>
          <a:cs typeface="+mn-cs"/>
        </a:defRPr>
      </a:lvl3pPr>
      <a:lvl4pPr marL="1166400"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defRPr lang="de-DE" sz="2000" b="0" i="0" kern="1200" baseline="0" dirty="0">
          <a:solidFill>
            <a:schemeClr val="tx1"/>
          </a:solidFill>
          <a:latin typeface="Arial" panose="020B0604020202020204" pitchFamily="34" charset="0"/>
          <a:ea typeface="+mn-ea"/>
          <a:cs typeface="+mn-cs"/>
        </a:defRPr>
      </a:lvl4pPr>
      <a:lvl5pPr marL="1623600"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defRPr lang="de-DE" sz="2000" b="0" i="0" kern="1200" baseline="0" dirty="0">
          <a:solidFill>
            <a:schemeClr val="tx1"/>
          </a:solidFill>
          <a:latin typeface="Arial" panose="020B0604020202020204" pitchFamily="34" charset="0"/>
          <a:ea typeface="+mn-ea"/>
          <a:cs typeface="+mn-cs"/>
        </a:defRPr>
      </a:lvl5pPr>
      <a:lvl6pPr marL="2080800" indent="-266400" algn="l" defTabSz="914400" rtl="0" eaLnBrk="1" latinLnBrk="0" hangingPunct="1">
        <a:lnSpc>
          <a:spcPct val="90000"/>
        </a:lnSpc>
        <a:spcBef>
          <a:spcPts val="500"/>
        </a:spcBef>
        <a:buFont typeface="Arial" panose="020B0604020202020204" pitchFamily="34" charset="0"/>
        <a:buChar char="•"/>
        <a:defRPr lang="de-DE" sz="2000" b="0" i="0" kern="1200" baseline="0" dirty="0" smtClean="0">
          <a:solidFill>
            <a:schemeClr val="tx1"/>
          </a:solidFill>
          <a:latin typeface="Arial" panose="020B0604020202020204" pitchFamily="34" charset="0"/>
          <a:ea typeface="+mn-ea"/>
          <a:cs typeface="+mn-cs"/>
        </a:defRPr>
      </a:lvl6pPr>
      <a:lvl7pPr marL="2538000" indent="-266400" algn="l" defTabSz="914400" rtl="0" eaLnBrk="1" latinLnBrk="0" hangingPunct="1">
        <a:lnSpc>
          <a:spcPct val="90000"/>
        </a:lnSpc>
        <a:spcBef>
          <a:spcPts val="500"/>
        </a:spcBef>
        <a:buFont typeface="Arial" panose="020B0604020202020204" pitchFamily="34" charset="0"/>
        <a:buChar char="•"/>
        <a:defRPr lang="de-DE" sz="2000" b="0" i="0" kern="1200" baseline="0" dirty="0" smtClean="0">
          <a:solidFill>
            <a:schemeClr val="tx1"/>
          </a:solidFill>
          <a:latin typeface="Arial" panose="020B0604020202020204" pitchFamily="34" charset="0"/>
          <a:ea typeface="+mn-ea"/>
          <a:cs typeface="+mn-cs"/>
        </a:defRPr>
      </a:lvl7pPr>
      <a:lvl8pPr marL="2995200" indent="-266400" algn="l" defTabSz="914400" rtl="0" eaLnBrk="1" latinLnBrk="0" hangingPunct="1">
        <a:lnSpc>
          <a:spcPct val="90000"/>
        </a:lnSpc>
        <a:spcBef>
          <a:spcPts val="500"/>
        </a:spcBef>
        <a:buFont typeface="Arial" panose="020B0604020202020204" pitchFamily="34" charset="0"/>
        <a:buChar char="•"/>
        <a:defRPr lang="de-DE" sz="2000" b="0" i="0" kern="1200" baseline="0" dirty="0" smtClean="0">
          <a:solidFill>
            <a:schemeClr val="tx1"/>
          </a:solidFill>
          <a:latin typeface="Arial" panose="020B0604020202020204" pitchFamily="34" charset="0"/>
          <a:ea typeface="+mn-ea"/>
          <a:cs typeface="+mn-cs"/>
        </a:defRPr>
      </a:lvl8pPr>
      <a:lvl9pPr marL="3452400" indent="-266400" algn="l" defTabSz="914400" rtl="0" eaLnBrk="1" latinLnBrk="0" hangingPunct="1">
        <a:lnSpc>
          <a:spcPct val="90000"/>
        </a:lnSpc>
        <a:spcBef>
          <a:spcPts val="500"/>
        </a:spcBef>
        <a:buFont typeface="Arial" panose="020B0604020202020204" pitchFamily="34" charset="0"/>
        <a:buChar char="•"/>
        <a:defRPr lang="de-DE" sz="2000" b="0" i="0" kern="1200" baseline="0" dirty="0">
          <a:solidFill>
            <a:schemeClr val="tx1"/>
          </a:solidFill>
          <a:latin typeface="Arial" panose="020B0604020202020204" pitchFamily="34"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36" userDrawn="1">
          <p15:clr>
            <a:srgbClr val="F26B43"/>
          </p15:clr>
        </p15:guide>
        <p15:guide id="4" pos="7544" userDrawn="1">
          <p15:clr>
            <a:srgbClr val="F26B43"/>
          </p15:clr>
        </p15:guide>
        <p15:guide id="5" orient="horz" pos="136" userDrawn="1">
          <p15:clr>
            <a:srgbClr val="F26B43"/>
          </p15:clr>
        </p15:guide>
        <p15:guide id="6" orient="horz" pos="41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Fußzeilenplatzhalter 4"/>
          <p:cNvSpPr>
            <a:spLocks noGrp="1"/>
          </p:cNvSpPr>
          <p:nvPr>
            <p:ph type="ftr" sz="quarter" idx="3"/>
          </p:nvPr>
        </p:nvSpPr>
        <p:spPr>
          <a:xfrm>
            <a:off x="1368000" y="6516000"/>
            <a:ext cx="7920000" cy="169200"/>
          </a:xfrm>
          <a:prstGeom prst="rect">
            <a:avLst/>
          </a:prstGeom>
        </p:spPr>
        <p:txBody>
          <a:bodyPr vert="horz" lIns="0" tIns="0" rIns="0" bIns="0" rtlCol="0" anchor="t" anchorCtr="0">
            <a:noAutofit/>
          </a:bodyPr>
          <a:lstStyle>
            <a:lvl1pPr marL="0" algn="l" defTabSz="914400" rtl="0" eaLnBrk="1" latinLnBrk="0" hangingPunct="1">
              <a:lnSpc>
                <a:spcPct val="100000"/>
              </a:lnSpc>
              <a:spcBef>
                <a:spcPts val="110"/>
              </a:spcBef>
              <a:spcAft>
                <a:spcPts val="110"/>
              </a:spcAft>
              <a:buNone/>
              <a:defRPr sz="900" b="0" i="0">
                <a:solidFill>
                  <a:schemeClr val="tx1"/>
                </a:solidFill>
                <a:latin typeface="+mn-lt"/>
              </a:defRPr>
            </a:lvl1p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4" name="Datumsplatzhalter 3"/>
          <p:cNvSpPr>
            <a:spLocks noGrp="1"/>
          </p:cNvSpPr>
          <p:nvPr>
            <p:ph type="dt" sz="half" idx="2"/>
          </p:nvPr>
        </p:nvSpPr>
        <p:spPr>
          <a:xfrm>
            <a:off x="687600" y="6516000"/>
            <a:ext cx="468000" cy="151200"/>
          </a:xfrm>
          <a:prstGeom prst="rect">
            <a:avLst/>
          </a:prstGeom>
        </p:spPr>
        <p:txBody>
          <a:bodyPr vert="horz" wrap="none" lIns="0" tIns="0" rIns="0" bIns="0" rtlCol="0" anchor="t" anchorCtr="0">
            <a:noAutofit/>
          </a:bodyPr>
          <a:lstStyle>
            <a:lvl1pPr marL="0" algn="l" defTabSz="914400" rtl="0" eaLnBrk="1" latinLnBrk="0" hangingPunct="1">
              <a:lnSpc>
                <a:spcPct val="100000"/>
              </a:lnSpc>
              <a:spcBef>
                <a:spcPts val="110"/>
              </a:spcBef>
              <a:spcAft>
                <a:spcPts val="110"/>
              </a:spcAft>
              <a:buNone/>
              <a:defRPr sz="900" b="0" i="0">
                <a:solidFill>
                  <a:schemeClr val="tx1"/>
                </a:solidFill>
                <a:latin typeface="+mn-lt"/>
              </a:defRPr>
            </a:lvl1pPr>
          </a:lstStyle>
          <a:p>
            <a:pPr marL="0" marR="0" lvl="0" indent="0" algn="l" defTabSz="914400" rtl="0" eaLnBrk="1" fontAlgn="auto" latinLnBrk="0" hangingPunct="1">
              <a:lnSpc>
                <a:spcPct val="100000"/>
              </a:lnSpc>
              <a:spcBef>
                <a:spcPts val="110"/>
              </a:spcBef>
              <a:spcAft>
                <a:spcPts val="110"/>
              </a:spcAft>
              <a:buClrTx/>
              <a:buSzTx/>
              <a:buFontTx/>
              <a:buNone/>
              <a:tabLst/>
              <a:defRPr/>
            </a:pPr>
            <a:fld id="{C2DB60D2-BC6A-46E6-9CF7-E32531D2CD2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p:cNvSpPr>
            <a:spLocks noGrp="1"/>
          </p:cNvSpPr>
          <p:nvPr>
            <p:ph type="sldNum" sz="quarter" idx="4"/>
          </p:nvPr>
        </p:nvSpPr>
        <p:spPr>
          <a:xfrm>
            <a:off x="226800" y="6516000"/>
            <a:ext cx="360000" cy="151200"/>
          </a:xfrm>
          <a:prstGeom prst="rect">
            <a:avLst/>
          </a:prstGeom>
        </p:spPr>
        <p:txBody>
          <a:bodyPr vert="horz" lIns="0" tIns="0" rIns="0" bIns="0" rtlCol="0" anchor="t">
            <a:noAutofit/>
          </a:bodyPr>
          <a:lstStyle>
            <a:lvl1pPr marL="0" algn="l" defTabSz="914400" rtl="0" eaLnBrk="1" latinLnBrk="0" hangingPunct="1">
              <a:lnSpc>
                <a:spcPct val="100000"/>
              </a:lnSpc>
              <a:spcBef>
                <a:spcPts val="110"/>
              </a:spcBef>
              <a:spcAft>
                <a:spcPts val="110"/>
              </a:spcAft>
              <a:buNone/>
              <a:defRPr sz="900" b="1" i="0">
                <a:solidFill>
                  <a:schemeClr val="tx1"/>
                </a:solidFill>
                <a:latin typeface="+mn-lt"/>
              </a:defRPr>
            </a:lvl1p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3" name="Textplatzhalter 2"/>
          <p:cNvSpPr>
            <a:spLocks noGrp="1"/>
          </p:cNvSpPr>
          <p:nvPr>
            <p:ph type="body" idx="1"/>
          </p:nvPr>
        </p:nvSpPr>
        <p:spPr>
          <a:xfrm>
            <a:off x="212400" y="1965600"/>
            <a:ext cx="11754000" cy="3906000"/>
          </a:xfrm>
          <a:prstGeom prst="rect">
            <a:avLst/>
          </a:prstGeom>
        </p:spPr>
        <p:txBody>
          <a:bodyPr vert="horz" lIns="0" tIns="0" rIns="0" bIns="0" rtlCol="0" anchor="t">
            <a:no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a:p>
            <a:pPr lvl="8"/>
            <a:endParaRPr lang="de-DE" dirty="0"/>
          </a:p>
        </p:txBody>
      </p:sp>
      <p:sp>
        <p:nvSpPr>
          <p:cNvPr id="2" name="Titelplatzhalter 1"/>
          <p:cNvSpPr>
            <a:spLocks noGrp="1"/>
          </p:cNvSpPr>
          <p:nvPr>
            <p:ph type="title"/>
          </p:nvPr>
        </p:nvSpPr>
        <p:spPr>
          <a:xfrm>
            <a:off x="219600" y="432000"/>
            <a:ext cx="11736000" cy="853200"/>
          </a:xfrm>
          <a:prstGeom prst="rect">
            <a:avLst/>
          </a:prstGeom>
        </p:spPr>
        <p:txBody>
          <a:bodyPr vert="horz" lIns="0" tIns="0" rIns="0" bIns="0" rtlCol="0" anchor="t" anchorCtr="0">
            <a:noAutofit/>
          </a:bodyPr>
          <a:lstStyle/>
          <a:p>
            <a:r>
              <a:rPr lang="de-DE"/>
              <a:t>Titelmasterformat durch Klicken bearbeiten</a:t>
            </a:r>
          </a:p>
        </p:txBody>
      </p:sp>
      <p:grpSp>
        <p:nvGrpSpPr>
          <p:cNvPr id="7" name="Gruppieren 6">
            <a:extLst>
              <a:ext uri="{FF2B5EF4-FFF2-40B4-BE49-F238E27FC236}">
                <a16:creationId xmlns:a16="http://schemas.microsoft.com/office/drawing/2014/main" id="{6DAAB4C8-AEFE-4A52-B5FE-12254CCF05E3}"/>
              </a:ext>
            </a:extLst>
          </p:cNvPr>
          <p:cNvGrpSpPr/>
          <p:nvPr userDrawn="1"/>
        </p:nvGrpSpPr>
        <p:grpSpPr>
          <a:xfrm>
            <a:off x="9601200" y="6091200"/>
            <a:ext cx="2592000" cy="540000"/>
            <a:chOff x="9597600" y="6091200"/>
            <a:chExt cx="2592000" cy="540000"/>
          </a:xfrm>
        </p:grpSpPr>
        <p:sp>
          <p:nvSpPr>
            <p:cNvPr id="10" name="Rechteck 9">
              <a:extLst>
                <a:ext uri="{FF2B5EF4-FFF2-40B4-BE49-F238E27FC236}">
                  <a16:creationId xmlns:a16="http://schemas.microsoft.com/office/drawing/2014/main" id="{197E5F5D-9039-493D-9DC1-A5E70DAEDE09}"/>
                </a:ext>
              </a:extLst>
            </p:cNvPr>
            <p:cNvSpPr/>
            <p:nvPr userDrawn="1"/>
          </p:nvSpPr>
          <p:spPr>
            <a:xfrm>
              <a:off x="9597600" y="6091200"/>
              <a:ext cx="25920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FFFFFF"/>
                </a:solidFill>
                <a:effectLst/>
                <a:uLnTx/>
                <a:uFillTx/>
                <a:latin typeface="Arial" panose="020B0604020202020204"/>
                <a:cs typeface="Arial"/>
              </a:endParaRPr>
            </a:p>
          </p:txBody>
        </p:sp>
        <p:pic>
          <p:nvPicPr>
            <p:cNvPr id="11" name="Grafik 10">
              <a:extLst>
                <a:ext uri="{FF2B5EF4-FFF2-40B4-BE49-F238E27FC236}">
                  <a16:creationId xmlns:a16="http://schemas.microsoft.com/office/drawing/2014/main" id="{30DF2564-4DFA-485C-B2BF-1D3760A38745}"/>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9730800" y="6224400"/>
              <a:ext cx="808391" cy="292882"/>
            </a:xfrm>
            <a:prstGeom prst="rect">
              <a:avLst/>
            </a:prstGeom>
          </p:spPr>
        </p:pic>
      </p:grpSp>
      <p:sp>
        <p:nvSpPr>
          <p:cNvPr id="8" name="MSIPCMContentMarking" descr="{&quot;HashCode&quot;:2082987499,&quot;Placement&quot;:&quot;Footer&quot;}">
            <a:extLst>
              <a:ext uri="{FF2B5EF4-FFF2-40B4-BE49-F238E27FC236}">
                <a16:creationId xmlns:a16="http://schemas.microsoft.com/office/drawing/2014/main" id="{99C13EC0-6328-488B-A83E-00BB741B63AB}"/>
              </a:ext>
            </a:extLst>
          </p:cNvPr>
          <p:cNvSpPr txBox="1"/>
          <p:nvPr userDrawn="1"/>
        </p:nvSpPr>
        <p:spPr>
          <a:xfrm>
            <a:off x="5747487" y="6608802"/>
            <a:ext cx="697026"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a:t>
            </a:r>
            <a:endParaRPr lang="en-US" sz="1000" dirty="0" err="1">
              <a:solidFill>
                <a:srgbClr val="000000"/>
              </a:solidFill>
              <a:latin typeface="Arial" panose="020B0604020202020204" pitchFamily="34" charset="0"/>
            </a:endParaRPr>
          </a:p>
        </p:txBody>
      </p:sp>
    </p:spTree>
    <p:extLst>
      <p:ext uri="{BB962C8B-B14F-4D97-AF65-F5344CB8AC3E}">
        <p14:creationId xmlns:p14="http://schemas.microsoft.com/office/powerpoint/2010/main" val="1009940733"/>
      </p:ext>
    </p:extLst>
  </p:cSld>
  <p:clrMap bg1="lt1" tx1="dk1" bg2="lt2" tx2="dk2" accent1="accent1" accent2="accent2" accent3="accent3" accent4="accent4" accent5="accent5" accent6="accent6" hlink="hlink" folHlink="folHlink"/>
  <p:sldLayoutIdLst>
    <p:sldLayoutId id="2147483698" r:id="rId1"/>
    <p:sldLayoutId id="2147483697"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Lst>
  <p:hf hdr="0" ftr="0"/>
  <p:txStyles>
    <p:titleStyle>
      <a:lvl1pPr algn="l" defTabSz="914400" rtl="0" eaLnBrk="1" latinLnBrk="0" hangingPunct="1">
        <a:lnSpc>
          <a:spcPct val="100000"/>
        </a:lnSpc>
        <a:spcBef>
          <a:spcPts val="110"/>
        </a:spcBef>
        <a:spcAft>
          <a:spcPts val="110"/>
        </a:spcAft>
        <a:buNone/>
        <a:defRPr sz="2800" b="1" i="0" kern="1200">
          <a:solidFill>
            <a:schemeClr val="accent1"/>
          </a:solidFill>
          <a:latin typeface="Arial" panose="020B0604020202020204" pitchFamily="34" charset="0"/>
          <a:ea typeface="+mj-ea"/>
          <a:cs typeface="+mj-cs"/>
        </a:defRPr>
      </a:lvl1pPr>
    </p:titleStyle>
    <p:bodyStyle>
      <a:lvl1pPr marL="342000" indent="-342000" algn="l" defTabSz="914400" rtl="0" eaLnBrk="1" latinLnBrk="0" hangingPunct="1">
        <a:lnSpc>
          <a:spcPct val="95000"/>
        </a:lnSpc>
        <a:spcBef>
          <a:spcPts val="1800"/>
        </a:spcBef>
        <a:spcAft>
          <a:spcPts val="0"/>
        </a:spcAft>
        <a:buClr>
          <a:schemeClr val="accent1"/>
        </a:buClr>
        <a:buSzPct val="100000"/>
        <a:buFont typeface="Wingdings" panose="05000000000000000000" pitchFamily="2" charset="2"/>
        <a:buChar char=""/>
        <a:defRPr sz="2000" b="0" i="0" kern="1200" baseline="0">
          <a:solidFill>
            <a:schemeClr val="tx1"/>
          </a:solidFill>
          <a:latin typeface="Arial" panose="020B0604020202020204" pitchFamily="34" charset="0"/>
          <a:ea typeface="+mn-ea"/>
          <a:cs typeface="+mn-cs"/>
        </a:defRPr>
      </a:lvl1pPr>
      <a:lvl2pPr marL="622800" indent="-266400" algn="l" defTabSz="914400" rtl="0" eaLnBrk="1" latinLnBrk="0" hangingPunct="1">
        <a:lnSpc>
          <a:spcPct val="95000"/>
        </a:lnSpc>
        <a:spcBef>
          <a:spcPts val="600"/>
        </a:spcBef>
        <a:spcAft>
          <a:spcPts val="0"/>
        </a:spcAft>
        <a:buClr>
          <a:schemeClr val="accent1"/>
        </a:buClr>
        <a:buSzPct val="100000"/>
        <a:buFont typeface="Wingdings 3" panose="05040102010807070707" pitchFamily="18" charset="2"/>
        <a:buChar char=""/>
        <a:defRPr sz="2000" b="0" i="0" kern="1200" baseline="0">
          <a:solidFill>
            <a:schemeClr val="tx1"/>
          </a:solidFill>
          <a:latin typeface="Arial" panose="020B0604020202020204" pitchFamily="34" charset="0"/>
          <a:ea typeface="+mn-ea"/>
          <a:cs typeface="+mn-cs"/>
        </a:defRPr>
      </a:lvl2pPr>
      <a:lvl3pPr marL="900000" indent="-277200" algn="l" defTabSz="914400" rtl="0" eaLnBrk="1" latinLnBrk="0" hangingPunct="1">
        <a:lnSpc>
          <a:spcPct val="95000"/>
        </a:lnSpc>
        <a:spcBef>
          <a:spcPts val="0"/>
        </a:spcBef>
        <a:spcAft>
          <a:spcPts val="0"/>
        </a:spcAft>
        <a:buClr>
          <a:schemeClr val="accent1"/>
        </a:buClr>
        <a:buSzPct val="100000"/>
        <a:buFont typeface="Wingdings" panose="05000000000000000000" pitchFamily="2" charset="2"/>
        <a:buChar char=""/>
        <a:defRPr sz="2000" b="0" i="0" kern="1200" baseline="0">
          <a:solidFill>
            <a:schemeClr val="tx1"/>
          </a:solidFill>
          <a:latin typeface="Arial" panose="020B0604020202020204" pitchFamily="34" charset="0"/>
          <a:ea typeface="+mn-ea"/>
          <a:cs typeface="+mn-cs"/>
        </a:defRPr>
      </a:lvl3pPr>
      <a:lvl4pPr marL="1166400"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4pPr>
      <a:lvl5pPr marL="1623600"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5pPr>
      <a:lvl6pPr marL="2080800" indent="-266400" algn="l" defTabSz="914400" rtl="0" eaLnBrk="1" latinLnBrk="0" hangingPunct="1">
        <a:lnSpc>
          <a:spcPct val="95000"/>
        </a:lnSpc>
        <a:spcBef>
          <a:spcPts val="0"/>
        </a:spcBef>
        <a:buClrTx/>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6pPr>
      <a:lvl7pPr marL="2538000" indent="-266400" algn="l" defTabSz="914400" rtl="0" eaLnBrk="1" latinLnBrk="0" hangingPunct="1">
        <a:lnSpc>
          <a:spcPct val="95000"/>
        </a:lnSpc>
        <a:spcBef>
          <a:spcPts val="0"/>
        </a:spcBef>
        <a:buClrTx/>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7pPr>
      <a:lvl8pPr marL="2995200" indent="-266400" algn="l" defTabSz="914400" rtl="0" eaLnBrk="1" latinLnBrk="0" hangingPunct="1">
        <a:lnSpc>
          <a:spcPct val="95000"/>
        </a:lnSpc>
        <a:spcBef>
          <a:spcPts val="0"/>
        </a:spcBef>
        <a:buClrTx/>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8pPr>
      <a:lvl9pPr marL="3452400" indent="-266400" algn="l" defTabSz="914400" rtl="0" eaLnBrk="1" latinLnBrk="0" hangingPunct="1">
        <a:lnSpc>
          <a:spcPct val="95000"/>
        </a:lnSpc>
        <a:spcBef>
          <a:spcPts val="0"/>
        </a:spcBef>
        <a:buClrTx/>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36" userDrawn="1">
          <p15:clr>
            <a:srgbClr val="F26B43"/>
          </p15:clr>
        </p15:guide>
        <p15:guide id="2" orient="horz" pos="4184" userDrawn="1">
          <p15:clr>
            <a:srgbClr val="F26B43"/>
          </p15:clr>
        </p15:guide>
        <p15:guide id="3" orient="horz" pos="4048" userDrawn="1">
          <p15:clr>
            <a:srgbClr val="F26B43"/>
          </p15:clr>
        </p15:guide>
        <p15:guide id="4" orient="horz" pos="1272" userDrawn="1">
          <p15:clr>
            <a:srgbClr val="F26B43"/>
          </p15:clr>
        </p15:guide>
        <p15:guide id="5" pos="144" userDrawn="1">
          <p15:clr>
            <a:srgbClr val="F26B43"/>
          </p15:clr>
        </p15:guide>
        <p15:guide id="6" orient="horz"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4"/>
            </p:custDataLst>
            <p:extLst>
              <p:ext uri="{D42A27DB-BD31-4B8C-83A1-F6EECF244321}">
                <p14:modId xmlns:p14="http://schemas.microsoft.com/office/powerpoint/2010/main" val="1875243199"/>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29" name="think-cell Folie" r:id="rId5" imgW="270" imgH="270" progId="TCLayout.ActiveDocument.1">
                  <p:embed/>
                </p:oleObj>
              </mc:Choice>
              <mc:Fallback>
                <p:oleObj name="think-cell Folie" r:id="rId5" imgW="270" imgH="270" progId="TCLayout.ActiveDocument.1">
                  <p:embed/>
                  <p:pic>
                    <p:nvPicPr>
                      <p:cNvPr id="2" name="Objekt 1" hidden="1"/>
                      <p:cNvPicPr/>
                      <p:nvPr/>
                    </p:nvPicPr>
                    <p:blipFill>
                      <a:blip r:embed="rId6"/>
                      <a:stretch>
                        <a:fillRect/>
                      </a:stretch>
                    </p:blipFill>
                    <p:spPr>
                      <a:xfrm>
                        <a:off x="1589" y="1589"/>
                        <a:ext cx="1587" cy="1587"/>
                      </a:xfrm>
                      <a:prstGeom prst="rect">
                        <a:avLst/>
                      </a:prstGeom>
                    </p:spPr>
                  </p:pic>
                </p:oleObj>
              </mc:Fallback>
            </mc:AlternateContent>
          </a:graphicData>
        </a:graphic>
      </p:graphicFrame>
      <p:sp>
        <p:nvSpPr>
          <p:cNvPr id="3" name="MSIPCMContentMarking" descr="{&quot;HashCode&quot;:2082987499,&quot;Placement&quot;:&quot;Footer&quot;}">
            <a:extLst>
              <a:ext uri="{FF2B5EF4-FFF2-40B4-BE49-F238E27FC236}">
                <a16:creationId xmlns:a16="http://schemas.microsoft.com/office/drawing/2014/main" id="{29B32241-824A-492A-AC05-C7F0EFFC5CB3}"/>
              </a:ext>
            </a:extLst>
          </p:cNvPr>
          <p:cNvSpPr txBox="1"/>
          <p:nvPr userDrawn="1"/>
        </p:nvSpPr>
        <p:spPr>
          <a:xfrm>
            <a:off x="5747487" y="6608802"/>
            <a:ext cx="697026"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1494021980"/>
      </p:ext>
    </p:extLst>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l" defTabSz="914400" rtl="0" eaLnBrk="1" latinLnBrk="0" hangingPunct="1">
        <a:lnSpc>
          <a:spcPct val="100000"/>
        </a:lnSpc>
        <a:spcBef>
          <a:spcPct val="110000"/>
        </a:spcBef>
        <a:spcAft>
          <a:spcPct val="110000"/>
        </a:spcAft>
        <a:buNone/>
        <a:defRPr sz="3000" b="1" i="0" kern="1200">
          <a:solidFill>
            <a:srgbClr val="000000"/>
          </a:solidFill>
          <a:latin typeface="Arial"/>
          <a:ea typeface="+mj-ea"/>
          <a:cs typeface="+mj-cs"/>
        </a:defRPr>
      </a:lvl1pPr>
    </p:titleStyle>
    <p:bodyStyle>
      <a:lvl1pPr marL="342900" indent="-342900" algn="l" defTabSz="914400" rtl="0" eaLnBrk="1" latinLnBrk="0" hangingPunct="1">
        <a:lnSpc>
          <a:spcPct val="110000"/>
        </a:lnSpc>
        <a:spcBef>
          <a:spcPts val="0"/>
        </a:spcBef>
        <a:spcAft>
          <a:spcPct val="50000"/>
        </a:spcAft>
        <a:buClr>
          <a:schemeClr val="accent1"/>
        </a:buClr>
        <a:buFont typeface="Wingdings"/>
        <a:buChar char="n"/>
        <a:defRPr sz="2000" b="0" i="0" kern="1200">
          <a:solidFill>
            <a:schemeClr val="tx1"/>
          </a:solidFill>
          <a:latin typeface="Arial"/>
          <a:ea typeface="+mn-ea"/>
          <a:cs typeface="+mn-cs"/>
        </a:defRPr>
      </a:lvl1pPr>
      <a:lvl2pPr marL="742950" indent="-285750" algn="l" defTabSz="914400" rtl="0" eaLnBrk="1" latinLnBrk="0" hangingPunct="1">
        <a:lnSpc>
          <a:spcPct val="110000"/>
        </a:lnSpc>
        <a:spcBef>
          <a:spcPts val="0"/>
        </a:spcBef>
        <a:spcAft>
          <a:spcPct val="50000"/>
        </a:spcAft>
        <a:buClr>
          <a:schemeClr val="accent1"/>
        </a:buClr>
        <a:buFont typeface="Wingdings"/>
        <a:buChar char="n"/>
        <a:defRPr sz="2000" b="0" i="0" kern="1200">
          <a:solidFill>
            <a:schemeClr val="tx1"/>
          </a:solidFill>
          <a:latin typeface="Arial"/>
          <a:ea typeface="+mn-ea"/>
          <a:cs typeface="+mn-cs"/>
        </a:defRPr>
      </a:lvl2pPr>
      <a:lvl3pPr marL="1143000" indent="-228600" algn="l" defTabSz="914400" rtl="0" eaLnBrk="1" latinLnBrk="0" hangingPunct="1">
        <a:lnSpc>
          <a:spcPct val="110000"/>
        </a:lnSpc>
        <a:spcBef>
          <a:spcPts val="0"/>
        </a:spcBef>
        <a:spcAft>
          <a:spcPct val="50000"/>
        </a:spcAft>
        <a:buClr>
          <a:schemeClr val="tx1"/>
        </a:buClr>
        <a:buFontTx/>
        <a:buChar char="–"/>
        <a:defRPr sz="2000" b="0" i="0" kern="1200">
          <a:solidFill>
            <a:schemeClr val="tx1"/>
          </a:solidFill>
          <a:latin typeface="Arial"/>
          <a:ea typeface="+mn-ea"/>
          <a:cs typeface="+mn-cs"/>
        </a:defRPr>
      </a:lvl3pPr>
      <a:lvl4pPr marL="1600200" indent="-228600" algn="l" defTabSz="914400" rtl="0" eaLnBrk="1" latinLnBrk="0" hangingPunct="1">
        <a:lnSpc>
          <a:spcPct val="110000"/>
        </a:lnSpc>
        <a:spcBef>
          <a:spcPts val="0"/>
        </a:spcBef>
        <a:spcAft>
          <a:spcPct val="50000"/>
        </a:spcAft>
        <a:buClr>
          <a:schemeClr val="tx1"/>
        </a:buClr>
        <a:buFontTx/>
        <a:buChar char="–"/>
        <a:defRPr sz="2000" b="0" i="0" kern="1200">
          <a:solidFill>
            <a:schemeClr val="tx1"/>
          </a:solidFill>
          <a:latin typeface="Arial"/>
          <a:ea typeface="+mn-ea"/>
          <a:cs typeface="+mn-cs"/>
        </a:defRPr>
      </a:lvl4pPr>
      <a:lvl5pPr marL="2057400" indent="-228600" algn="l" defTabSz="914400" rtl="0" eaLnBrk="1" latinLnBrk="0" hangingPunct="1">
        <a:lnSpc>
          <a:spcPct val="110000"/>
        </a:lnSpc>
        <a:spcBef>
          <a:spcPts val="0"/>
        </a:spcBef>
        <a:spcAft>
          <a:spcPct val="50000"/>
        </a:spcAft>
        <a:buClr>
          <a:schemeClr val="tx1"/>
        </a:buClr>
        <a:buFontTx/>
        <a:buChar char="–"/>
        <a:defRPr sz="2000" b="0" i="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C0EDA89-ADEA-4E93-8713-3078A12DA5C8}"/>
              </a:ext>
            </a:extLst>
          </p:cNvPr>
          <p:cNvPicPr>
            <a:picLocks noChangeAspect="1"/>
          </p:cNvPicPr>
          <p:nvPr/>
        </p:nvPicPr>
        <p:blipFill>
          <a:blip r:embed="rId2"/>
          <a:stretch>
            <a:fillRect/>
          </a:stretch>
        </p:blipFill>
        <p:spPr>
          <a:xfrm>
            <a:off x="0" y="0"/>
            <a:ext cx="12192000" cy="6134100"/>
          </a:xfrm>
          <a:prstGeom prst="rect">
            <a:avLst/>
          </a:prstGeom>
        </p:spPr>
      </p:pic>
      <p:sp>
        <p:nvSpPr>
          <p:cNvPr id="5" name="Datumsplatzhalter 4">
            <a:extLst>
              <a:ext uri="{FF2B5EF4-FFF2-40B4-BE49-F238E27FC236}">
                <a16:creationId xmlns:a16="http://schemas.microsoft.com/office/drawing/2014/main" id="{1E4BC56F-B08B-47A1-B4B9-A18090D7906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en-US" sz="900" b="0" i="0" u="none" strike="noStrike" kern="1200" cap="none" spc="0" normalizeH="0" baseline="0" smtClean="0">
                <a:ln>
                  <a:noFill/>
                </a:ln>
                <a:solidFill>
                  <a:srgbClr val="000000"/>
                </a:solidFill>
                <a:effectLst/>
                <a:uLnTx/>
                <a:uFillTx/>
                <a:latin typeface="Arial" panose="020B0604020202020204"/>
                <a:cs typeface="Arial"/>
              </a:rPr>
              <a:t>5/30/2022</a:t>
            </a:fld>
            <a:endParaRPr kumimoji="0" lang="en-US" sz="900" b="0" i="0" u="none" strike="noStrike" kern="1200" cap="none" spc="0" normalizeH="0" baseline="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37E60DB8-2B52-4970-9032-41E73B37F2A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en-US" sz="900" b="1" i="0" u="none" strike="noStrike" kern="1200" cap="none" spc="0" normalizeH="0" baseline="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1</a:t>
            </a:fld>
            <a:endParaRPr kumimoji="0" lang="en-US" sz="900" b="1" i="0" u="none" strike="noStrike" kern="1200" cap="none" spc="0" normalizeH="0" baseline="0">
              <a:ln>
                <a:noFill/>
              </a:ln>
              <a:solidFill>
                <a:srgbClr val="000000"/>
              </a:solidFill>
              <a:effectLst/>
              <a:uLnTx/>
              <a:uFillTx/>
              <a:latin typeface="Arial" panose="020B0604020202020204"/>
              <a:cs typeface="Arial"/>
            </a:endParaRPr>
          </a:p>
        </p:txBody>
      </p:sp>
      <p:sp>
        <p:nvSpPr>
          <p:cNvPr id="4" name="Sprechblase: rechteckig mit abgerundeten Ecken 3">
            <a:extLst>
              <a:ext uri="{FF2B5EF4-FFF2-40B4-BE49-F238E27FC236}">
                <a16:creationId xmlns:a16="http://schemas.microsoft.com/office/drawing/2014/main" id="{DE079226-490F-408D-B92C-ADDE0AD05252}"/>
              </a:ext>
            </a:extLst>
          </p:cNvPr>
          <p:cNvSpPr/>
          <p:nvPr/>
        </p:nvSpPr>
        <p:spPr>
          <a:xfrm>
            <a:off x="3286849" y="2841467"/>
            <a:ext cx="4356485" cy="1159700"/>
          </a:xfrm>
          <a:prstGeom prst="wedgeRoundRectCallout">
            <a:avLst>
              <a:gd name="adj1" fmla="val -34807"/>
              <a:gd name="adj2" fmla="val -133265"/>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Click on the row of this table to inspect the results of the forecast run in the Article Forecast section of the main navigation. In this version you can only click on the article that you are supposed to plan according to your task instructions.</a:t>
            </a:r>
          </a:p>
        </p:txBody>
      </p:sp>
      <p:sp>
        <p:nvSpPr>
          <p:cNvPr id="8" name="Sprechblase: rechteckig mit abgerundeten Ecken 7">
            <a:extLst>
              <a:ext uri="{FF2B5EF4-FFF2-40B4-BE49-F238E27FC236}">
                <a16:creationId xmlns:a16="http://schemas.microsoft.com/office/drawing/2014/main" id="{1D5222AE-B652-4EBB-9520-69A61FA652FA}"/>
              </a:ext>
            </a:extLst>
          </p:cNvPr>
          <p:cNvSpPr/>
          <p:nvPr/>
        </p:nvSpPr>
        <p:spPr>
          <a:xfrm>
            <a:off x="6240016" y="101377"/>
            <a:ext cx="3215151" cy="1159700"/>
          </a:xfrm>
          <a:prstGeom prst="wedgeRoundRectCallout">
            <a:avLst>
              <a:gd name="adj1" fmla="val 73537"/>
              <a:gd name="adj2" fmla="val 30894"/>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This filters and settings usually help you to filter and search for articles in the table below. However, in this version these buttons are disabled.</a:t>
            </a:r>
          </a:p>
        </p:txBody>
      </p:sp>
      <p:sp>
        <p:nvSpPr>
          <p:cNvPr id="11" name="Textplatzhalter 10">
            <a:extLst>
              <a:ext uri="{FF2B5EF4-FFF2-40B4-BE49-F238E27FC236}">
                <a16:creationId xmlns:a16="http://schemas.microsoft.com/office/drawing/2014/main" id="{19D7EBED-DD57-4BEF-8EA1-9BE44C2D015A}"/>
              </a:ext>
            </a:extLst>
          </p:cNvPr>
          <p:cNvSpPr>
            <a:spLocks noGrp="1"/>
          </p:cNvSpPr>
          <p:nvPr>
            <p:ph type="body" idx="1"/>
          </p:nvPr>
        </p:nvSpPr>
        <p:spPr>
          <a:xfrm>
            <a:off x="228600" y="4581128"/>
            <a:ext cx="11963400" cy="1479550"/>
          </a:xfrm>
          <a:solidFill>
            <a:srgbClr val="FFFFFF">
              <a:alpha val="80000"/>
            </a:srgbClr>
          </a:solidFill>
        </p:spPr>
        <p:txBody>
          <a:bodyPr/>
          <a:lstStyle/>
          <a:p>
            <a:pPr marL="0" indent="0">
              <a:lnSpc>
                <a:spcPct val="100000"/>
              </a:lnSpc>
              <a:spcBef>
                <a:spcPts val="600"/>
              </a:spcBef>
              <a:buNone/>
            </a:pPr>
            <a:r>
              <a:rPr lang="en-US" b="1" dirty="0" err="1"/>
              <a:t>Infoprovider</a:t>
            </a:r>
            <a:r>
              <a:rPr lang="en-US" b="1" dirty="0"/>
              <a:t> Selection</a:t>
            </a:r>
          </a:p>
          <a:p>
            <a:pPr>
              <a:lnSpc>
                <a:spcPct val="100000"/>
              </a:lnSpc>
              <a:spcBef>
                <a:spcPts val="600"/>
              </a:spcBef>
            </a:pPr>
            <a:r>
              <a:rPr lang="en-US" dirty="0"/>
              <a:t>The </a:t>
            </a:r>
            <a:r>
              <a:rPr lang="en-US" dirty="0" err="1"/>
              <a:t>Infoprovider</a:t>
            </a:r>
            <a:r>
              <a:rPr lang="en-US" dirty="0"/>
              <a:t> section shows an overview table that contains all </a:t>
            </a:r>
            <a:r>
              <a:rPr lang="en-US" dirty="0" err="1"/>
              <a:t>Infoproviders</a:t>
            </a:r>
            <a:r>
              <a:rPr lang="en-US" dirty="0"/>
              <a:t> to which you have access and for which the forecasting run for the selected forecast version has been created</a:t>
            </a:r>
          </a:p>
        </p:txBody>
      </p:sp>
      <p:sp>
        <p:nvSpPr>
          <p:cNvPr id="15" name="Sprechblase: rechteckig mit abgerundeten Ecken 14">
            <a:extLst>
              <a:ext uri="{FF2B5EF4-FFF2-40B4-BE49-F238E27FC236}">
                <a16:creationId xmlns:a16="http://schemas.microsoft.com/office/drawing/2014/main" id="{490C511B-6EA7-4EFF-AE09-C22E42749393}"/>
              </a:ext>
            </a:extLst>
          </p:cNvPr>
          <p:cNvSpPr/>
          <p:nvPr/>
        </p:nvSpPr>
        <p:spPr>
          <a:xfrm>
            <a:off x="97082" y="2305192"/>
            <a:ext cx="2997587" cy="1627863"/>
          </a:xfrm>
          <a:prstGeom prst="wedgeRoundRectCallout">
            <a:avLst>
              <a:gd name="adj1" fmla="val -6810"/>
              <a:gd name="adj2" fmla="val -153001"/>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This is the main navigation of the ADF Inspector. Some menu items are disabled in this simplified version of the Inspector. Usually, you can find there even more statistics about your article forecasts</a:t>
            </a:r>
          </a:p>
        </p:txBody>
      </p:sp>
      <p:sp>
        <p:nvSpPr>
          <p:cNvPr id="13" name="Sprechblase: rechteckig mit abgerundeten Ecken 12">
            <a:extLst>
              <a:ext uri="{FF2B5EF4-FFF2-40B4-BE49-F238E27FC236}">
                <a16:creationId xmlns:a16="http://schemas.microsoft.com/office/drawing/2014/main" id="{5FE3A86F-17ED-4936-9060-E4F0E69EE3DE}"/>
              </a:ext>
            </a:extLst>
          </p:cNvPr>
          <p:cNvSpPr/>
          <p:nvPr/>
        </p:nvSpPr>
        <p:spPr>
          <a:xfrm>
            <a:off x="7716181" y="2787985"/>
            <a:ext cx="2997588" cy="813352"/>
          </a:xfrm>
          <a:prstGeom prst="wedgeRoundRectCallout">
            <a:avLst>
              <a:gd name="adj1" fmla="val 35655"/>
              <a:gd name="adj2" fmla="val -193376"/>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By hovering over the info-icons you can see tooltips that explain the related term.</a:t>
            </a:r>
          </a:p>
        </p:txBody>
      </p:sp>
    </p:spTree>
    <p:extLst>
      <p:ext uri="{BB962C8B-B14F-4D97-AF65-F5344CB8AC3E}">
        <p14:creationId xmlns:p14="http://schemas.microsoft.com/office/powerpoint/2010/main" val="269002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A66CE3B-9D2C-4E48-B615-F8D33A357BD7}"/>
              </a:ext>
            </a:extLst>
          </p:cNvPr>
          <p:cNvPicPr>
            <a:picLocks noChangeAspect="1"/>
          </p:cNvPicPr>
          <p:nvPr/>
        </p:nvPicPr>
        <p:blipFill>
          <a:blip r:embed="rId2"/>
          <a:stretch>
            <a:fillRect/>
          </a:stretch>
        </p:blipFill>
        <p:spPr>
          <a:xfrm>
            <a:off x="0" y="0"/>
            <a:ext cx="12192000" cy="6140450"/>
          </a:xfrm>
          <a:prstGeom prst="rect">
            <a:avLst/>
          </a:prstGeom>
        </p:spPr>
      </p:pic>
      <p:sp>
        <p:nvSpPr>
          <p:cNvPr id="5" name="Datumsplatzhalter 4">
            <a:extLst>
              <a:ext uri="{FF2B5EF4-FFF2-40B4-BE49-F238E27FC236}">
                <a16:creationId xmlns:a16="http://schemas.microsoft.com/office/drawing/2014/main" id="{1E4BC56F-B08B-47A1-B4B9-A18090D7906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en-US" sz="900" b="0" i="0" u="none" strike="noStrike" kern="1200" cap="none" spc="0" normalizeH="0" baseline="0" smtClean="0">
                <a:ln>
                  <a:noFill/>
                </a:ln>
                <a:solidFill>
                  <a:srgbClr val="000000"/>
                </a:solidFill>
                <a:effectLst/>
                <a:uLnTx/>
                <a:uFillTx/>
                <a:latin typeface="Arial" panose="020B0604020202020204"/>
                <a:cs typeface="Arial"/>
              </a:rPr>
              <a:t>5/30/2022</a:t>
            </a:fld>
            <a:endParaRPr kumimoji="0" lang="en-US" sz="900" b="0" i="0" u="none" strike="noStrike" kern="1200" cap="none" spc="0" normalizeH="0" baseline="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37E60DB8-2B52-4970-9032-41E73B37F2A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en-US" sz="900" b="1" i="0" u="none" strike="noStrike" kern="1200" cap="none" spc="0" normalizeH="0" baseline="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2</a:t>
            </a:fld>
            <a:endParaRPr kumimoji="0" lang="en-US" sz="900" b="1" i="0" u="none" strike="noStrike" kern="1200" cap="none" spc="0" normalizeH="0" baseline="0">
              <a:ln>
                <a:noFill/>
              </a:ln>
              <a:solidFill>
                <a:srgbClr val="000000"/>
              </a:solidFill>
              <a:effectLst/>
              <a:uLnTx/>
              <a:uFillTx/>
              <a:latin typeface="Arial" panose="020B0604020202020204"/>
              <a:cs typeface="Arial"/>
            </a:endParaRPr>
          </a:p>
        </p:txBody>
      </p:sp>
      <p:sp>
        <p:nvSpPr>
          <p:cNvPr id="11" name="Textplatzhalter 10">
            <a:extLst>
              <a:ext uri="{FF2B5EF4-FFF2-40B4-BE49-F238E27FC236}">
                <a16:creationId xmlns:a16="http://schemas.microsoft.com/office/drawing/2014/main" id="{19D7EBED-DD57-4BEF-8EA1-9BE44C2D015A}"/>
              </a:ext>
            </a:extLst>
          </p:cNvPr>
          <p:cNvSpPr>
            <a:spLocks noGrp="1"/>
          </p:cNvSpPr>
          <p:nvPr>
            <p:ph type="body" idx="1"/>
          </p:nvPr>
        </p:nvSpPr>
        <p:spPr>
          <a:xfrm>
            <a:off x="-5961" y="4529071"/>
            <a:ext cx="12192000" cy="1482193"/>
          </a:xfrm>
          <a:solidFill>
            <a:srgbClr val="FFFFFF">
              <a:alpha val="80000"/>
            </a:srgbClr>
          </a:solidFill>
        </p:spPr>
        <p:txBody>
          <a:bodyPr lIns="72000" tIns="72000" rIns="72000" bIns="72000"/>
          <a:lstStyle/>
          <a:p>
            <a:pPr marL="0" indent="0">
              <a:lnSpc>
                <a:spcPct val="100000"/>
              </a:lnSpc>
              <a:spcBef>
                <a:spcPts val="600"/>
              </a:spcBef>
              <a:buNone/>
            </a:pPr>
            <a:r>
              <a:rPr lang="en-US" b="1" dirty="0"/>
              <a:t>Article Forecast</a:t>
            </a:r>
          </a:p>
          <a:p>
            <a:pPr>
              <a:lnSpc>
                <a:spcPct val="100000"/>
              </a:lnSpc>
              <a:spcBef>
                <a:spcPts val="600"/>
              </a:spcBef>
            </a:pPr>
            <a:r>
              <a:rPr lang="en-US" dirty="0"/>
              <a:t>In the Article Forecast section the results of the forecast run are displayed for the selected article. Additional subsections with further information can be selected below the plot</a:t>
            </a:r>
          </a:p>
          <a:p>
            <a:pPr>
              <a:lnSpc>
                <a:spcPct val="100000"/>
              </a:lnSpc>
              <a:spcBef>
                <a:spcPts val="600"/>
              </a:spcBef>
            </a:pPr>
            <a:r>
              <a:rPr lang="en-US" dirty="0"/>
              <a:t>The </a:t>
            </a:r>
            <a:r>
              <a:rPr lang="en-US" b="1" dirty="0"/>
              <a:t>Forecast Values </a:t>
            </a:r>
            <a:r>
              <a:rPr lang="en-US" dirty="0"/>
              <a:t>subsection shows a table of the historical data and forecast of the selected article</a:t>
            </a:r>
          </a:p>
        </p:txBody>
      </p:sp>
      <p:sp>
        <p:nvSpPr>
          <p:cNvPr id="9" name="Sprechblase: rechteckig mit abgerundeten Ecken 8">
            <a:extLst>
              <a:ext uri="{FF2B5EF4-FFF2-40B4-BE49-F238E27FC236}">
                <a16:creationId xmlns:a16="http://schemas.microsoft.com/office/drawing/2014/main" id="{194D3C90-27B1-4235-A376-A222A814B015}"/>
              </a:ext>
            </a:extLst>
          </p:cNvPr>
          <p:cNvSpPr/>
          <p:nvPr/>
        </p:nvSpPr>
        <p:spPr>
          <a:xfrm>
            <a:off x="8112224" y="3429000"/>
            <a:ext cx="2772308" cy="549501"/>
          </a:xfrm>
          <a:prstGeom prst="wedgeRoundRectCallout">
            <a:avLst>
              <a:gd name="adj1" fmla="val -76962"/>
              <a:gd name="adj2" fmla="val -63449"/>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Click </a:t>
            </a:r>
            <a:r>
              <a:rPr lang="de-DE" sz="1400" dirty="0" err="1">
                <a:solidFill>
                  <a:schemeClr val="tx1"/>
                </a:solidFill>
              </a:rPr>
              <a:t>here</a:t>
            </a:r>
            <a:r>
              <a:rPr lang="de-DE" sz="1400" dirty="0">
                <a:solidFill>
                  <a:schemeClr val="tx1"/>
                </a:solidFill>
              </a:rPr>
              <a:t> to </a:t>
            </a:r>
            <a:r>
              <a:rPr lang="de-DE" sz="1400" dirty="0" err="1">
                <a:solidFill>
                  <a:schemeClr val="tx1"/>
                </a:solidFill>
              </a:rPr>
              <a:t>disable</a:t>
            </a:r>
            <a:r>
              <a:rPr lang="de-DE" sz="1400" dirty="0">
                <a:solidFill>
                  <a:schemeClr val="tx1"/>
                </a:solidFill>
              </a:rPr>
              <a:t> and </a:t>
            </a:r>
            <a:r>
              <a:rPr lang="de-DE" sz="1400" dirty="0" err="1">
                <a:solidFill>
                  <a:schemeClr val="tx1"/>
                </a:solidFill>
              </a:rPr>
              <a:t>enable</a:t>
            </a:r>
            <a:r>
              <a:rPr lang="de-DE" sz="1400" dirty="0">
                <a:solidFill>
                  <a:schemeClr val="tx1"/>
                </a:solidFill>
              </a:rPr>
              <a:t> </a:t>
            </a:r>
            <a:r>
              <a:rPr lang="de-DE" sz="1400" dirty="0" err="1">
                <a:solidFill>
                  <a:schemeClr val="tx1"/>
                </a:solidFill>
              </a:rPr>
              <a:t>the</a:t>
            </a:r>
            <a:r>
              <a:rPr lang="de-DE" sz="1400" dirty="0">
                <a:solidFill>
                  <a:schemeClr val="tx1"/>
                </a:solidFill>
              </a:rPr>
              <a:t> </a:t>
            </a:r>
            <a:r>
              <a:rPr lang="de-DE" sz="1400" dirty="0" err="1">
                <a:solidFill>
                  <a:schemeClr val="tx1"/>
                </a:solidFill>
              </a:rPr>
              <a:t>plot</a:t>
            </a:r>
            <a:r>
              <a:rPr lang="de-DE" sz="1400" dirty="0">
                <a:solidFill>
                  <a:schemeClr val="tx1"/>
                </a:solidFill>
              </a:rPr>
              <a:t> </a:t>
            </a:r>
            <a:r>
              <a:rPr lang="de-DE" sz="1400" dirty="0" err="1">
                <a:solidFill>
                  <a:schemeClr val="tx1"/>
                </a:solidFill>
              </a:rPr>
              <a:t>lines</a:t>
            </a:r>
            <a:r>
              <a:rPr lang="de-DE" sz="1400" dirty="0">
                <a:solidFill>
                  <a:schemeClr val="tx1"/>
                </a:solidFill>
              </a:rPr>
              <a:t> in </a:t>
            </a:r>
            <a:r>
              <a:rPr lang="de-DE" sz="1400" dirty="0" err="1">
                <a:solidFill>
                  <a:schemeClr val="tx1"/>
                </a:solidFill>
              </a:rPr>
              <a:t>the</a:t>
            </a:r>
            <a:r>
              <a:rPr lang="de-DE" sz="1400" dirty="0">
                <a:solidFill>
                  <a:schemeClr val="tx1"/>
                </a:solidFill>
              </a:rPr>
              <a:t> graph.</a:t>
            </a:r>
            <a:endParaRPr lang="en-US" sz="1400" dirty="0">
              <a:solidFill>
                <a:schemeClr val="tx1"/>
              </a:solidFill>
            </a:endParaRPr>
          </a:p>
        </p:txBody>
      </p:sp>
      <p:sp>
        <p:nvSpPr>
          <p:cNvPr id="10" name="Sprechblase: rechteckig mit abgerundeten Ecken 9">
            <a:extLst>
              <a:ext uri="{FF2B5EF4-FFF2-40B4-BE49-F238E27FC236}">
                <a16:creationId xmlns:a16="http://schemas.microsoft.com/office/drawing/2014/main" id="{209E3891-E690-4A97-BE2B-3B105E2BAB67}"/>
              </a:ext>
            </a:extLst>
          </p:cNvPr>
          <p:cNvSpPr/>
          <p:nvPr/>
        </p:nvSpPr>
        <p:spPr>
          <a:xfrm>
            <a:off x="226800" y="2494161"/>
            <a:ext cx="3240360" cy="1152128"/>
          </a:xfrm>
          <a:prstGeom prst="wedgeRoundRectCallout">
            <a:avLst>
              <a:gd name="adj1" fmla="val 58724"/>
              <a:gd name="adj2" fmla="val -107859"/>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Mark a time frame with your mouse to zoom in on this specific time frame. To reset the zoom click on the “Reset zoom” </a:t>
            </a:r>
            <a:r>
              <a:rPr lang="en-US" sz="1400" dirty="0" err="1">
                <a:solidFill>
                  <a:schemeClr val="tx1"/>
                </a:solidFill>
              </a:rPr>
              <a:t>botton</a:t>
            </a:r>
            <a:r>
              <a:rPr lang="en-US" sz="1400" dirty="0">
                <a:solidFill>
                  <a:schemeClr val="tx1"/>
                </a:solidFill>
              </a:rPr>
              <a:t> in the upper right corner of the graph.</a:t>
            </a:r>
          </a:p>
        </p:txBody>
      </p:sp>
      <p:sp>
        <p:nvSpPr>
          <p:cNvPr id="12" name="Sprechblase: rechteckig mit abgerundeten Ecken 11">
            <a:extLst>
              <a:ext uri="{FF2B5EF4-FFF2-40B4-BE49-F238E27FC236}">
                <a16:creationId xmlns:a16="http://schemas.microsoft.com/office/drawing/2014/main" id="{1997027B-FCFC-4951-B826-E1F17E1CAFEA}"/>
              </a:ext>
            </a:extLst>
          </p:cNvPr>
          <p:cNvSpPr/>
          <p:nvPr/>
        </p:nvSpPr>
        <p:spPr>
          <a:xfrm>
            <a:off x="6312024" y="717550"/>
            <a:ext cx="2340260" cy="549501"/>
          </a:xfrm>
          <a:prstGeom prst="wedgeRoundRectCallout">
            <a:avLst>
              <a:gd name="adj1" fmla="val -76783"/>
              <a:gd name="adj2" fmla="val 79824"/>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Hover over the graph to see the exact numbers.</a:t>
            </a:r>
          </a:p>
        </p:txBody>
      </p:sp>
    </p:spTree>
    <p:extLst>
      <p:ext uri="{BB962C8B-B14F-4D97-AF65-F5344CB8AC3E}">
        <p14:creationId xmlns:p14="http://schemas.microsoft.com/office/powerpoint/2010/main" val="1519722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5CE8EAF-337D-44C4-BDA4-7BF7A3457EA0}"/>
              </a:ext>
            </a:extLst>
          </p:cNvPr>
          <p:cNvPicPr>
            <a:picLocks noChangeAspect="1"/>
          </p:cNvPicPr>
          <p:nvPr/>
        </p:nvPicPr>
        <p:blipFill>
          <a:blip r:embed="rId2"/>
          <a:stretch>
            <a:fillRect/>
          </a:stretch>
        </p:blipFill>
        <p:spPr>
          <a:xfrm>
            <a:off x="0" y="0"/>
            <a:ext cx="12192000" cy="6146800"/>
          </a:xfrm>
          <a:prstGeom prst="rect">
            <a:avLst/>
          </a:prstGeom>
        </p:spPr>
      </p:pic>
      <p:sp>
        <p:nvSpPr>
          <p:cNvPr id="5" name="Datumsplatzhalter 4">
            <a:extLst>
              <a:ext uri="{FF2B5EF4-FFF2-40B4-BE49-F238E27FC236}">
                <a16:creationId xmlns:a16="http://schemas.microsoft.com/office/drawing/2014/main" id="{1E4BC56F-B08B-47A1-B4B9-A18090D7906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en-US" sz="900" b="0" i="0" u="none" strike="noStrike" kern="1200" cap="none" spc="0" normalizeH="0" baseline="0" smtClean="0">
                <a:ln>
                  <a:noFill/>
                </a:ln>
                <a:solidFill>
                  <a:srgbClr val="000000"/>
                </a:solidFill>
                <a:effectLst/>
                <a:uLnTx/>
                <a:uFillTx/>
                <a:latin typeface="Arial" panose="020B0604020202020204"/>
                <a:cs typeface="Arial"/>
              </a:rPr>
              <a:t>5/30/2022</a:t>
            </a:fld>
            <a:endParaRPr kumimoji="0" lang="en-US" sz="900" b="0" i="0" u="none" strike="noStrike" kern="1200" cap="none" spc="0" normalizeH="0" baseline="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37E60DB8-2B52-4970-9032-41E73B37F2A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en-US" sz="900" b="1" i="0" u="none" strike="noStrike" kern="1200" cap="none" spc="0" normalizeH="0" baseline="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3</a:t>
            </a:fld>
            <a:endParaRPr kumimoji="0" lang="en-US" sz="900" b="1" i="0" u="none" strike="noStrike" kern="1200" cap="none" spc="0" normalizeH="0" baseline="0">
              <a:ln>
                <a:noFill/>
              </a:ln>
              <a:solidFill>
                <a:srgbClr val="000000"/>
              </a:solidFill>
              <a:effectLst/>
              <a:uLnTx/>
              <a:uFillTx/>
              <a:latin typeface="Arial" panose="020B0604020202020204"/>
              <a:cs typeface="Arial"/>
            </a:endParaRPr>
          </a:p>
        </p:txBody>
      </p:sp>
      <p:sp>
        <p:nvSpPr>
          <p:cNvPr id="13" name="Textplatzhalter 10">
            <a:extLst>
              <a:ext uri="{FF2B5EF4-FFF2-40B4-BE49-F238E27FC236}">
                <a16:creationId xmlns:a16="http://schemas.microsoft.com/office/drawing/2014/main" id="{8A56B2B6-3620-43F5-8D7B-A78F1E589804}"/>
              </a:ext>
            </a:extLst>
          </p:cNvPr>
          <p:cNvSpPr>
            <a:spLocks noGrp="1"/>
          </p:cNvSpPr>
          <p:nvPr>
            <p:ph type="body" idx="1"/>
          </p:nvPr>
        </p:nvSpPr>
        <p:spPr>
          <a:xfrm>
            <a:off x="5961" y="2384884"/>
            <a:ext cx="12180078" cy="1224347"/>
          </a:xfrm>
          <a:solidFill>
            <a:srgbClr val="FFFFFF">
              <a:alpha val="80000"/>
            </a:srgbClr>
          </a:solidFill>
        </p:spPr>
        <p:txBody>
          <a:bodyPr lIns="72000" tIns="72000" rIns="72000" bIns="72000"/>
          <a:lstStyle/>
          <a:p>
            <a:pPr marL="0" indent="0">
              <a:lnSpc>
                <a:spcPct val="100000"/>
              </a:lnSpc>
              <a:spcBef>
                <a:spcPts val="600"/>
              </a:spcBef>
              <a:buNone/>
            </a:pPr>
            <a:r>
              <a:rPr lang="en-US" b="1" dirty="0"/>
              <a:t>Information</a:t>
            </a:r>
          </a:p>
          <a:p>
            <a:pPr>
              <a:lnSpc>
                <a:spcPct val="100000"/>
              </a:lnSpc>
              <a:spcBef>
                <a:spcPts val="600"/>
              </a:spcBef>
            </a:pPr>
            <a:r>
              <a:rPr lang="en-US" dirty="0"/>
              <a:t>The </a:t>
            </a:r>
            <a:r>
              <a:rPr lang="en-US" b="1" dirty="0"/>
              <a:t>Information</a:t>
            </a:r>
            <a:r>
              <a:rPr lang="en-US" dirty="0"/>
              <a:t> subsection shows the attributes of the selected article as well as the best-fitting methods for short-term and long-term forecasts</a:t>
            </a:r>
          </a:p>
        </p:txBody>
      </p:sp>
    </p:spTree>
    <p:extLst>
      <p:ext uri="{BB962C8B-B14F-4D97-AF65-F5344CB8AC3E}">
        <p14:creationId xmlns:p14="http://schemas.microsoft.com/office/powerpoint/2010/main" val="210382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BFF75EB-A386-4AFB-9FD0-0A2537A72556}"/>
              </a:ext>
            </a:extLst>
          </p:cNvPr>
          <p:cNvPicPr>
            <a:picLocks noChangeAspect="1"/>
          </p:cNvPicPr>
          <p:nvPr/>
        </p:nvPicPr>
        <p:blipFill>
          <a:blip r:embed="rId2"/>
          <a:stretch>
            <a:fillRect/>
          </a:stretch>
        </p:blipFill>
        <p:spPr>
          <a:xfrm>
            <a:off x="0" y="0"/>
            <a:ext cx="12192000" cy="6159500"/>
          </a:xfrm>
          <a:prstGeom prst="rect">
            <a:avLst/>
          </a:prstGeom>
        </p:spPr>
      </p:pic>
      <p:sp>
        <p:nvSpPr>
          <p:cNvPr id="5" name="Datumsplatzhalter 4">
            <a:extLst>
              <a:ext uri="{FF2B5EF4-FFF2-40B4-BE49-F238E27FC236}">
                <a16:creationId xmlns:a16="http://schemas.microsoft.com/office/drawing/2014/main" id="{1E4BC56F-B08B-47A1-B4B9-A18090D7906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en-US" sz="900" b="0" i="0" u="none" strike="noStrike" kern="1200" cap="none" spc="0" normalizeH="0" baseline="0" smtClean="0">
                <a:ln>
                  <a:noFill/>
                </a:ln>
                <a:solidFill>
                  <a:srgbClr val="000000"/>
                </a:solidFill>
                <a:effectLst/>
                <a:uLnTx/>
                <a:uFillTx/>
                <a:latin typeface="Arial" panose="020B0604020202020204"/>
                <a:cs typeface="Arial"/>
              </a:rPr>
              <a:t>5/30/2022</a:t>
            </a:fld>
            <a:endParaRPr kumimoji="0" lang="en-US" sz="900" b="0" i="0" u="none" strike="noStrike" kern="1200" cap="none" spc="0" normalizeH="0" baseline="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37E60DB8-2B52-4970-9032-41E73B37F2A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en-US" sz="900" b="1" i="0" u="none" strike="noStrike" kern="1200" cap="none" spc="0" normalizeH="0" baseline="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4</a:t>
            </a:fld>
            <a:endParaRPr kumimoji="0" lang="en-US" sz="900" b="1" i="0" u="none" strike="noStrike" kern="1200" cap="none" spc="0" normalizeH="0" baseline="0">
              <a:ln>
                <a:noFill/>
              </a:ln>
              <a:solidFill>
                <a:srgbClr val="000000"/>
              </a:solidFill>
              <a:effectLst/>
              <a:uLnTx/>
              <a:uFillTx/>
              <a:latin typeface="Arial" panose="020B0604020202020204"/>
              <a:cs typeface="Arial"/>
            </a:endParaRPr>
          </a:p>
        </p:txBody>
      </p:sp>
      <p:sp>
        <p:nvSpPr>
          <p:cNvPr id="11" name="Textplatzhalter 10">
            <a:extLst>
              <a:ext uri="{FF2B5EF4-FFF2-40B4-BE49-F238E27FC236}">
                <a16:creationId xmlns:a16="http://schemas.microsoft.com/office/drawing/2014/main" id="{19D7EBED-DD57-4BEF-8EA1-9BE44C2D015A}"/>
              </a:ext>
            </a:extLst>
          </p:cNvPr>
          <p:cNvSpPr>
            <a:spLocks noGrp="1"/>
          </p:cNvSpPr>
          <p:nvPr>
            <p:ph type="body" idx="1"/>
          </p:nvPr>
        </p:nvSpPr>
        <p:spPr>
          <a:xfrm>
            <a:off x="234887" y="2675115"/>
            <a:ext cx="11734800" cy="1044327"/>
          </a:xfrm>
          <a:solidFill>
            <a:srgbClr val="FFFFFF">
              <a:alpha val="80000"/>
            </a:srgbClr>
          </a:solidFill>
        </p:spPr>
        <p:txBody>
          <a:bodyPr/>
          <a:lstStyle/>
          <a:p>
            <a:pPr marL="0" indent="0">
              <a:lnSpc>
                <a:spcPct val="100000"/>
              </a:lnSpc>
              <a:spcBef>
                <a:spcPts val="600"/>
              </a:spcBef>
              <a:buNone/>
            </a:pPr>
            <a:r>
              <a:rPr lang="en-US" b="1" dirty="0"/>
              <a:t>Forecast Methods</a:t>
            </a:r>
          </a:p>
          <a:p>
            <a:pPr>
              <a:lnSpc>
                <a:spcPct val="100000"/>
              </a:lnSpc>
              <a:spcBef>
                <a:spcPts val="600"/>
              </a:spcBef>
            </a:pPr>
            <a:r>
              <a:rPr lang="en-US" dirty="0"/>
              <a:t>The </a:t>
            </a:r>
            <a:r>
              <a:rPr lang="en-US" b="1" dirty="0"/>
              <a:t>Forecast Methods </a:t>
            </a:r>
            <a:r>
              <a:rPr lang="en-US" dirty="0"/>
              <a:t>shows the best-fitting and alternative forecast methods and their respective accuracy and error</a:t>
            </a:r>
          </a:p>
        </p:txBody>
      </p:sp>
      <p:sp>
        <p:nvSpPr>
          <p:cNvPr id="8" name="Sprechblase: rechteckig mit abgerundeten Ecken 7">
            <a:extLst>
              <a:ext uri="{FF2B5EF4-FFF2-40B4-BE49-F238E27FC236}">
                <a16:creationId xmlns:a16="http://schemas.microsoft.com/office/drawing/2014/main" id="{139FC0DB-798F-4DF8-9416-4AE7155367E8}"/>
              </a:ext>
            </a:extLst>
          </p:cNvPr>
          <p:cNvSpPr/>
          <p:nvPr/>
        </p:nvSpPr>
        <p:spPr>
          <a:xfrm>
            <a:off x="2135560" y="5661248"/>
            <a:ext cx="2880320" cy="756084"/>
          </a:xfrm>
          <a:prstGeom prst="wedgeRoundRectCallout">
            <a:avLst>
              <a:gd name="adj1" fmla="val -67556"/>
              <a:gd name="adj2" fmla="val -129409"/>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Select a forecast method to show its performance and plot the </a:t>
            </a:r>
            <a:r>
              <a:rPr lang="en-US" sz="1400" dirty="0" err="1">
                <a:solidFill>
                  <a:schemeClr val="tx1"/>
                </a:solidFill>
              </a:rPr>
              <a:t>backtesting</a:t>
            </a:r>
            <a:r>
              <a:rPr lang="en-US" sz="1400" dirty="0">
                <a:solidFill>
                  <a:schemeClr val="tx1"/>
                </a:solidFill>
              </a:rPr>
              <a:t> results and forecast</a:t>
            </a:r>
          </a:p>
        </p:txBody>
      </p:sp>
      <p:sp>
        <p:nvSpPr>
          <p:cNvPr id="10" name="Sprechblase: rechteckig mit abgerundeten Ecken 9">
            <a:extLst>
              <a:ext uri="{FF2B5EF4-FFF2-40B4-BE49-F238E27FC236}">
                <a16:creationId xmlns:a16="http://schemas.microsoft.com/office/drawing/2014/main" id="{6FFE663A-AEA0-4ABA-942C-81874D9BD1BC}"/>
              </a:ext>
            </a:extLst>
          </p:cNvPr>
          <p:cNvSpPr/>
          <p:nvPr/>
        </p:nvSpPr>
        <p:spPr>
          <a:xfrm>
            <a:off x="5879976" y="3520215"/>
            <a:ext cx="2880320" cy="756084"/>
          </a:xfrm>
          <a:prstGeom prst="wedgeRoundRectCallout">
            <a:avLst>
              <a:gd name="adj1" fmla="val -56542"/>
              <a:gd name="adj2" fmla="val 79149"/>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Select a forecast method to explore the forecast errors in the graph on the right</a:t>
            </a:r>
          </a:p>
        </p:txBody>
      </p:sp>
    </p:spTree>
    <p:extLst>
      <p:ext uri="{BB962C8B-B14F-4D97-AF65-F5344CB8AC3E}">
        <p14:creationId xmlns:p14="http://schemas.microsoft.com/office/powerpoint/2010/main" val="18964739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BASF_WIZARD_LOGO2015" val="1"/>
  <p:tag name="_BASF_WIZARD_VERSION" val="10.1.2"/>
  <p:tag name="_BASF_CONVERTED_TO_TAGS" val="1"/>
  <p:tag name="_TP_TITELFOLIE_VISIBLE" val="0"/>
  <p:tag name="_TP_TITELFOLIE_WIDTH" val="46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SF_TitelDesign_V10">
  <a:themeElements>
    <a:clrScheme name="06 BASF orange_colorsheme">
      <a:dk1>
        <a:srgbClr val="000000"/>
      </a:dk1>
      <a:lt1>
        <a:srgbClr val="FFFFFF"/>
      </a:lt1>
      <a:dk2>
        <a:srgbClr val="035FA9"/>
      </a:dk2>
      <a:lt2>
        <a:srgbClr val="FFFFFF"/>
      </a:lt2>
      <a:accent1>
        <a:srgbClr val="21A0D2"/>
      </a:accent1>
      <a:accent2>
        <a:srgbClr val="4EABD6"/>
      </a:accent2>
      <a:accent3>
        <a:srgbClr val="75C4E3"/>
      </a:accent3>
      <a:accent4>
        <a:srgbClr val="9BD4EB"/>
      </a:accent4>
      <a:accent5>
        <a:srgbClr val="DAEFF8"/>
      </a:accent5>
      <a:accent6>
        <a:srgbClr val="808080"/>
      </a:accent6>
      <a:hlink>
        <a:srgbClr val="0000FF"/>
      </a:hlink>
      <a:folHlink>
        <a:srgbClr val="800080"/>
      </a:folHlink>
    </a:clrScheme>
    <a:fontScheme name="Arial">
      <a:maj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dirty="0" err="1" smtClean="0"/>
        </a:defPPr>
      </a:lstStyle>
    </a:txDef>
  </a:objectDefaults>
  <a:extraClrSchemeLst/>
  <a:custClrLst>
    <a:custClr>
      <a:srgbClr val="F39500"/>
    </a:custClr>
    <a:custClr>
      <a:srgbClr val="F4A134"/>
    </a:custClr>
    <a:custClr>
      <a:srgbClr val="F7B64F"/>
    </a:custClr>
    <a:custClr>
      <a:srgbClr val="FACF8C"/>
    </a:custClr>
    <a:custClr>
      <a:srgbClr val="FDF0DB"/>
    </a:custClr>
    <a:custClr>
      <a:srgbClr val="808080"/>
    </a:custClr>
    <a:custClr>
      <a:srgbClr val="999999"/>
    </a:custClr>
    <a:custClr>
      <a:srgbClr val="666666"/>
    </a:custClr>
    <a:custClr>
      <a:srgbClr val="333333"/>
    </a:custClr>
    <a:custClr>
      <a:srgbClr val="000000"/>
    </a:custClr>
    <a:custClr>
      <a:srgbClr val="C50022"/>
    </a:custClr>
    <a:custClr>
      <a:srgbClr val="CE485C"/>
    </a:custClr>
    <a:custClr>
      <a:srgbClr val="E07789"/>
    </a:custClr>
    <a:custClr>
      <a:srgbClr val="EBA6B2"/>
    </a:custClr>
    <a:custClr>
      <a:srgbClr val="F8E0E4"/>
    </a:custClr>
    <a:custClr>
      <a:srgbClr val="808080"/>
    </a:custClr>
    <a:custClr>
      <a:srgbClr val="999999"/>
    </a:custClr>
    <a:custClr>
      <a:srgbClr val="666666"/>
    </a:custClr>
    <a:custClr>
      <a:srgbClr val="333333"/>
    </a:custClr>
    <a:custClr>
      <a:srgbClr val="000000"/>
    </a:custClr>
    <a:custClr>
      <a:srgbClr val="004A96"/>
    </a:custClr>
    <a:custClr>
      <a:srgbClr val="4472AA"/>
    </a:custClr>
    <a:custClr>
      <a:srgbClr val="7CA0C6"/>
    </a:custClr>
    <a:custClr>
      <a:srgbClr val="A6C0DA"/>
    </a:custClr>
    <a:custClr>
      <a:srgbClr val="E0E9F2"/>
    </a:custClr>
    <a:custClr>
      <a:srgbClr val="808080"/>
    </a:custClr>
    <a:custClr>
      <a:srgbClr val="999999"/>
    </a:custClr>
    <a:custClr>
      <a:srgbClr val="666666"/>
    </a:custClr>
    <a:custClr>
      <a:srgbClr val="333333"/>
    </a:custClr>
    <a:custClr>
      <a:srgbClr val="000000"/>
    </a:custClr>
    <a:custClr>
      <a:srgbClr val="65AC1E"/>
    </a:custClr>
    <a:custClr>
      <a:srgbClr val="7EB74A"/>
    </a:custClr>
    <a:custClr>
      <a:srgbClr val="95C664"/>
    </a:custClr>
    <a:custClr>
      <a:srgbClr val="BADA9A"/>
    </a:custClr>
    <a:custClr>
      <a:srgbClr val="E9F3DE"/>
    </a:custClr>
    <a:custClr>
      <a:srgbClr val="808080"/>
    </a:custClr>
    <a:custClr>
      <a:srgbClr val="999999"/>
    </a:custClr>
    <a:custClr>
      <a:srgbClr val="666666"/>
    </a:custClr>
    <a:custClr>
      <a:srgbClr val="333333"/>
    </a:custClr>
    <a:custClr>
      <a:srgbClr val="000000"/>
    </a:custClr>
    <a:custClr>
      <a:srgbClr val="00793A"/>
    </a:custClr>
    <a:custClr>
      <a:srgbClr val="379665"/>
    </a:custClr>
    <a:custClr>
      <a:srgbClr val="62AC86"/>
    </a:custClr>
    <a:custClr>
      <a:srgbClr val="A6D0BA"/>
    </a:custClr>
    <a:custClr>
      <a:srgbClr val="E0EFE7"/>
    </a:custClr>
    <a:custClr>
      <a:srgbClr val="808080"/>
    </a:custClr>
    <a:custClr>
      <a:srgbClr val="999999"/>
    </a:custClr>
    <a:custClr>
      <a:srgbClr val="666666"/>
    </a:custClr>
    <a:custClr>
      <a:srgbClr val="333333"/>
    </a:custClr>
    <a:custClr>
      <a:srgbClr val="000000"/>
    </a:custClr>
  </a:custClrLst>
  <a:extLst>
    <a:ext uri="{05A4C25C-085E-4340-85A3-A5531E510DB2}">
      <thm15:themeFamily xmlns:thm15="http://schemas.microsoft.com/office/thememl/2012/main" name="Präsentation2" id="{DF45C2E7-F9FD-456F-847F-01FFD58B4DA9}" vid="{99AD4352-0FEA-4435-9685-101DCE64558D}"/>
    </a:ext>
  </a:extLst>
</a:theme>
</file>

<file path=ppt/theme/theme2.xml><?xml version="1.0" encoding="utf-8"?>
<a:theme xmlns:a="http://schemas.openxmlformats.org/drawingml/2006/main" name="BASF_FolienDesign_V10">
  <a:themeElements>
    <a:clrScheme name="Benutzerdefiniert 5">
      <a:dk1>
        <a:srgbClr val="000000"/>
      </a:dk1>
      <a:lt1>
        <a:srgbClr val="FFFFFF"/>
      </a:lt1>
      <a:dk2>
        <a:srgbClr val="035FA9"/>
      </a:dk2>
      <a:lt2>
        <a:srgbClr val="FFFFFF"/>
      </a:lt2>
      <a:accent1>
        <a:srgbClr val="21A0D2"/>
      </a:accent1>
      <a:accent2>
        <a:srgbClr val="4EABD6"/>
      </a:accent2>
      <a:accent3>
        <a:srgbClr val="75C4E3"/>
      </a:accent3>
      <a:accent4>
        <a:srgbClr val="9BD4EB"/>
      </a:accent4>
      <a:accent5>
        <a:srgbClr val="DAEFF8"/>
      </a:accent5>
      <a:accent6>
        <a:srgbClr val="808080"/>
      </a:accent6>
      <a:hlink>
        <a:srgbClr val="0000FF"/>
      </a:hlink>
      <a:folHlink>
        <a:srgbClr val="800080"/>
      </a:folHlink>
    </a:clrScheme>
    <a:fontScheme name="Arial">
      <a:maj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dirty="0" err="1" smtClean="0"/>
        </a:defPPr>
      </a:lstStyle>
    </a:txDef>
  </a:objectDefaults>
  <a:extraClrSchemeLst/>
  <a:custClrLst>
    <a:custClr>
      <a:srgbClr val="F39500"/>
    </a:custClr>
    <a:custClr>
      <a:srgbClr val="F4A134"/>
    </a:custClr>
    <a:custClr>
      <a:srgbClr val="F7B64F"/>
    </a:custClr>
    <a:custClr>
      <a:srgbClr val="FACF8C"/>
    </a:custClr>
    <a:custClr>
      <a:srgbClr val="FDF0DB"/>
    </a:custClr>
    <a:custClr>
      <a:srgbClr val="808080"/>
    </a:custClr>
    <a:custClr>
      <a:srgbClr val="999999"/>
    </a:custClr>
    <a:custClr>
      <a:srgbClr val="666666"/>
    </a:custClr>
    <a:custClr>
      <a:srgbClr val="333333"/>
    </a:custClr>
    <a:custClr>
      <a:srgbClr val="000000"/>
    </a:custClr>
    <a:custClr>
      <a:srgbClr val="C50022"/>
    </a:custClr>
    <a:custClr>
      <a:srgbClr val="CE485C"/>
    </a:custClr>
    <a:custClr>
      <a:srgbClr val="E07789"/>
    </a:custClr>
    <a:custClr>
      <a:srgbClr val="EBA6B2"/>
    </a:custClr>
    <a:custClr>
      <a:srgbClr val="F8E0E4"/>
    </a:custClr>
    <a:custClr>
      <a:srgbClr val="808080"/>
    </a:custClr>
    <a:custClr>
      <a:srgbClr val="999999"/>
    </a:custClr>
    <a:custClr>
      <a:srgbClr val="666666"/>
    </a:custClr>
    <a:custClr>
      <a:srgbClr val="333333"/>
    </a:custClr>
    <a:custClr>
      <a:srgbClr val="000000"/>
    </a:custClr>
    <a:custClr>
      <a:srgbClr val="004A96"/>
    </a:custClr>
    <a:custClr>
      <a:srgbClr val="4472AA"/>
    </a:custClr>
    <a:custClr>
      <a:srgbClr val="7CA0C6"/>
    </a:custClr>
    <a:custClr>
      <a:srgbClr val="A6C0DA"/>
    </a:custClr>
    <a:custClr>
      <a:srgbClr val="E0E9F2"/>
    </a:custClr>
    <a:custClr>
      <a:srgbClr val="808080"/>
    </a:custClr>
    <a:custClr>
      <a:srgbClr val="999999"/>
    </a:custClr>
    <a:custClr>
      <a:srgbClr val="666666"/>
    </a:custClr>
    <a:custClr>
      <a:srgbClr val="333333"/>
    </a:custClr>
    <a:custClr>
      <a:srgbClr val="000000"/>
    </a:custClr>
    <a:custClr>
      <a:srgbClr val="65AC1E"/>
    </a:custClr>
    <a:custClr>
      <a:srgbClr val="7EB74A"/>
    </a:custClr>
    <a:custClr>
      <a:srgbClr val="95C664"/>
    </a:custClr>
    <a:custClr>
      <a:srgbClr val="BADA9A"/>
    </a:custClr>
    <a:custClr>
      <a:srgbClr val="E9F3DE"/>
    </a:custClr>
    <a:custClr>
      <a:srgbClr val="808080"/>
    </a:custClr>
    <a:custClr>
      <a:srgbClr val="999999"/>
    </a:custClr>
    <a:custClr>
      <a:srgbClr val="666666"/>
    </a:custClr>
    <a:custClr>
      <a:srgbClr val="333333"/>
    </a:custClr>
    <a:custClr>
      <a:srgbClr val="000000"/>
    </a:custClr>
    <a:custClr>
      <a:srgbClr val="00793A"/>
    </a:custClr>
    <a:custClr>
      <a:srgbClr val="379665"/>
    </a:custClr>
    <a:custClr>
      <a:srgbClr val="62AC86"/>
    </a:custClr>
    <a:custClr>
      <a:srgbClr val="A6D0BA"/>
    </a:custClr>
    <a:custClr>
      <a:srgbClr val="E0EFE7"/>
    </a:custClr>
    <a:custClr>
      <a:srgbClr val="808080"/>
    </a:custClr>
    <a:custClr>
      <a:srgbClr val="999999"/>
    </a:custClr>
    <a:custClr>
      <a:srgbClr val="666666"/>
    </a:custClr>
    <a:custClr>
      <a:srgbClr val="333333"/>
    </a:custClr>
    <a:custClr>
      <a:srgbClr val="000000"/>
    </a:custClr>
  </a:custClrLst>
  <a:extLst>
    <a:ext uri="{05A4C25C-085E-4340-85A3-A5531E510DB2}">
      <thm15:themeFamily xmlns:thm15="http://schemas.microsoft.com/office/thememl/2012/main" name="Präsentation2" id="{DF45C2E7-F9FD-456F-847F-01FFD58B4DA9}" vid="{0DBCAEE9-61C2-4390-B255-C8F5031D6DE3}"/>
    </a:ext>
  </a:extLst>
</a:theme>
</file>

<file path=ppt/theme/theme3.xml><?xml version="1.0" encoding="utf-8"?>
<a:theme xmlns:a="http://schemas.openxmlformats.org/drawingml/2006/main" name="BASF_Finale_V10">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F">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2" id="{DF45C2E7-F9FD-456F-847F-01FFD58B4DA9}" vid="{63C8BFDB-DFA9-4C5F-BC7E-E1789A5109BE}"/>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tmp72EC</Template>
  <TotalTime>0</TotalTime>
  <Words>344</Words>
  <Application>Microsoft Office PowerPoint</Application>
  <PresentationFormat>Breitbild</PresentationFormat>
  <Paragraphs>26</Paragraphs>
  <Slides>4</Slides>
  <Notes>0</Notes>
  <HiddenSlides>0</HiddenSlides>
  <MMClips>0</MMClips>
  <ScaleCrop>false</ScaleCrop>
  <HeadingPairs>
    <vt:vector size="8" baseType="variant">
      <vt:variant>
        <vt:lpstr>Verwendete Schriftarten</vt:lpstr>
      </vt:variant>
      <vt:variant>
        <vt:i4>4</vt:i4>
      </vt:variant>
      <vt:variant>
        <vt:lpstr>Design</vt:lpstr>
      </vt:variant>
      <vt:variant>
        <vt:i4>3</vt:i4>
      </vt:variant>
      <vt:variant>
        <vt:lpstr>Eingebettete OLE-Server</vt:lpstr>
      </vt:variant>
      <vt:variant>
        <vt:i4>1</vt:i4>
      </vt:variant>
      <vt:variant>
        <vt:lpstr>Folientitel</vt:lpstr>
      </vt:variant>
      <vt:variant>
        <vt:i4>4</vt:i4>
      </vt:variant>
    </vt:vector>
  </HeadingPairs>
  <TitlesOfParts>
    <vt:vector size="12" baseType="lpstr">
      <vt:lpstr>Arial</vt:lpstr>
      <vt:lpstr>Calibri</vt:lpstr>
      <vt:lpstr>Wingdings</vt:lpstr>
      <vt:lpstr>Wingdings 3</vt:lpstr>
      <vt:lpstr>BASF_TitelDesign_V10</vt:lpstr>
      <vt:lpstr>BASF_FolienDesign_V10</vt:lpstr>
      <vt:lpstr>BASF_Finale_V10</vt:lpstr>
      <vt:lpstr>think-cell Folie</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jan-kristof.lillpopp@basf.com</dc:creator>
  <cp:lastModifiedBy>Haug, Saskia (IISM)</cp:lastModifiedBy>
  <cp:revision>21</cp:revision>
  <dcterms:created xsi:type="dcterms:W3CDTF">2022-02-22T08:44:08Z</dcterms:created>
  <dcterms:modified xsi:type="dcterms:W3CDTF">2022-05-30T11:42:17Z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BASF_Wizard_PP">
    <vt:bool>true</vt:bool>
  </property>
  <property fmtid="{D5CDD505-2E9C-101B-9397-08002B2CF9AE}" pid="3" name="_BASF_Wizard_Version">
    <vt:lpwstr>10.1.2</vt:lpwstr>
  </property>
  <property fmtid="{D5CDD505-2E9C-101B-9397-08002B2CF9AE}" pid="4" name="Classification_to_AIP">
    <vt:i4>0</vt:i4>
  </property>
  <property fmtid="{D5CDD505-2E9C-101B-9397-08002B2CF9AE}" pid="5" name="_BASF_Wizard_Logo2015">
    <vt:lpwstr>1</vt:lpwstr>
  </property>
  <property fmtid="{D5CDD505-2E9C-101B-9397-08002B2CF9AE}" pid="6" name="MSIP_Label_c8c00982-80e1-41e6-a03a-12f4ca954faf_Enabled">
    <vt:lpwstr>True</vt:lpwstr>
  </property>
  <property fmtid="{D5CDD505-2E9C-101B-9397-08002B2CF9AE}" pid="7" name="MSIP_Label_c8c00982-80e1-41e6-a03a-12f4ca954faf_SiteId">
    <vt:lpwstr>ecaa386b-c8df-4ce0-ad01-740cbdb5ba55</vt:lpwstr>
  </property>
  <property fmtid="{D5CDD505-2E9C-101B-9397-08002B2CF9AE}" pid="8" name="MSIP_Label_c8c00982-80e1-41e6-a03a-12f4ca954faf_Owner">
    <vt:lpwstr>LillpoJa@BASFAD.BASF.NET</vt:lpwstr>
  </property>
  <property fmtid="{D5CDD505-2E9C-101B-9397-08002B2CF9AE}" pid="9" name="MSIP_Label_c8c00982-80e1-41e6-a03a-12f4ca954faf_SetDate">
    <vt:lpwstr>2022-02-22T08:44:04.5991910Z</vt:lpwstr>
  </property>
  <property fmtid="{D5CDD505-2E9C-101B-9397-08002B2CF9AE}" pid="10" name="MSIP_Label_c8c00982-80e1-41e6-a03a-12f4ca954faf_Name">
    <vt:lpwstr>Internal</vt:lpwstr>
  </property>
  <property fmtid="{D5CDD505-2E9C-101B-9397-08002B2CF9AE}" pid="11" name="MSIP_Label_c8c00982-80e1-41e6-a03a-12f4ca954faf_Application">
    <vt:lpwstr>Microsoft Azure Information Protection</vt:lpwstr>
  </property>
  <property fmtid="{D5CDD505-2E9C-101B-9397-08002B2CF9AE}" pid="12" name="MSIP_Label_c8c00982-80e1-41e6-a03a-12f4ca954faf_ActionId">
    <vt:lpwstr>459b45cd-063b-4e2e-8c1b-7fd3409011ec</vt:lpwstr>
  </property>
  <property fmtid="{D5CDD505-2E9C-101B-9397-08002B2CF9AE}" pid="13" name="MSIP_Label_c8c00982-80e1-41e6-a03a-12f4ca954faf_Extended_MSFT_Method">
    <vt:lpwstr>Automatic</vt:lpwstr>
  </property>
  <property fmtid="{D5CDD505-2E9C-101B-9397-08002B2CF9AE}" pid="14" name="MSIP_Label_06530cf4-8573-4c29-a912-bbcdac835909_Enabled">
    <vt:lpwstr>True</vt:lpwstr>
  </property>
  <property fmtid="{D5CDD505-2E9C-101B-9397-08002B2CF9AE}" pid="15" name="MSIP_Label_06530cf4-8573-4c29-a912-bbcdac835909_SiteId">
    <vt:lpwstr>ecaa386b-c8df-4ce0-ad01-740cbdb5ba55</vt:lpwstr>
  </property>
  <property fmtid="{D5CDD505-2E9C-101B-9397-08002B2CF9AE}" pid="16" name="MSIP_Label_06530cf4-8573-4c29-a912-bbcdac835909_Owner">
    <vt:lpwstr>LillpoJa@BASFAD.BASF.NET</vt:lpwstr>
  </property>
  <property fmtid="{D5CDD505-2E9C-101B-9397-08002B2CF9AE}" pid="17" name="MSIP_Label_06530cf4-8573-4c29-a912-bbcdac835909_SetDate">
    <vt:lpwstr>2022-02-22T08:44:04.5991910Z</vt:lpwstr>
  </property>
  <property fmtid="{D5CDD505-2E9C-101B-9397-08002B2CF9AE}" pid="18" name="MSIP_Label_06530cf4-8573-4c29-a912-bbcdac835909_Name">
    <vt:lpwstr>Unprotected</vt:lpwstr>
  </property>
  <property fmtid="{D5CDD505-2E9C-101B-9397-08002B2CF9AE}" pid="19" name="MSIP_Label_06530cf4-8573-4c29-a912-bbcdac835909_Application">
    <vt:lpwstr>Microsoft Azure Information Protection</vt:lpwstr>
  </property>
  <property fmtid="{D5CDD505-2E9C-101B-9397-08002B2CF9AE}" pid="20" name="MSIP_Label_06530cf4-8573-4c29-a912-bbcdac835909_ActionId">
    <vt:lpwstr>459b45cd-063b-4e2e-8c1b-7fd3409011ec</vt:lpwstr>
  </property>
  <property fmtid="{D5CDD505-2E9C-101B-9397-08002B2CF9AE}" pid="21" name="MSIP_Label_06530cf4-8573-4c29-a912-bbcdac835909_Parent">
    <vt:lpwstr>c8c00982-80e1-41e6-a03a-12f4ca954faf</vt:lpwstr>
  </property>
  <property fmtid="{D5CDD505-2E9C-101B-9397-08002B2CF9AE}" pid="22" name="MSIP_Label_06530cf4-8573-4c29-a912-bbcdac835909_Extended_MSFT_Method">
    <vt:lpwstr>Automatic</vt:lpwstr>
  </property>
  <property fmtid="{D5CDD505-2E9C-101B-9397-08002B2CF9AE}" pid="23" name="Sensitivity">
    <vt:lpwstr>Internal Unprotected</vt:lpwstr>
  </property>
</Properties>
</file>