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theme/theme3.xml" ContentType="application/vnd.openxmlformats-officedocument.theme+xml"/>
  <Override PartName="/ppt/tags/tag2.xml" ContentType="application/vnd.openxmlformats-officedocument.presentationml.tags+xml"/>
  <Override PartName="/ppt/theme/theme4.xml" ContentType="application/vnd.openxmlformats-officedocument.theme+xml"/>
  <Override PartName="/ppt/theme/theme5.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94" r:id="rId2"/>
    <p:sldMasterId id="2147483720" r:id="rId3"/>
  </p:sldMasterIdLst>
  <p:notesMasterIdLst>
    <p:notesMasterId r:id="rId8"/>
  </p:notesMasterIdLst>
  <p:handoutMasterIdLst>
    <p:handoutMasterId r:id="rId9"/>
  </p:handoutMasterIdLst>
  <p:sldIdLst>
    <p:sldId id="256" r:id="rId4"/>
    <p:sldId id="260" r:id="rId5"/>
    <p:sldId id="264" r:id="rId6"/>
    <p:sldId id="263" r:id="rId7"/>
  </p:sldIdLst>
  <p:sldSz cx="12192000" cy="6858000"/>
  <p:notesSz cx="6858000" cy="9144000"/>
  <p:custDataLst>
    <p:tags r:id="rId10"/>
  </p:custDataLst>
  <p:defaultTextStyle>
    <a:defPPr lvl="0">
      <a:defRPr lang="de-DE"/>
    </a:defPPr>
    <a:lvl1pPr marL="0" lvl="1" algn="l" defTabSz="914400" rtl="0" eaLnBrk="1" latinLnBrk="0" hangingPunct="1">
      <a:defRPr sz="1800" kern="1200">
        <a:solidFill>
          <a:schemeClr val="tx1"/>
        </a:solidFill>
        <a:latin typeface="+mn-lt"/>
        <a:ea typeface="+mn-ea"/>
        <a:cs typeface="+mn-cs"/>
      </a:defRPr>
    </a:lvl1pPr>
    <a:lvl2pPr marL="457200" lvl="2" algn="l" defTabSz="914400" rtl="0" eaLnBrk="1" latinLnBrk="0" hangingPunct="1">
      <a:defRPr sz="1800" kern="1200">
        <a:solidFill>
          <a:schemeClr val="tx1"/>
        </a:solidFill>
        <a:latin typeface="+mn-lt"/>
        <a:ea typeface="+mn-ea"/>
        <a:cs typeface="+mn-cs"/>
      </a:defRPr>
    </a:lvl2pPr>
    <a:lvl3pPr marL="914400" lvl="3" algn="l" defTabSz="914400" rtl="0" eaLnBrk="1" latinLnBrk="0" hangingPunct="1">
      <a:defRPr sz="1800" kern="1200">
        <a:solidFill>
          <a:schemeClr val="tx1"/>
        </a:solidFill>
        <a:latin typeface="+mn-lt"/>
        <a:ea typeface="+mn-ea"/>
        <a:cs typeface="+mn-cs"/>
      </a:defRPr>
    </a:lvl3pPr>
    <a:lvl4pPr marL="1371600" lvl="4"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908" userDrawn="1">
          <p15:clr>
            <a:srgbClr val="A4A3A4"/>
          </p15:clr>
        </p15:guide>
        <p15:guide id="2" pos="3840" userDrawn="1">
          <p15:clr>
            <a:srgbClr val="A4A3A4"/>
          </p15:clr>
        </p15:guide>
        <p15:guide id="3" orient="horz" pos="123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FFFFFF"/>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1C47D4D-CA6D-47D6-B080-312CAD91072A}" v="4" dt="2022-05-23T12:10:56.66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howGuides="1">
      <p:cViewPr>
        <p:scale>
          <a:sx n="100" d="100"/>
          <a:sy n="100" d="100"/>
        </p:scale>
        <p:origin x="216" y="396"/>
      </p:cViewPr>
      <p:guideLst>
        <p:guide orient="horz" pos="2908"/>
        <p:guide pos="3840"/>
        <p:guide orient="horz" pos="1230"/>
      </p:guideLst>
    </p:cSldViewPr>
  </p:slideViewPr>
  <p:notesTextViewPr>
    <p:cViewPr>
      <p:scale>
        <a:sx n="1" d="1"/>
        <a:sy n="1" d="1"/>
      </p:scale>
      <p:origin x="0" y="0"/>
    </p:cViewPr>
  </p:notesTextViewPr>
  <p:notesViewPr>
    <p:cSldViewPr showGuides="1">
      <p:cViewPr varScale="1">
        <p:scale>
          <a:sx n="84" d="100"/>
          <a:sy n="84" d="100"/>
        </p:scale>
        <p:origin x="2508" y="102"/>
      </p:cViewPr>
      <p:guideLst/>
    </p:cSldViewPr>
  </p:notes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viewProps" Target="viewProps.xml"/><Relationship Id="rId2" Type="http://schemas.openxmlformats.org/officeDocument/2006/relationships/slideMaster" Target="slideMasters/slideMaster2.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presProps" Target="presProps.xml"/><Relationship Id="rId5" Type="http://schemas.openxmlformats.org/officeDocument/2006/relationships/slide" Target="slides/slide2.xml"/><Relationship Id="rId15" Type="http://schemas.microsoft.com/office/2016/11/relationships/changesInfo" Target="changesInfos/changesInfo1.xml"/><Relationship Id="rId10" Type="http://schemas.openxmlformats.org/officeDocument/2006/relationships/tags" Target="tags/tag1.xml"/><Relationship Id="rId4" Type="http://schemas.openxmlformats.org/officeDocument/2006/relationships/slide" Target="slides/slide1.xml"/><Relationship Id="rId9" Type="http://schemas.openxmlformats.org/officeDocument/2006/relationships/handoutMaster" Target="handoutMasters/handoutMaster1.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ug, Saskia (IISM)" userId="e2f6ae4e-27f4-4197-b694-f80a4aee0b95" providerId="ADAL" clId="{31C47D4D-CA6D-47D6-B080-312CAD91072A}"/>
    <pc:docChg chg="undo redo custSel addSld delSld modSld sldOrd">
      <pc:chgData name="Haug, Saskia (IISM)" userId="e2f6ae4e-27f4-4197-b694-f80a4aee0b95" providerId="ADAL" clId="{31C47D4D-CA6D-47D6-B080-312CAD91072A}" dt="2022-05-23T12:16:43.508" v="1131" actId="14100"/>
      <pc:docMkLst>
        <pc:docMk/>
      </pc:docMkLst>
      <pc:sldChg chg="addSp delSp modSp mod">
        <pc:chgData name="Haug, Saskia (IISM)" userId="e2f6ae4e-27f4-4197-b694-f80a4aee0b95" providerId="ADAL" clId="{31C47D4D-CA6D-47D6-B080-312CAD91072A}" dt="2022-05-23T12:16:43.508" v="1131" actId="14100"/>
        <pc:sldMkLst>
          <pc:docMk/>
          <pc:sldMk cId="2690026751" sldId="256"/>
        </pc:sldMkLst>
        <pc:spChg chg="mod">
          <ac:chgData name="Haug, Saskia (IISM)" userId="e2f6ae4e-27f4-4197-b694-f80a4aee0b95" providerId="ADAL" clId="{31C47D4D-CA6D-47D6-B080-312CAD91072A}" dt="2022-05-23T12:16:43.508" v="1131" actId="14100"/>
          <ac:spMkLst>
            <pc:docMk/>
            <pc:sldMk cId="2690026751" sldId="256"/>
            <ac:spMk id="4" creationId="{DE079226-490F-408D-B92C-ADDE0AD05252}"/>
          </ac:spMkLst>
        </pc:spChg>
        <pc:spChg chg="mod">
          <ac:chgData name="Haug, Saskia (IISM)" userId="e2f6ae4e-27f4-4197-b694-f80a4aee0b95" providerId="ADAL" clId="{31C47D4D-CA6D-47D6-B080-312CAD91072A}" dt="2022-05-23T09:49:24.587" v="329" actId="14100"/>
          <ac:spMkLst>
            <pc:docMk/>
            <pc:sldMk cId="2690026751" sldId="256"/>
            <ac:spMk id="8" creationId="{1D5222AE-B652-4EBB-9520-69A61FA652FA}"/>
          </ac:spMkLst>
        </pc:spChg>
        <pc:spChg chg="del">
          <ac:chgData name="Haug, Saskia (IISM)" userId="e2f6ae4e-27f4-4197-b694-f80a4aee0b95" providerId="ADAL" clId="{31C47D4D-CA6D-47D6-B080-312CAD91072A}" dt="2022-05-23T09:49:21.450" v="328" actId="478"/>
          <ac:spMkLst>
            <pc:docMk/>
            <pc:sldMk cId="2690026751" sldId="256"/>
            <ac:spMk id="9" creationId="{194D3C90-27B1-4235-A376-A222A814B015}"/>
          </ac:spMkLst>
        </pc:spChg>
        <pc:spChg chg="add mod">
          <ac:chgData name="Haug, Saskia (IISM)" userId="e2f6ae4e-27f4-4197-b694-f80a4aee0b95" providerId="ADAL" clId="{31C47D4D-CA6D-47D6-B080-312CAD91072A}" dt="2022-05-23T09:50:24.622" v="439" actId="14100"/>
          <ac:spMkLst>
            <pc:docMk/>
            <pc:sldMk cId="2690026751" sldId="256"/>
            <ac:spMk id="13" creationId="{5FE3A86F-17ED-4936-9060-E4F0E69EE3DE}"/>
          </ac:spMkLst>
        </pc:spChg>
        <pc:spChg chg="del mod">
          <ac:chgData name="Haug, Saskia (IISM)" userId="e2f6ae4e-27f4-4197-b694-f80a4aee0b95" providerId="ADAL" clId="{31C47D4D-CA6D-47D6-B080-312CAD91072A}" dt="2022-05-23T09:49:38.056" v="337" actId="478"/>
          <ac:spMkLst>
            <pc:docMk/>
            <pc:sldMk cId="2690026751" sldId="256"/>
            <ac:spMk id="14" creationId="{F25259CB-FD45-485E-81E8-D851A3C8F4AE}"/>
          </ac:spMkLst>
        </pc:spChg>
        <pc:spChg chg="mod">
          <ac:chgData name="Haug, Saskia (IISM)" userId="e2f6ae4e-27f4-4197-b694-f80a4aee0b95" providerId="ADAL" clId="{31C47D4D-CA6D-47D6-B080-312CAD91072A}" dt="2022-05-23T09:54:55.858" v="440" actId="33524"/>
          <ac:spMkLst>
            <pc:docMk/>
            <pc:sldMk cId="2690026751" sldId="256"/>
            <ac:spMk id="15" creationId="{490C511B-6EA7-4EFF-AE09-C22E42749393}"/>
          </ac:spMkLst>
        </pc:spChg>
        <pc:picChg chg="del">
          <ac:chgData name="Haug, Saskia (IISM)" userId="e2f6ae4e-27f4-4197-b694-f80a4aee0b95" providerId="ADAL" clId="{31C47D4D-CA6D-47D6-B080-312CAD91072A}" dt="2022-05-23T09:46:32.959" v="2" actId="478"/>
          <ac:picMkLst>
            <pc:docMk/>
            <pc:sldMk cId="2690026751" sldId="256"/>
            <ac:picMk id="3" creationId="{30EEB861-9ACB-4131-BF5E-ADD67C013045}"/>
          </ac:picMkLst>
        </pc:picChg>
        <pc:picChg chg="add mod ord">
          <ac:chgData name="Haug, Saskia (IISM)" userId="e2f6ae4e-27f4-4197-b694-f80a4aee0b95" providerId="ADAL" clId="{31C47D4D-CA6D-47D6-B080-312CAD91072A}" dt="2022-05-23T09:47:40.748" v="147" actId="1076"/>
          <ac:picMkLst>
            <pc:docMk/>
            <pc:sldMk cId="2690026751" sldId="256"/>
            <ac:picMk id="7" creationId="{791B5F64-9022-418E-B017-46DE1AA5C500}"/>
          </ac:picMkLst>
        </pc:picChg>
      </pc:sldChg>
      <pc:sldChg chg="del">
        <pc:chgData name="Haug, Saskia (IISM)" userId="e2f6ae4e-27f4-4197-b694-f80a4aee0b95" providerId="ADAL" clId="{31C47D4D-CA6D-47D6-B080-312CAD91072A}" dt="2022-05-23T09:55:33.305" v="441" actId="47"/>
        <pc:sldMkLst>
          <pc:docMk/>
          <pc:sldMk cId="925295292" sldId="257"/>
        </pc:sldMkLst>
      </pc:sldChg>
      <pc:sldChg chg="del">
        <pc:chgData name="Haug, Saskia (IISM)" userId="e2f6ae4e-27f4-4197-b694-f80a4aee0b95" providerId="ADAL" clId="{31C47D4D-CA6D-47D6-B080-312CAD91072A}" dt="2022-05-23T09:55:37.231" v="442" actId="47"/>
        <pc:sldMkLst>
          <pc:docMk/>
          <pc:sldMk cId="2450177843" sldId="258"/>
        </pc:sldMkLst>
      </pc:sldChg>
      <pc:sldChg chg="add del">
        <pc:chgData name="Haug, Saskia (IISM)" userId="e2f6ae4e-27f4-4197-b694-f80a4aee0b95" providerId="ADAL" clId="{31C47D4D-CA6D-47D6-B080-312CAD91072A}" dt="2022-05-23T09:57:54.082" v="449" actId="47"/>
        <pc:sldMkLst>
          <pc:docMk/>
          <pc:sldMk cId="545339574" sldId="259"/>
        </pc:sldMkLst>
      </pc:sldChg>
      <pc:sldChg chg="addSp delSp modSp add del mod">
        <pc:chgData name="Haug, Saskia (IISM)" userId="e2f6ae4e-27f4-4197-b694-f80a4aee0b95" providerId="ADAL" clId="{31C47D4D-CA6D-47D6-B080-312CAD91072A}" dt="2022-05-23T12:07:52.072" v="847" actId="1076"/>
        <pc:sldMkLst>
          <pc:docMk/>
          <pc:sldMk cId="1519722111" sldId="260"/>
        </pc:sldMkLst>
        <pc:spChg chg="mod">
          <ac:chgData name="Haug, Saskia (IISM)" userId="e2f6ae4e-27f4-4197-b694-f80a4aee0b95" providerId="ADAL" clId="{31C47D4D-CA6D-47D6-B080-312CAD91072A}" dt="2022-05-23T12:03:28.791" v="772" actId="1076"/>
          <ac:spMkLst>
            <pc:docMk/>
            <pc:sldMk cId="1519722111" sldId="260"/>
            <ac:spMk id="9" creationId="{194D3C90-27B1-4235-A376-A222A814B015}"/>
          </ac:spMkLst>
        </pc:spChg>
        <pc:spChg chg="mod">
          <ac:chgData name="Haug, Saskia (IISM)" userId="e2f6ae4e-27f4-4197-b694-f80a4aee0b95" providerId="ADAL" clId="{31C47D4D-CA6D-47D6-B080-312CAD91072A}" dt="2022-05-23T12:04:21.201" v="794" actId="14100"/>
          <ac:spMkLst>
            <pc:docMk/>
            <pc:sldMk cId="1519722111" sldId="260"/>
            <ac:spMk id="10" creationId="{209E3891-E690-4A97-BE2B-3B105E2BAB67}"/>
          </ac:spMkLst>
        </pc:spChg>
        <pc:spChg chg="mod">
          <ac:chgData name="Haug, Saskia (IISM)" userId="e2f6ae4e-27f4-4197-b694-f80a4aee0b95" providerId="ADAL" clId="{31C47D4D-CA6D-47D6-B080-312CAD91072A}" dt="2022-05-23T12:07:43.183" v="846" actId="3064"/>
          <ac:spMkLst>
            <pc:docMk/>
            <pc:sldMk cId="1519722111" sldId="260"/>
            <ac:spMk id="11" creationId="{19D7EBED-DD57-4BEF-8EA1-9BE44C2D015A}"/>
          </ac:spMkLst>
        </pc:spChg>
        <pc:spChg chg="mod">
          <ac:chgData name="Haug, Saskia (IISM)" userId="e2f6ae4e-27f4-4197-b694-f80a4aee0b95" providerId="ADAL" clId="{31C47D4D-CA6D-47D6-B080-312CAD91072A}" dt="2022-05-23T12:04:12.473" v="792" actId="1076"/>
          <ac:spMkLst>
            <pc:docMk/>
            <pc:sldMk cId="1519722111" sldId="260"/>
            <ac:spMk id="12" creationId="{1997027B-FCFC-4951-B826-E1F17E1CAFEA}"/>
          </ac:spMkLst>
        </pc:spChg>
        <pc:picChg chg="del">
          <ac:chgData name="Haug, Saskia (IISM)" userId="e2f6ae4e-27f4-4197-b694-f80a4aee0b95" providerId="ADAL" clId="{31C47D4D-CA6D-47D6-B080-312CAD91072A}" dt="2022-05-23T09:58:22.812" v="453" actId="478"/>
          <ac:picMkLst>
            <pc:docMk/>
            <pc:sldMk cId="1519722111" sldId="260"/>
            <ac:picMk id="3" creationId="{FA8E0D31-EC64-4788-A36D-136CABC8B747}"/>
          </ac:picMkLst>
        </pc:picChg>
        <pc:picChg chg="add del mod ord">
          <ac:chgData name="Haug, Saskia (IISM)" userId="e2f6ae4e-27f4-4197-b694-f80a4aee0b95" providerId="ADAL" clId="{31C47D4D-CA6D-47D6-B080-312CAD91072A}" dt="2022-05-23T12:03:03.915" v="767" actId="478"/>
          <ac:picMkLst>
            <pc:docMk/>
            <pc:sldMk cId="1519722111" sldId="260"/>
            <ac:picMk id="4" creationId="{67E5BB63-B283-4B11-93A6-C9029BB89F7F}"/>
          </ac:picMkLst>
        </pc:picChg>
        <pc:picChg chg="add mod ord">
          <ac:chgData name="Haug, Saskia (IISM)" userId="e2f6ae4e-27f4-4197-b694-f80a4aee0b95" providerId="ADAL" clId="{31C47D4D-CA6D-47D6-B080-312CAD91072A}" dt="2022-05-23T12:07:52.072" v="847" actId="1076"/>
          <ac:picMkLst>
            <pc:docMk/>
            <pc:sldMk cId="1519722111" sldId="260"/>
            <ac:picMk id="8" creationId="{C1691830-3DA3-4EEA-B7D7-D9338989D757}"/>
          </ac:picMkLst>
        </pc:picChg>
      </pc:sldChg>
      <pc:sldChg chg="addSp delSp modSp del mod">
        <pc:chgData name="Haug, Saskia (IISM)" userId="e2f6ae4e-27f4-4197-b694-f80a4aee0b95" providerId="ADAL" clId="{31C47D4D-CA6D-47D6-B080-312CAD91072A}" dt="2022-05-23T12:12:15.910" v="982" actId="47"/>
        <pc:sldMkLst>
          <pc:docMk/>
          <pc:sldMk cId="2337657052" sldId="261"/>
        </pc:sldMkLst>
        <pc:picChg chg="add del">
          <ac:chgData name="Haug, Saskia (IISM)" userId="e2f6ae4e-27f4-4197-b694-f80a4aee0b95" providerId="ADAL" clId="{31C47D4D-CA6D-47D6-B080-312CAD91072A}" dt="2022-05-23T12:05:54.489" v="811" actId="22"/>
          <ac:picMkLst>
            <pc:docMk/>
            <pc:sldMk cId="2337657052" sldId="261"/>
            <ac:picMk id="3" creationId="{34BC8539-9F0E-44A8-A12F-1C7469C5DE56}"/>
          </ac:picMkLst>
        </pc:picChg>
        <pc:picChg chg="add del mod">
          <ac:chgData name="Haug, Saskia (IISM)" userId="e2f6ae4e-27f4-4197-b694-f80a4aee0b95" providerId="ADAL" clId="{31C47D4D-CA6D-47D6-B080-312CAD91072A}" dt="2022-05-23T12:12:14.732" v="981" actId="478"/>
          <ac:picMkLst>
            <pc:docMk/>
            <pc:sldMk cId="2337657052" sldId="261"/>
            <ac:picMk id="4" creationId="{0896EA45-9AFF-480D-931C-9905B9D8F782}"/>
          </ac:picMkLst>
        </pc:picChg>
      </pc:sldChg>
      <pc:sldChg chg="add del">
        <pc:chgData name="Haug, Saskia (IISM)" userId="e2f6ae4e-27f4-4197-b694-f80a4aee0b95" providerId="ADAL" clId="{31C47D4D-CA6D-47D6-B080-312CAD91072A}" dt="2022-05-23T12:12:09.486" v="980" actId="47"/>
        <pc:sldMkLst>
          <pc:docMk/>
          <pc:sldMk cId="236000781" sldId="262"/>
        </pc:sldMkLst>
      </pc:sldChg>
      <pc:sldChg chg="addSp delSp modSp mod">
        <pc:chgData name="Haug, Saskia (IISM)" userId="e2f6ae4e-27f4-4197-b694-f80a4aee0b95" providerId="ADAL" clId="{31C47D4D-CA6D-47D6-B080-312CAD91072A}" dt="2022-05-23T12:12:43.741" v="986" actId="14100"/>
        <pc:sldMkLst>
          <pc:docMk/>
          <pc:sldMk cId="1896473912" sldId="263"/>
        </pc:sldMkLst>
        <pc:spChg chg="mod">
          <ac:chgData name="Haug, Saskia (IISM)" userId="e2f6ae4e-27f4-4197-b694-f80a4aee0b95" providerId="ADAL" clId="{31C47D4D-CA6D-47D6-B080-312CAD91072A}" dt="2022-05-23T12:10:33.702" v="858" actId="14100"/>
          <ac:spMkLst>
            <pc:docMk/>
            <pc:sldMk cId="1896473912" sldId="263"/>
            <ac:spMk id="8" creationId="{139FC0DB-798F-4DF8-9416-4AE7155367E8}"/>
          </ac:spMkLst>
        </pc:spChg>
        <pc:spChg chg="add mod">
          <ac:chgData name="Haug, Saskia (IISM)" userId="e2f6ae4e-27f4-4197-b694-f80a4aee0b95" providerId="ADAL" clId="{31C47D4D-CA6D-47D6-B080-312CAD91072A}" dt="2022-05-23T12:11:49.645" v="979" actId="20577"/>
          <ac:spMkLst>
            <pc:docMk/>
            <pc:sldMk cId="1896473912" sldId="263"/>
            <ac:spMk id="10" creationId="{6FFE663A-AEA0-4ABA-942C-81874D9BD1BC}"/>
          </ac:spMkLst>
        </pc:spChg>
        <pc:spChg chg="mod">
          <ac:chgData name="Haug, Saskia (IISM)" userId="e2f6ae4e-27f4-4197-b694-f80a4aee0b95" providerId="ADAL" clId="{31C47D4D-CA6D-47D6-B080-312CAD91072A}" dt="2022-05-23T12:11:04.348" v="880" actId="1076"/>
          <ac:spMkLst>
            <pc:docMk/>
            <pc:sldMk cId="1896473912" sldId="263"/>
            <ac:spMk id="11" creationId="{19D7EBED-DD57-4BEF-8EA1-9BE44C2D015A}"/>
          </ac:spMkLst>
        </pc:spChg>
        <pc:picChg chg="add mod ord modCrop">
          <ac:chgData name="Haug, Saskia (IISM)" userId="e2f6ae4e-27f4-4197-b694-f80a4aee0b95" providerId="ADAL" clId="{31C47D4D-CA6D-47D6-B080-312CAD91072A}" dt="2022-05-23T12:12:43.741" v="986" actId="14100"/>
          <ac:picMkLst>
            <pc:docMk/>
            <pc:sldMk cId="1896473912" sldId="263"/>
            <ac:picMk id="3" creationId="{6BB68CCA-4F88-43CA-81BA-1E8C1A9FE5B7}"/>
          </ac:picMkLst>
        </pc:picChg>
        <pc:picChg chg="del">
          <ac:chgData name="Haug, Saskia (IISM)" userId="e2f6ae4e-27f4-4197-b694-f80a4aee0b95" providerId="ADAL" clId="{31C47D4D-CA6D-47D6-B080-312CAD91072A}" dt="2022-05-23T12:10:29.698" v="857" actId="478"/>
          <ac:picMkLst>
            <pc:docMk/>
            <pc:sldMk cId="1896473912" sldId="263"/>
            <ac:picMk id="4" creationId="{0D19CF01-5316-4A7D-ACBE-DAAA602B7820}"/>
          </ac:picMkLst>
        </pc:picChg>
      </pc:sldChg>
      <pc:sldChg chg="addSp delSp modSp add mod ord">
        <pc:chgData name="Haug, Saskia (IISM)" userId="e2f6ae4e-27f4-4197-b694-f80a4aee0b95" providerId="ADAL" clId="{31C47D4D-CA6D-47D6-B080-312CAD91072A}" dt="2022-05-23T12:10:05.805" v="853" actId="1076"/>
        <pc:sldMkLst>
          <pc:docMk/>
          <pc:sldMk cId="2103828319" sldId="264"/>
        </pc:sldMkLst>
        <pc:spChg chg="add del mod">
          <ac:chgData name="Haug, Saskia (IISM)" userId="e2f6ae4e-27f4-4197-b694-f80a4aee0b95" providerId="ADAL" clId="{31C47D4D-CA6D-47D6-B080-312CAD91072A}" dt="2022-05-23T12:04:40.554" v="797" actId="478"/>
          <ac:spMkLst>
            <pc:docMk/>
            <pc:sldMk cId="2103828319" sldId="264"/>
            <ac:spMk id="3" creationId="{5BEECF51-0729-4624-80C2-DD994075FDEB}"/>
          </ac:spMkLst>
        </pc:spChg>
        <pc:spChg chg="del">
          <ac:chgData name="Haug, Saskia (IISM)" userId="e2f6ae4e-27f4-4197-b694-f80a4aee0b95" providerId="ADAL" clId="{31C47D4D-CA6D-47D6-B080-312CAD91072A}" dt="2022-05-23T12:04:37.873" v="796" actId="478"/>
          <ac:spMkLst>
            <pc:docMk/>
            <pc:sldMk cId="2103828319" sldId="264"/>
            <ac:spMk id="9" creationId="{194D3C90-27B1-4235-A376-A222A814B015}"/>
          </ac:spMkLst>
        </pc:spChg>
        <pc:spChg chg="del">
          <ac:chgData name="Haug, Saskia (IISM)" userId="e2f6ae4e-27f4-4197-b694-f80a4aee0b95" providerId="ADAL" clId="{31C47D4D-CA6D-47D6-B080-312CAD91072A}" dt="2022-05-23T12:04:37.873" v="796" actId="478"/>
          <ac:spMkLst>
            <pc:docMk/>
            <pc:sldMk cId="2103828319" sldId="264"/>
            <ac:spMk id="10" creationId="{209E3891-E690-4A97-BE2B-3B105E2BAB67}"/>
          </ac:spMkLst>
        </pc:spChg>
        <pc:spChg chg="del">
          <ac:chgData name="Haug, Saskia (IISM)" userId="e2f6ae4e-27f4-4197-b694-f80a4aee0b95" providerId="ADAL" clId="{31C47D4D-CA6D-47D6-B080-312CAD91072A}" dt="2022-05-23T12:04:37.873" v="796" actId="478"/>
          <ac:spMkLst>
            <pc:docMk/>
            <pc:sldMk cId="2103828319" sldId="264"/>
            <ac:spMk id="11" creationId="{19D7EBED-DD57-4BEF-8EA1-9BE44C2D015A}"/>
          </ac:spMkLst>
        </pc:spChg>
        <pc:spChg chg="del">
          <ac:chgData name="Haug, Saskia (IISM)" userId="e2f6ae4e-27f4-4197-b694-f80a4aee0b95" providerId="ADAL" clId="{31C47D4D-CA6D-47D6-B080-312CAD91072A}" dt="2022-05-23T12:04:37.873" v="796" actId="478"/>
          <ac:spMkLst>
            <pc:docMk/>
            <pc:sldMk cId="2103828319" sldId="264"/>
            <ac:spMk id="12" creationId="{1997027B-FCFC-4951-B826-E1F17E1CAFEA}"/>
          </ac:spMkLst>
        </pc:spChg>
        <pc:spChg chg="add mod">
          <ac:chgData name="Haug, Saskia (IISM)" userId="e2f6ae4e-27f4-4197-b694-f80a4aee0b95" providerId="ADAL" clId="{31C47D4D-CA6D-47D6-B080-312CAD91072A}" dt="2022-05-23T12:10:05.805" v="853" actId="1076"/>
          <ac:spMkLst>
            <pc:docMk/>
            <pc:sldMk cId="2103828319" sldId="264"/>
            <ac:spMk id="13" creationId="{8A56B2B6-3620-43F5-8D7B-A78F1E589804}"/>
          </ac:spMkLst>
        </pc:spChg>
        <pc:picChg chg="add mod ord">
          <ac:chgData name="Haug, Saskia (IISM)" userId="e2f6ae4e-27f4-4197-b694-f80a4aee0b95" providerId="ADAL" clId="{31C47D4D-CA6D-47D6-B080-312CAD91072A}" dt="2022-05-23T12:06:06.102" v="817" actId="167"/>
          <ac:picMkLst>
            <pc:docMk/>
            <pc:sldMk cId="2103828319" sldId="264"/>
            <ac:picMk id="7" creationId="{ECB36397-13ED-448A-ACED-2A2E25BAD6F0}"/>
          </ac:picMkLst>
        </pc:picChg>
        <pc:picChg chg="del">
          <ac:chgData name="Haug, Saskia (IISM)" userId="e2f6ae4e-27f4-4197-b694-f80a4aee0b95" providerId="ADAL" clId="{31C47D4D-CA6D-47D6-B080-312CAD91072A}" dt="2022-05-23T12:06:07.397" v="818" actId="478"/>
          <ac:picMkLst>
            <pc:docMk/>
            <pc:sldMk cId="2103828319" sldId="264"/>
            <ac:picMk id="8" creationId="{C1691830-3DA3-4EEA-B7D7-D9338989D757}"/>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CAC6C8EF-CB49-4275-A13C-7D23B207354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a:extLst>
              <a:ext uri="{FF2B5EF4-FFF2-40B4-BE49-F238E27FC236}">
                <a16:creationId xmlns:a16="http://schemas.microsoft.com/office/drawing/2014/main" id="{A1B4A547-0428-4174-91C1-87DB18F6E7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E843078-645D-4158-A787-42F60CFF6D2A}" type="datetimeFigureOut">
              <a:rPr lang="de-DE" smtClean="0"/>
              <a:t>23.05.2022</a:t>
            </a:fld>
            <a:endParaRPr lang="de-DE"/>
          </a:p>
        </p:txBody>
      </p:sp>
      <p:sp>
        <p:nvSpPr>
          <p:cNvPr id="4" name="Fußzeilenplatzhalter 3">
            <a:extLst>
              <a:ext uri="{FF2B5EF4-FFF2-40B4-BE49-F238E27FC236}">
                <a16:creationId xmlns:a16="http://schemas.microsoft.com/office/drawing/2014/main" id="{11FA28B1-58A3-494A-988B-FE2E422DB4B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a:extLst>
              <a:ext uri="{FF2B5EF4-FFF2-40B4-BE49-F238E27FC236}">
                <a16:creationId xmlns:a16="http://schemas.microsoft.com/office/drawing/2014/main" id="{CFFFF7B2-3409-4144-B289-9DD989617FA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67C3DBE-79DB-4D91-9218-7EE4FE497323}" type="slidenum">
              <a:rPr lang="de-DE" smtClean="0"/>
              <a:t>‹Nr.›</a:t>
            </a:fld>
            <a:endParaRPr lang="de-DE"/>
          </a:p>
        </p:txBody>
      </p:sp>
    </p:spTree>
    <p:extLst>
      <p:ext uri="{BB962C8B-B14F-4D97-AF65-F5344CB8AC3E}">
        <p14:creationId xmlns:p14="http://schemas.microsoft.com/office/powerpoint/2010/main" val="41449745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486D6B-7251-4AFE-851B-67A0DE1DAFFC}" type="datetimeFigureOut">
              <a:rPr lang="de-DE" smtClean="0"/>
              <a:t>23.05.2022</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4F46E9-7904-4FD8-82D0-66E6EAD9EF88}" type="slidenum">
              <a:rPr lang="de-DE" smtClean="0"/>
              <a:t>‹Nr.›</a:t>
            </a:fld>
            <a:endParaRPr lang="de-DE"/>
          </a:p>
        </p:txBody>
      </p:sp>
    </p:spTree>
    <p:extLst>
      <p:ext uri="{BB962C8B-B14F-4D97-AF65-F5344CB8AC3E}">
        <p14:creationId xmlns:p14="http://schemas.microsoft.com/office/powerpoint/2010/main" val="11931743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enutzerdefiniertes Layout">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B3968A1E-5774-4FBF-B33D-33246827FA2C}"/>
              </a:ext>
            </a:extLst>
          </p:cNvPr>
          <p:cNvSpPr>
            <a:spLocks noGrp="1"/>
          </p:cNvSpPr>
          <p:nvPr>
            <p:ph type="dt" sz="half" idx="10"/>
          </p:nvPr>
        </p:nvSpPr>
        <p:spPr/>
        <p:txBody>
          <a:bodyPr/>
          <a:lstStyle/>
          <a:p>
            <a:fld id="{65010B03-D230-4701-9F37-B6F131066B93}" type="datetime1">
              <a:rPr lang="de-DE" smtClean="0"/>
              <a:t>23.05.2022</a:t>
            </a:fld>
            <a:endParaRPr lang="de-DE" dirty="0"/>
          </a:p>
        </p:txBody>
      </p:sp>
      <p:sp>
        <p:nvSpPr>
          <p:cNvPr id="3" name="Fußzeilenplatzhalter 2">
            <a:extLst>
              <a:ext uri="{FF2B5EF4-FFF2-40B4-BE49-F238E27FC236}">
                <a16:creationId xmlns:a16="http://schemas.microsoft.com/office/drawing/2014/main" id="{9B814E2C-65A8-4B4C-A488-296B14440993}"/>
              </a:ext>
            </a:extLst>
          </p:cNvPr>
          <p:cNvSpPr>
            <a:spLocks noGrp="1"/>
          </p:cNvSpPr>
          <p:nvPr>
            <p:ph type="ftr" sz="quarter" idx="11"/>
          </p:nvPr>
        </p:nvSpPr>
        <p:spPr/>
        <p:txBody>
          <a:bodyPr/>
          <a:lstStyle/>
          <a:p>
            <a:r>
              <a:rPr lang="de-DE"/>
              <a:t>| Optional</a:t>
            </a:r>
            <a:endParaRPr lang="de-DE" dirty="0"/>
          </a:p>
        </p:txBody>
      </p:sp>
      <p:sp>
        <p:nvSpPr>
          <p:cNvPr id="4" name="Foliennummernplatzhalter 3">
            <a:extLst>
              <a:ext uri="{FF2B5EF4-FFF2-40B4-BE49-F238E27FC236}">
                <a16:creationId xmlns:a16="http://schemas.microsoft.com/office/drawing/2014/main" id="{5E58CEEC-917F-4652-8701-CCABB57CFC37}"/>
              </a:ext>
            </a:extLst>
          </p:cNvPr>
          <p:cNvSpPr>
            <a:spLocks noGrp="1"/>
          </p:cNvSpPr>
          <p:nvPr>
            <p:ph type="sldNum" sz="quarter" idx="12"/>
          </p:nvPr>
        </p:nvSpPr>
        <p:spPr/>
        <p:txBody>
          <a:bodyPr/>
          <a:lstStyle/>
          <a:p>
            <a:fld id="{82EA1D04-CA53-4DE3-84A8-2B63E41036C9}" type="slidenum">
              <a:rPr lang="de-DE" smtClean="0"/>
              <a:pPr/>
              <a:t>‹Nr.›</a:t>
            </a:fld>
            <a:endParaRPr lang="de-DE" dirty="0"/>
          </a:p>
        </p:txBody>
      </p:sp>
    </p:spTree>
    <p:extLst>
      <p:ext uri="{BB962C8B-B14F-4D97-AF65-F5344CB8AC3E}">
        <p14:creationId xmlns:p14="http://schemas.microsoft.com/office/powerpoint/2010/main" val="36174843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clipArtAndTx" preserve="1">
  <p:cSld name="Titel, ClipArt und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B08889C-9108-4E11-B334-A27EA54A23C7}"/>
              </a:ext>
            </a:extLst>
          </p:cNvPr>
          <p:cNvSpPr>
            <a:spLocks noGrp="1"/>
          </p:cNvSpPr>
          <p:nvPr>
            <p:ph type="title"/>
          </p:nvPr>
        </p:nvSpPr>
        <p:spPr/>
        <p:txBody>
          <a:bodyPr/>
          <a:lstStyle/>
          <a:p>
            <a:r>
              <a:rPr lang="de-DE"/>
              <a:t>Mastertitelformat bearbeiten</a:t>
            </a:r>
          </a:p>
        </p:txBody>
      </p:sp>
      <p:sp>
        <p:nvSpPr>
          <p:cNvPr id="3" name="Onlinebild-Platzhalter 2">
            <a:extLst>
              <a:ext uri="{FF2B5EF4-FFF2-40B4-BE49-F238E27FC236}">
                <a16:creationId xmlns:a16="http://schemas.microsoft.com/office/drawing/2014/main" id="{B7775F34-407A-48B2-9B1C-A932A0181C2A}"/>
              </a:ext>
            </a:extLst>
          </p:cNvPr>
          <p:cNvSpPr>
            <a:spLocks noGrp="1"/>
          </p:cNvSpPr>
          <p:nvPr>
            <p:ph type="clipArt" sz="half" idx="1"/>
          </p:nvPr>
        </p:nvSpPr>
        <p:spPr>
          <a:xfrm>
            <a:off x="212343" y="1965579"/>
            <a:ext cx="5800852" cy="3906012"/>
          </a:xfrm>
        </p:spPr>
        <p:txBody>
          <a:bodyPr/>
          <a:lstStyle/>
          <a:p>
            <a:endParaRPr lang="de-DE"/>
          </a:p>
        </p:txBody>
      </p:sp>
      <p:sp>
        <p:nvSpPr>
          <p:cNvPr id="4" name="Textplatzhalter 3">
            <a:extLst>
              <a:ext uri="{FF2B5EF4-FFF2-40B4-BE49-F238E27FC236}">
                <a16:creationId xmlns:a16="http://schemas.microsoft.com/office/drawing/2014/main" id="{137A6B39-BF7A-4209-AA3A-273F92455170}"/>
              </a:ext>
            </a:extLst>
          </p:cNvPr>
          <p:cNvSpPr>
            <a:spLocks noGrp="1"/>
          </p:cNvSpPr>
          <p:nvPr>
            <p:ph type="body" sz="half" idx="2"/>
          </p:nvPr>
        </p:nvSpPr>
        <p:spPr>
          <a:xfrm>
            <a:off x="6165595" y="1965579"/>
            <a:ext cx="5800852" cy="3906012"/>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Fußzeilenplatzhalter 4">
            <a:extLst>
              <a:ext uri="{FF2B5EF4-FFF2-40B4-BE49-F238E27FC236}">
                <a16:creationId xmlns:a16="http://schemas.microsoft.com/office/drawing/2014/main" id="{0B3E23DC-3384-47E5-BCB1-F2B7270A9F8E}"/>
              </a:ext>
            </a:extLst>
          </p:cNvPr>
          <p:cNvSpPr>
            <a:spLocks noGrp="1"/>
          </p:cNvSpPr>
          <p:nvPr>
            <p:ph type="ftr" sz="quarter" idx="10"/>
          </p:nvPr>
        </p:nvSpPr>
        <p:spPr/>
        <p:txBody>
          <a:bodyPr/>
          <a:lstStyle/>
          <a:p>
            <a:pPr marL="0" marR="0" lvl="0" indent="0" algn="l" defTabSz="914400" rtl="0" eaLnBrk="1" fontAlgn="auto" latinLnBrk="0" hangingPunct="1">
              <a:lnSpc>
                <a:spcPct val="100000"/>
              </a:lnSpc>
              <a:spcBef>
                <a:spcPts val="110"/>
              </a:spcBef>
              <a:spcAft>
                <a:spcPts val="110"/>
              </a:spcAft>
              <a:buClrTx/>
              <a:buSzTx/>
              <a:buFontTx/>
              <a:buNone/>
              <a:tabLst/>
              <a:defRPr/>
            </a:pPr>
            <a:r>
              <a:rPr kumimoji="0" lang="de-DE" sz="900" b="0" i="0" u="none" strike="noStrike" kern="1200" cap="none" spc="0" normalizeH="0" baseline="0" noProof="0">
                <a:ln>
                  <a:noFill/>
                </a:ln>
                <a:solidFill>
                  <a:srgbClr val="000000"/>
                </a:solidFill>
                <a:effectLst/>
                <a:uLnTx/>
                <a:uFillTx/>
                <a:latin typeface="Arial" panose="020B0604020202020204"/>
                <a:cs typeface="Arial"/>
              </a:rPr>
              <a:t>| Optional</a:t>
            </a:r>
            <a:endParaRPr kumimoji="0" lang="de-DE" sz="900" b="0" i="0" u="none" strike="noStrike" kern="1200" cap="none" spc="0" normalizeH="0" baseline="0" noProof="0" dirty="0">
              <a:ln>
                <a:noFill/>
              </a:ln>
              <a:solidFill>
                <a:srgbClr val="000000"/>
              </a:solidFill>
              <a:effectLst/>
              <a:uLnTx/>
              <a:uFillTx/>
              <a:latin typeface="Arial" panose="020B0604020202020204"/>
              <a:cs typeface="Arial"/>
            </a:endParaRPr>
          </a:p>
        </p:txBody>
      </p:sp>
      <p:sp>
        <p:nvSpPr>
          <p:cNvPr id="6" name="Datumsplatzhalter 5">
            <a:extLst>
              <a:ext uri="{FF2B5EF4-FFF2-40B4-BE49-F238E27FC236}">
                <a16:creationId xmlns:a16="http://schemas.microsoft.com/office/drawing/2014/main" id="{B0F7007C-89FE-4D34-A5F7-11B79EA12849}"/>
              </a:ext>
            </a:extLst>
          </p:cNvPr>
          <p:cNvSpPr>
            <a:spLocks noGrp="1"/>
          </p:cNvSpPr>
          <p:nvPr>
            <p:ph type="dt" sz="half" idx="11"/>
          </p:nvPr>
        </p:nvSpPr>
        <p:spPr/>
        <p:txBody>
          <a:bodyPr/>
          <a:lstStyle/>
          <a:p>
            <a:pPr marL="0" marR="0" lvl="0" indent="0" algn="l" defTabSz="914400" rtl="0" eaLnBrk="1" fontAlgn="auto" latinLnBrk="0" hangingPunct="1">
              <a:lnSpc>
                <a:spcPct val="100000"/>
              </a:lnSpc>
              <a:spcBef>
                <a:spcPts val="110"/>
              </a:spcBef>
              <a:spcAft>
                <a:spcPts val="110"/>
              </a:spcAft>
              <a:buClrTx/>
              <a:buSzTx/>
              <a:buFontTx/>
              <a:buNone/>
              <a:tabLst/>
              <a:defRPr/>
            </a:pPr>
            <a:fld id="{A59EF9D1-1D6E-44E8-A7EE-5EC5CD3E4ADE}" type="datetime1">
              <a:rPr kumimoji="0" lang="de-DE" sz="900" b="0" i="0" u="none" strike="noStrike" kern="1200" cap="none" spc="0" normalizeH="0" baseline="0" noProof="0" smtClean="0">
                <a:ln>
                  <a:noFill/>
                </a:ln>
                <a:solidFill>
                  <a:srgbClr val="000000"/>
                </a:solidFill>
                <a:effectLst/>
                <a:uLnTx/>
                <a:uFillTx/>
                <a:latin typeface="Arial" panose="020B0604020202020204"/>
                <a:cs typeface="Arial"/>
              </a:rPr>
              <a:t>23.05.2022</a:t>
            </a:fld>
            <a:endParaRPr kumimoji="0" lang="de-DE" sz="900" b="0" i="0" u="none" strike="noStrike" kern="1200" cap="none" spc="0" normalizeH="0" baseline="0" noProof="0" dirty="0">
              <a:ln>
                <a:noFill/>
              </a:ln>
              <a:solidFill>
                <a:srgbClr val="000000"/>
              </a:solidFill>
              <a:effectLst/>
              <a:uLnTx/>
              <a:uFillTx/>
              <a:latin typeface="Arial" panose="020B0604020202020204"/>
              <a:cs typeface="Arial"/>
            </a:endParaRPr>
          </a:p>
        </p:txBody>
      </p:sp>
      <p:sp>
        <p:nvSpPr>
          <p:cNvPr id="7" name="Foliennummernplatzhalter 6">
            <a:extLst>
              <a:ext uri="{FF2B5EF4-FFF2-40B4-BE49-F238E27FC236}">
                <a16:creationId xmlns:a16="http://schemas.microsoft.com/office/drawing/2014/main" id="{E9E62410-A838-493D-B4DF-071E9847171A}"/>
              </a:ext>
            </a:extLst>
          </p:cNvPr>
          <p:cNvSpPr>
            <a:spLocks noGrp="1"/>
          </p:cNvSpPr>
          <p:nvPr>
            <p:ph type="sldNum" sz="quarter" idx="12"/>
          </p:nvPr>
        </p:nvSpPr>
        <p:spPr/>
        <p:txBody>
          <a:bodyPr/>
          <a:lstStyle/>
          <a:p>
            <a:pPr marL="0" marR="0" lvl="0" indent="0" algn="l" defTabSz="914400" rtl="0" eaLnBrk="1" fontAlgn="auto" latinLnBrk="0" hangingPunct="1">
              <a:lnSpc>
                <a:spcPct val="100000"/>
              </a:lnSpc>
              <a:spcBef>
                <a:spcPts val="110"/>
              </a:spcBef>
              <a:spcAft>
                <a:spcPts val="110"/>
              </a:spcAft>
              <a:buClrTx/>
              <a:buSzTx/>
              <a:buFontTx/>
              <a:buNone/>
              <a:tabLst/>
              <a:defRPr/>
            </a:pPr>
            <a:fld id="{D7C0CCF7-DF53-4ADB-AAD8-9742C01AD446}" type="slidenum">
              <a:rPr kumimoji="0" lang="de-DE" sz="900" b="1" i="0" u="none" strike="noStrike" kern="1200" cap="none" spc="0" normalizeH="0" baseline="0" noProof="0" smtClean="0">
                <a:ln>
                  <a:noFill/>
                </a:ln>
                <a:solidFill>
                  <a:srgbClr val="000000"/>
                </a:solidFill>
                <a:effectLst/>
                <a:uLnTx/>
                <a:uFillTx/>
                <a:latin typeface="Arial" panose="020B0604020202020204"/>
                <a:cs typeface="Arial"/>
              </a:rPr>
              <a:pPr marL="0" marR="0" lvl="0" indent="0" algn="l" defTabSz="914400" rtl="0" eaLnBrk="1" fontAlgn="auto" latinLnBrk="0" hangingPunct="1">
                <a:lnSpc>
                  <a:spcPct val="100000"/>
                </a:lnSpc>
                <a:spcBef>
                  <a:spcPts val="110"/>
                </a:spcBef>
                <a:spcAft>
                  <a:spcPts val="110"/>
                </a:spcAft>
                <a:buClrTx/>
                <a:buSzTx/>
                <a:buFontTx/>
                <a:buNone/>
                <a:tabLst/>
                <a:defRPr/>
              </a:pPr>
              <a:t>‹Nr.›</a:t>
            </a:fld>
            <a:endParaRPr kumimoji="0" lang="de-DE" sz="900" b="1" i="0" u="none" strike="noStrike" kern="1200" cap="none" spc="0" normalizeH="0" baseline="0" noProof="0" dirty="0">
              <a:ln>
                <a:noFill/>
              </a:ln>
              <a:solidFill>
                <a:srgbClr val="000000"/>
              </a:solidFill>
              <a:effectLst/>
              <a:uLnTx/>
              <a:uFillTx/>
              <a:latin typeface="Arial" panose="020B0604020202020204"/>
              <a:cs typeface="Arial"/>
            </a:endParaRPr>
          </a:p>
        </p:txBody>
      </p:sp>
    </p:spTree>
    <p:extLst>
      <p:ext uri="{BB962C8B-B14F-4D97-AF65-F5344CB8AC3E}">
        <p14:creationId xmlns:p14="http://schemas.microsoft.com/office/powerpoint/2010/main" val="32484204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5C5CC59-BC4F-4F35-899E-066A75D69A3B}"/>
              </a:ext>
            </a:extLst>
          </p:cNvPr>
          <p:cNvSpPr>
            <a:spLocks noGrp="1"/>
          </p:cNvSpPr>
          <p:nvPr>
            <p:ph type="title"/>
          </p:nvPr>
        </p:nvSpPr>
        <p:spPr/>
        <p:txBody>
          <a:bodyPr/>
          <a:lstStyle/>
          <a:p>
            <a:r>
              <a:rPr lang="de-DE"/>
              <a:t>Mastertitelformat bearbeiten</a:t>
            </a:r>
          </a:p>
        </p:txBody>
      </p:sp>
      <p:sp>
        <p:nvSpPr>
          <p:cNvPr id="3" name="Fußzeilenplatzhalter 2">
            <a:extLst>
              <a:ext uri="{FF2B5EF4-FFF2-40B4-BE49-F238E27FC236}">
                <a16:creationId xmlns:a16="http://schemas.microsoft.com/office/drawing/2014/main" id="{81FEAD91-A51C-43CD-8E4C-904A8749BF20}"/>
              </a:ext>
            </a:extLst>
          </p:cNvPr>
          <p:cNvSpPr>
            <a:spLocks noGrp="1"/>
          </p:cNvSpPr>
          <p:nvPr>
            <p:ph type="ftr" sz="quarter" idx="10"/>
          </p:nvPr>
        </p:nvSpPr>
        <p:spPr/>
        <p:txBody>
          <a:bodyPr/>
          <a:lstStyle/>
          <a:p>
            <a:pPr marL="0" marR="0" lvl="0" indent="0" algn="l" defTabSz="914400" rtl="0" eaLnBrk="1" fontAlgn="auto" latinLnBrk="0" hangingPunct="1">
              <a:lnSpc>
                <a:spcPct val="100000"/>
              </a:lnSpc>
              <a:spcBef>
                <a:spcPts val="110"/>
              </a:spcBef>
              <a:spcAft>
                <a:spcPts val="110"/>
              </a:spcAft>
              <a:buClrTx/>
              <a:buSzTx/>
              <a:buFontTx/>
              <a:buNone/>
              <a:tabLst/>
              <a:defRPr/>
            </a:pPr>
            <a:r>
              <a:rPr kumimoji="0" lang="de-DE" sz="900" b="0" i="0" u="none" strike="noStrike" kern="1200" cap="none" spc="0" normalizeH="0" baseline="0" noProof="0">
                <a:ln>
                  <a:noFill/>
                </a:ln>
                <a:solidFill>
                  <a:srgbClr val="000000"/>
                </a:solidFill>
                <a:effectLst/>
                <a:uLnTx/>
                <a:uFillTx/>
                <a:latin typeface="Arial" panose="020B0604020202020204"/>
                <a:cs typeface="Arial"/>
              </a:rPr>
              <a:t>| Optional</a:t>
            </a:r>
            <a:endParaRPr kumimoji="0" lang="de-DE" sz="900" b="0" i="0" u="none" strike="noStrike" kern="1200" cap="none" spc="0" normalizeH="0" baseline="0" noProof="0" dirty="0">
              <a:ln>
                <a:noFill/>
              </a:ln>
              <a:solidFill>
                <a:srgbClr val="000000"/>
              </a:solidFill>
              <a:effectLst/>
              <a:uLnTx/>
              <a:uFillTx/>
              <a:latin typeface="Arial" panose="020B0604020202020204"/>
              <a:cs typeface="Arial"/>
            </a:endParaRPr>
          </a:p>
        </p:txBody>
      </p:sp>
      <p:sp>
        <p:nvSpPr>
          <p:cNvPr id="4" name="Datumsplatzhalter 3">
            <a:extLst>
              <a:ext uri="{FF2B5EF4-FFF2-40B4-BE49-F238E27FC236}">
                <a16:creationId xmlns:a16="http://schemas.microsoft.com/office/drawing/2014/main" id="{C6943F05-466E-47EB-A4DF-79F7329DE7AD}"/>
              </a:ext>
            </a:extLst>
          </p:cNvPr>
          <p:cNvSpPr>
            <a:spLocks noGrp="1"/>
          </p:cNvSpPr>
          <p:nvPr>
            <p:ph type="dt" sz="half" idx="11"/>
          </p:nvPr>
        </p:nvSpPr>
        <p:spPr/>
        <p:txBody>
          <a:bodyPr/>
          <a:lstStyle/>
          <a:p>
            <a:pPr marL="0" marR="0" lvl="0" indent="0" algn="l" defTabSz="914400" rtl="0" eaLnBrk="1" fontAlgn="auto" latinLnBrk="0" hangingPunct="1">
              <a:lnSpc>
                <a:spcPct val="100000"/>
              </a:lnSpc>
              <a:spcBef>
                <a:spcPts val="110"/>
              </a:spcBef>
              <a:spcAft>
                <a:spcPts val="110"/>
              </a:spcAft>
              <a:buClrTx/>
              <a:buSzTx/>
              <a:buFontTx/>
              <a:buNone/>
              <a:tabLst/>
              <a:defRPr/>
            </a:pPr>
            <a:fld id="{2E752000-55A0-4553-BBD4-CFFEEB173D51}" type="datetime1">
              <a:rPr kumimoji="0" lang="de-DE" sz="900" b="0" i="0" u="none" strike="noStrike" kern="1200" cap="none" spc="0" normalizeH="0" baseline="0" noProof="0" smtClean="0">
                <a:ln>
                  <a:noFill/>
                </a:ln>
                <a:solidFill>
                  <a:srgbClr val="000000"/>
                </a:solidFill>
                <a:effectLst/>
                <a:uLnTx/>
                <a:uFillTx/>
                <a:latin typeface="Arial" panose="020B0604020202020204"/>
                <a:cs typeface="Arial"/>
              </a:rPr>
              <a:t>23.05.2022</a:t>
            </a:fld>
            <a:endParaRPr kumimoji="0" lang="de-DE" sz="900" b="0" i="0" u="none" strike="noStrike" kern="1200" cap="none" spc="0" normalizeH="0" baseline="0" noProof="0" dirty="0">
              <a:ln>
                <a:noFill/>
              </a:ln>
              <a:solidFill>
                <a:srgbClr val="000000"/>
              </a:solidFill>
              <a:effectLst/>
              <a:uLnTx/>
              <a:uFillTx/>
              <a:latin typeface="Arial" panose="020B0604020202020204"/>
              <a:cs typeface="Arial"/>
            </a:endParaRPr>
          </a:p>
        </p:txBody>
      </p:sp>
      <p:sp>
        <p:nvSpPr>
          <p:cNvPr id="5" name="Foliennummernplatzhalter 4">
            <a:extLst>
              <a:ext uri="{FF2B5EF4-FFF2-40B4-BE49-F238E27FC236}">
                <a16:creationId xmlns:a16="http://schemas.microsoft.com/office/drawing/2014/main" id="{EAAA4A8E-EFEB-4FA3-B265-63AFB7519044}"/>
              </a:ext>
            </a:extLst>
          </p:cNvPr>
          <p:cNvSpPr>
            <a:spLocks noGrp="1"/>
          </p:cNvSpPr>
          <p:nvPr>
            <p:ph type="sldNum" sz="quarter" idx="12"/>
          </p:nvPr>
        </p:nvSpPr>
        <p:spPr/>
        <p:txBody>
          <a:bodyPr/>
          <a:lstStyle/>
          <a:p>
            <a:pPr marL="0" marR="0" lvl="0" indent="0" algn="l" defTabSz="914400" rtl="0" eaLnBrk="1" fontAlgn="auto" latinLnBrk="0" hangingPunct="1">
              <a:lnSpc>
                <a:spcPct val="100000"/>
              </a:lnSpc>
              <a:spcBef>
                <a:spcPts val="110"/>
              </a:spcBef>
              <a:spcAft>
                <a:spcPts val="110"/>
              </a:spcAft>
              <a:buClrTx/>
              <a:buSzTx/>
              <a:buFontTx/>
              <a:buNone/>
              <a:tabLst/>
              <a:defRPr/>
            </a:pPr>
            <a:fld id="{D7C0CCF7-DF53-4ADB-AAD8-9742C01AD446}" type="slidenum">
              <a:rPr kumimoji="0" lang="de-DE" sz="900" b="1" i="0" u="none" strike="noStrike" kern="1200" cap="none" spc="0" normalizeH="0" baseline="0" noProof="0" smtClean="0">
                <a:ln>
                  <a:noFill/>
                </a:ln>
                <a:solidFill>
                  <a:srgbClr val="000000"/>
                </a:solidFill>
                <a:effectLst/>
                <a:uLnTx/>
                <a:uFillTx/>
                <a:latin typeface="Arial" panose="020B0604020202020204"/>
                <a:cs typeface="Arial"/>
              </a:rPr>
              <a:pPr marL="0" marR="0" lvl="0" indent="0" algn="l" defTabSz="914400" rtl="0" eaLnBrk="1" fontAlgn="auto" latinLnBrk="0" hangingPunct="1">
                <a:lnSpc>
                  <a:spcPct val="100000"/>
                </a:lnSpc>
                <a:spcBef>
                  <a:spcPts val="110"/>
                </a:spcBef>
                <a:spcAft>
                  <a:spcPts val="110"/>
                </a:spcAft>
                <a:buClrTx/>
                <a:buSzTx/>
                <a:buFontTx/>
                <a:buNone/>
                <a:tabLst/>
                <a:defRPr/>
              </a:pPr>
              <a:t>‹Nr.›</a:t>
            </a:fld>
            <a:endParaRPr kumimoji="0" lang="de-DE" sz="900" b="1" i="0" u="none" strike="noStrike" kern="1200" cap="none" spc="0" normalizeH="0" baseline="0" noProof="0" dirty="0">
              <a:ln>
                <a:noFill/>
              </a:ln>
              <a:solidFill>
                <a:srgbClr val="000000"/>
              </a:solidFill>
              <a:effectLst/>
              <a:uLnTx/>
              <a:uFillTx/>
              <a:latin typeface="Arial" panose="020B0604020202020204"/>
              <a:cs typeface="Arial"/>
            </a:endParaRPr>
          </a:p>
        </p:txBody>
      </p:sp>
    </p:spTree>
    <p:extLst>
      <p:ext uri="{BB962C8B-B14F-4D97-AF65-F5344CB8AC3E}">
        <p14:creationId xmlns:p14="http://schemas.microsoft.com/office/powerpoint/2010/main" val="11446323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Fußzeilenplatzhalter 1">
            <a:extLst>
              <a:ext uri="{FF2B5EF4-FFF2-40B4-BE49-F238E27FC236}">
                <a16:creationId xmlns:a16="http://schemas.microsoft.com/office/drawing/2014/main" id="{F08E9903-ECD7-4C58-9A4B-8CEC2A22571F}"/>
              </a:ext>
            </a:extLst>
          </p:cNvPr>
          <p:cNvSpPr>
            <a:spLocks noGrp="1"/>
          </p:cNvSpPr>
          <p:nvPr>
            <p:ph type="ftr" sz="quarter" idx="10"/>
          </p:nvPr>
        </p:nvSpPr>
        <p:spPr/>
        <p:txBody>
          <a:bodyPr/>
          <a:lstStyle/>
          <a:p>
            <a:pPr marL="0" marR="0" lvl="0" indent="0" algn="l" defTabSz="914400" rtl="0" eaLnBrk="1" fontAlgn="auto" latinLnBrk="0" hangingPunct="1">
              <a:lnSpc>
                <a:spcPct val="100000"/>
              </a:lnSpc>
              <a:spcBef>
                <a:spcPts val="110"/>
              </a:spcBef>
              <a:spcAft>
                <a:spcPts val="110"/>
              </a:spcAft>
              <a:buClrTx/>
              <a:buSzTx/>
              <a:buFontTx/>
              <a:buNone/>
              <a:tabLst/>
              <a:defRPr/>
            </a:pPr>
            <a:r>
              <a:rPr kumimoji="0" lang="de-DE" sz="900" b="0" i="0" u="none" strike="noStrike" kern="1200" cap="none" spc="0" normalizeH="0" baseline="0" noProof="0">
                <a:ln>
                  <a:noFill/>
                </a:ln>
                <a:solidFill>
                  <a:srgbClr val="000000"/>
                </a:solidFill>
                <a:effectLst/>
                <a:uLnTx/>
                <a:uFillTx/>
                <a:latin typeface="Arial" panose="020B0604020202020204"/>
                <a:cs typeface="Arial"/>
              </a:rPr>
              <a:t>| Optional</a:t>
            </a:r>
            <a:endParaRPr kumimoji="0" lang="de-DE" sz="900" b="0" i="0" u="none" strike="noStrike" kern="1200" cap="none" spc="0" normalizeH="0" baseline="0" noProof="0" dirty="0">
              <a:ln>
                <a:noFill/>
              </a:ln>
              <a:solidFill>
                <a:srgbClr val="000000"/>
              </a:solidFill>
              <a:effectLst/>
              <a:uLnTx/>
              <a:uFillTx/>
              <a:latin typeface="Arial" panose="020B0604020202020204"/>
              <a:cs typeface="Arial"/>
            </a:endParaRPr>
          </a:p>
        </p:txBody>
      </p:sp>
      <p:sp>
        <p:nvSpPr>
          <p:cNvPr id="3" name="Datumsplatzhalter 2">
            <a:extLst>
              <a:ext uri="{FF2B5EF4-FFF2-40B4-BE49-F238E27FC236}">
                <a16:creationId xmlns:a16="http://schemas.microsoft.com/office/drawing/2014/main" id="{04AC508E-137C-4416-908D-2B01A21EC738}"/>
              </a:ext>
            </a:extLst>
          </p:cNvPr>
          <p:cNvSpPr>
            <a:spLocks noGrp="1"/>
          </p:cNvSpPr>
          <p:nvPr>
            <p:ph type="dt" sz="half" idx="11"/>
          </p:nvPr>
        </p:nvSpPr>
        <p:spPr/>
        <p:txBody>
          <a:bodyPr/>
          <a:lstStyle/>
          <a:p>
            <a:pPr marL="0" marR="0" lvl="0" indent="0" algn="l" defTabSz="914400" rtl="0" eaLnBrk="1" fontAlgn="auto" latinLnBrk="0" hangingPunct="1">
              <a:lnSpc>
                <a:spcPct val="100000"/>
              </a:lnSpc>
              <a:spcBef>
                <a:spcPts val="110"/>
              </a:spcBef>
              <a:spcAft>
                <a:spcPts val="110"/>
              </a:spcAft>
              <a:buClrTx/>
              <a:buSzTx/>
              <a:buFontTx/>
              <a:buNone/>
              <a:tabLst/>
              <a:defRPr/>
            </a:pPr>
            <a:fld id="{5D8B96A5-E1D7-454B-BFDF-E714B7BF1A08}" type="datetime1">
              <a:rPr kumimoji="0" lang="de-DE" sz="900" b="0" i="0" u="none" strike="noStrike" kern="1200" cap="none" spc="0" normalizeH="0" baseline="0" noProof="0" smtClean="0">
                <a:ln>
                  <a:noFill/>
                </a:ln>
                <a:solidFill>
                  <a:srgbClr val="000000"/>
                </a:solidFill>
                <a:effectLst/>
                <a:uLnTx/>
                <a:uFillTx/>
                <a:latin typeface="Arial" panose="020B0604020202020204"/>
                <a:cs typeface="Arial"/>
              </a:rPr>
              <a:t>23.05.2022</a:t>
            </a:fld>
            <a:endParaRPr kumimoji="0" lang="de-DE" sz="900" b="0" i="0" u="none" strike="noStrike" kern="1200" cap="none" spc="0" normalizeH="0" baseline="0" noProof="0" dirty="0">
              <a:ln>
                <a:noFill/>
              </a:ln>
              <a:solidFill>
                <a:srgbClr val="000000"/>
              </a:solidFill>
              <a:effectLst/>
              <a:uLnTx/>
              <a:uFillTx/>
              <a:latin typeface="Arial" panose="020B0604020202020204"/>
              <a:cs typeface="Arial"/>
            </a:endParaRPr>
          </a:p>
        </p:txBody>
      </p:sp>
      <p:sp>
        <p:nvSpPr>
          <p:cNvPr id="4" name="Foliennummernplatzhalter 3">
            <a:extLst>
              <a:ext uri="{FF2B5EF4-FFF2-40B4-BE49-F238E27FC236}">
                <a16:creationId xmlns:a16="http://schemas.microsoft.com/office/drawing/2014/main" id="{FCAAE8AB-52F8-43B0-B5A9-664FB525BB60}"/>
              </a:ext>
            </a:extLst>
          </p:cNvPr>
          <p:cNvSpPr>
            <a:spLocks noGrp="1"/>
          </p:cNvSpPr>
          <p:nvPr>
            <p:ph type="sldNum" sz="quarter" idx="12"/>
          </p:nvPr>
        </p:nvSpPr>
        <p:spPr/>
        <p:txBody>
          <a:bodyPr/>
          <a:lstStyle/>
          <a:p>
            <a:pPr marL="0" marR="0" lvl="0" indent="0" algn="l" defTabSz="914400" rtl="0" eaLnBrk="1" fontAlgn="auto" latinLnBrk="0" hangingPunct="1">
              <a:lnSpc>
                <a:spcPct val="100000"/>
              </a:lnSpc>
              <a:spcBef>
                <a:spcPts val="110"/>
              </a:spcBef>
              <a:spcAft>
                <a:spcPts val="110"/>
              </a:spcAft>
              <a:buClrTx/>
              <a:buSzTx/>
              <a:buFontTx/>
              <a:buNone/>
              <a:tabLst/>
              <a:defRPr/>
            </a:pPr>
            <a:fld id="{D7C0CCF7-DF53-4ADB-AAD8-9742C01AD446}" type="slidenum">
              <a:rPr kumimoji="0" lang="de-DE" sz="900" b="1" i="0" u="none" strike="noStrike" kern="1200" cap="none" spc="0" normalizeH="0" baseline="0" noProof="0" smtClean="0">
                <a:ln>
                  <a:noFill/>
                </a:ln>
                <a:solidFill>
                  <a:srgbClr val="000000"/>
                </a:solidFill>
                <a:effectLst/>
                <a:uLnTx/>
                <a:uFillTx/>
                <a:latin typeface="Arial" panose="020B0604020202020204"/>
                <a:cs typeface="Arial"/>
              </a:rPr>
              <a:pPr marL="0" marR="0" lvl="0" indent="0" algn="l" defTabSz="914400" rtl="0" eaLnBrk="1" fontAlgn="auto" latinLnBrk="0" hangingPunct="1">
                <a:lnSpc>
                  <a:spcPct val="100000"/>
                </a:lnSpc>
                <a:spcBef>
                  <a:spcPts val="110"/>
                </a:spcBef>
                <a:spcAft>
                  <a:spcPts val="110"/>
                </a:spcAft>
                <a:buClrTx/>
                <a:buSzTx/>
                <a:buFontTx/>
                <a:buNone/>
                <a:tabLst/>
                <a:defRPr/>
              </a:pPr>
              <a:t>‹Nr.›</a:t>
            </a:fld>
            <a:endParaRPr kumimoji="0" lang="de-DE" sz="900" b="1" i="0" u="none" strike="noStrike" kern="1200" cap="none" spc="0" normalizeH="0" baseline="0" noProof="0" dirty="0">
              <a:ln>
                <a:noFill/>
              </a:ln>
              <a:solidFill>
                <a:srgbClr val="000000"/>
              </a:solidFill>
              <a:effectLst/>
              <a:uLnTx/>
              <a:uFillTx/>
              <a:latin typeface="Arial" panose="020B0604020202020204"/>
              <a:cs typeface="Arial"/>
            </a:endParaRPr>
          </a:p>
        </p:txBody>
      </p:sp>
    </p:spTree>
    <p:extLst>
      <p:ext uri="{BB962C8B-B14F-4D97-AF65-F5344CB8AC3E}">
        <p14:creationId xmlns:p14="http://schemas.microsoft.com/office/powerpoint/2010/main" val="28701915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el, Text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2F2ABAC-561F-4606-A67C-1A55942027F2}"/>
              </a:ext>
            </a:extLst>
          </p:cNvPr>
          <p:cNvSpPr>
            <a:spLocks noGrp="1"/>
          </p:cNvSpPr>
          <p:nvPr>
            <p:ph type="title"/>
          </p:nvPr>
        </p:nvSpPr>
        <p:spPr/>
        <p:txBody>
          <a:bodyPr/>
          <a:lstStyle/>
          <a:p>
            <a:r>
              <a:rPr lang="de-DE"/>
              <a:t>Mastertitelformat bearbeiten</a:t>
            </a:r>
          </a:p>
        </p:txBody>
      </p:sp>
      <p:sp>
        <p:nvSpPr>
          <p:cNvPr id="3" name="Textplatzhalter 2">
            <a:extLst>
              <a:ext uri="{FF2B5EF4-FFF2-40B4-BE49-F238E27FC236}">
                <a16:creationId xmlns:a16="http://schemas.microsoft.com/office/drawing/2014/main" id="{33ED3FFE-CF79-4687-A078-C8E44A073B73}"/>
              </a:ext>
            </a:extLst>
          </p:cNvPr>
          <p:cNvSpPr>
            <a:spLocks noGrp="1"/>
          </p:cNvSpPr>
          <p:nvPr>
            <p:ph type="body" sz="half" idx="1"/>
          </p:nvPr>
        </p:nvSpPr>
        <p:spPr>
          <a:xfrm>
            <a:off x="212343" y="1965579"/>
            <a:ext cx="5800852" cy="3906012"/>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DBB7FF96-6611-4D4F-BCB0-01C1D31DC0C9}"/>
              </a:ext>
            </a:extLst>
          </p:cNvPr>
          <p:cNvSpPr>
            <a:spLocks noGrp="1"/>
          </p:cNvSpPr>
          <p:nvPr>
            <p:ph sz="half" idx="2"/>
          </p:nvPr>
        </p:nvSpPr>
        <p:spPr>
          <a:xfrm>
            <a:off x="6165595" y="1965579"/>
            <a:ext cx="5800852" cy="3906012"/>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Fußzeilenplatzhalter 4">
            <a:extLst>
              <a:ext uri="{FF2B5EF4-FFF2-40B4-BE49-F238E27FC236}">
                <a16:creationId xmlns:a16="http://schemas.microsoft.com/office/drawing/2014/main" id="{E3020A3C-5997-4241-9E93-5058EC012B35}"/>
              </a:ext>
            </a:extLst>
          </p:cNvPr>
          <p:cNvSpPr>
            <a:spLocks noGrp="1"/>
          </p:cNvSpPr>
          <p:nvPr>
            <p:ph type="ftr" sz="quarter" idx="10"/>
          </p:nvPr>
        </p:nvSpPr>
        <p:spPr/>
        <p:txBody>
          <a:bodyPr/>
          <a:lstStyle/>
          <a:p>
            <a:pPr marL="0" marR="0" lvl="0" indent="0" algn="l" defTabSz="914400" rtl="0" eaLnBrk="1" fontAlgn="auto" latinLnBrk="0" hangingPunct="1">
              <a:lnSpc>
                <a:spcPct val="100000"/>
              </a:lnSpc>
              <a:spcBef>
                <a:spcPts val="110"/>
              </a:spcBef>
              <a:spcAft>
                <a:spcPts val="110"/>
              </a:spcAft>
              <a:buClrTx/>
              <a:buSzTx/>
              <a:buFontTx/>
              <a:buNone/>
              <a:tabLst/>
              <a:defRPr/>
            </a:pPr>
            <a:r>
              <a:rPr kumimoji="0" lang="de-DE" sz="900" b="0" i="0" u="none" strike="noStrike" kern="1200" cap="none" spc="0" normalizeH="0" baseline="0" noProof="0">
                <a:ln>
                  <a:noFill/>
                </a:ln>
                <a:solidFill>
                  <a:srgbClr val="000000"/>
                </a:solidFill>
                <a:effectLst/>
                <a:uLnTx/>
                <a:uFillTx/>
                <a:latin typeface="Arial" panose="020B0604020202020204"/>
                <a:cs typeface="Arial"/>
              </a:rPr>
              <a:t>| Optional</a:t>
            </a:r>
            <a:endParaRPr kumimoji="0" lang="de-DE" sz="900" b="0" i="0" u="none" strike="noStrike" kern="1200" cap="none" spc="0" normalizeH="0" baseline="0" noProof="0" dirty="0">
              <a:ln>
                <a:noFill/>
              </a:ln>
              <a:solidFill>
                <a:srgbClr val="000000"/>
              </a:solidFill>
              <a:effectLst/>
              <a:uLnTx/>
              <a:uFillTx/>
              <a:latin typeface="Arial" panose="020B0604020202020204"/>
              <a:cs typeface="Arial"/>
            </a:endParaRPr>
          </a:p>
        </p:txBody>
      </p:sp>
      <p:sp>
        <p:nvSpPr>
          <p:cNvPr id="6" name="Datumsplatzhalter 5">
            <a:extLst>
              <a:ext uri="{FF2B5EF4-FFF2-40B4-BE49-F238E27FC236}">
                <a16:creationId xmlns:a16="http://schemas.microsoft.com/office/drawing/2014/main" id="{98AF161C-F4A7-4A48-827F-5711D99E558E}"/>
              </a:ext>
            </a:extLst>
          </p:cNvPr>
          <p:cNvSpPr>
            <a:spLocks noGrp="1"/>
          </p:cNvSpPr>
          <p:nvPr>
            <p:ph type="dt" sz="half" idx="11"/>
          </p:nvPr>
        </p:nvSpPr>
        <p:spPr/>
        <p:txBody>
          <a:bodyPr/>
          <a:lstStyle/>
          <a:p>
            <a:pPr marL="0" marR="0" lvl="0" indent="0" algn="l" defTabSz="914400" rtl="0" eaLnBrk="1" fontAlgn="auto" latinLnBrk="0" hangingPunct="1">
              <a:lnSpc>
                <a:spcPct val="100000"/>
              </a:lnSpc>
              <a:spcBef>
                <a:spcPts val="110"/>
              </a:spcBef>
              <a:spcAft>
                <a:spcPts val="110"/>
              </a:spcAft>
              <a:buClrTx/>
              <a:buSzTx/>
              <a:buFontTx/>
              <a:buNone/>
              <a:tabLst/>
              <a:defRPr/>
            </a:pPr>
            <a:fld id="{1F8FEEF0-7EAC-424F-8BDF-62D59EECC53C}" type="datetime1">
              <a:rPr kumimoji="0" lang="de-DE" sz="900" b="0" i="0" u="none" strike="noStrike" kern="1200" cap="none" spc="0" normalizeH="0" baseline="0" noProof="0" smtClean="0">
                <a:ln>
                  <a:noFill/>
                </a:ln>
                <a:solidFill>
                  <a:srgbClr val="000000"/>
                </a:solidFill>
                <a:effectLst/>
                <a:uLnTx/>
                <a:uFillTx/>
                <a:latin typeface="Arial" panose="020B0604020202020204"/>
                <a:cs typeface="Arial"/>
              </a:rPr>
              <a:t>23.05.2022</a:t>
            </a:fld>
            <a:endParaRPr kumimoji="0" lang="de-DE" sz="900" b="0" i="0" u="none" strike="noStrike" kern="1200" cap="none" spc="0" normalizeH="0" baseline="0" noProof="0" dirty="0">
              <a:ln>
                <a:noFill/>
              </a:ln>
              <a:solidFill>
                <a:srgbClr val="000000"/>
              </a:solidFill>
              <a:effectLst/>
              <a:uLnTx/>
              <a:uFillTx/>
              <a:latin typeface="Arial" panose="020B0604020202020204"/>
              <a:cs typeface="Arial"/>
            </a:endParaRPr>
          </a:p>
        </p:txBody>
      </p:sp>
      <p:sp>
        <p:nvSpPr>
          <p:cNvPr id="7" name="Foliennummernplatzhalter 6">
            <a:extLst>
              <a:ext uri="{FF2B5EF4-FFF2-40B4-BE49-F238E27FC236}">
                <a16:creationId xmlns:a16="http://schemas.microsoft.com/office/drawing/2014/main" id="{B6411C8A-7FBB-42B8-812F-9D3862E75FA1}"/>
              </a:ext>
            </a:extLst>
          </p:cNvPr>
          <p:cNvSpPr>
            <a:spLocks noGrp="1"/>
          </p:cNvSpPr>
          <p:nvPr>
            <p:ph type="sldNum" sz="quarter" idx="12"/>
          </p:nvPr>
        </p:nvSpPr>
        <p:spPr/>
        <p:txBody>
          <a:bodyPr/>
          <a:lstStyle/>
          <a:p>
            <a:pPr marL="0" marR="0" lvl="0" indent="0" algn="l" defTabSz="914400" rtl="0" eaLnBrk="1" fontAlgn="auto" latinLnBrk="0" hangingPunct="1">
              <a:lnSpc>
                <a:spcPct val="100000"/>
              </a:lnSpc>
              <a:spcBef>
                <a:spcPts val="110"/>
              </a:spcBef>
              <a:spcAft>
                <a:spcPts val="110"/>
              </a:spcAft>
              <a:buClrTx/>
              <a:buSzTx/>
              <a:buFontTx/>
              <a:buNone/>
              <a:tabLst/>
              <a:defRPr/>
            </a:pPr>
            <a:fld id="{D7C0CCF7-DF53-4ADB-AAD8-9742C01AD446}" type="slidenum">
              <a:rPr kumimoji="0" lang="de-DE" sz="900" b="1" i="0" u="none" strike="noStrike" kern="1200" cap="none" spc="0" normalizeH="0" baseline="0" noProof="0" smtClean="0">
                <a:ln>
                  <a:noFill/>
                </a:ln>
                <a:solidFill>
                  <a:srgbClr val="000000"/>
                </a:solidFill>
                <a:effectLst/>
                <a:uLnTx/>
                <a:uFillTx/>
                <a:latin typeface="Arial" panose="020B0604020202020204"/>
                <a:cs typeface="Arial"/>
              </a:rPr>
              <a:pPr marL="0" marR="0" lvl="0" indent="0" algn="l" defTabSz="914400" rtl="0" eaLnBrk="1" fontAlgn="auto" latinLnBrk="0" hangingPunct="1">
                <a:lnSpc>
                  <a:spcPct val="100000"/>
                </a:lnSpc>
                <a:spcBef>
                  <a:spcPts val="110"/>
                </a:spcBef>
                <a:spcAft>
                  <a:spcPts val="110"/>
                </a:spcAft>
                <a:buClrTx/>
                <a:buSzTx/>
                <a:buFontTx/>
                <a:buNone/>
                <a:tabLst/>
                <a:defRPr/>
              </a:pPr>
              <a:t>‹Nr.›</a:t>
            </a:fld>
            <a:endParaRPr kumimoji="0" lang="de-DE" sz="900" b="1" i="0" u="none" strike="noStrike" kern="1200" cap="none" spc="0" normalizeH="0" baseline="0" noProof="0" dirty="0">
              <a:ln>
                <a:noFill/>
              </a:ln>
              <a:solidFill>
                <a:srgbClr val="000000"/>
              </a:solidFill>
              <a:effectLst/>
              <a:uLnTx/>
              <a:uFillTx/>
              <a:latin typeface="Arial" panose="020B0604020202020204"/>
              <a:cs typeface="Arial"/>
            </a:endParaRPr>
          </a:p>
        </p:txBody>
      </p:sp>
    </p:spTree>
    <p:extLst>
      <p:ext uri="{BB962C8B-B14F-4D97-AF65-F5344CB8AC3E}">
        <p14:creationId xmlns:p14="http://schemas.microsoft.com/office/powerpoint/2010/main" val="19107892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AndTx" preserve="1">
  <p:cSld name="Titel, Inhalt und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5A809E2-FF1C-4220-B806-F7A2CBB45B5B}"/>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84C654F8-BF58-4B3A-B336-3629ECE45454}"/>
              </a:ext>
            </a:extLst>
          </p:cNvPr>
          <p:cNvSpPr>
            <a:spLocks noGrp="1"/>
          </p:cNvSpPr>
          <p:nvPr>
            <p:ph sz="half" idx="1"/>
          </p:nvPr>
        </p:nvSpPr>
        <p:spPr>
          <a:xfrm>
            <a:off x="212343" y="1965579"/>
            <a:ext cx="5800852" cy="3906012"/>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D12C4920-9938-4405-8A15-1CF4F1C9099F}"/>
              </a:ext>
            </a:extLst>
          </p:cNvPr>
          <p:cNvSpPr>
            <a:spLocks noGrp="1"/>
          </p:cNvSpPr>
          <p:nvPr>
            <p:ph type="body" sz="half" idx="2"/>
          </p:nvPr>
        </p:nvSpPr>
        <p:spPr>
          <a:xfrm>
            <a:off x="6165595" y="1965579"/>
            <a:ext cx="5800852" cy="3906012"/>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Fußzeilenplatzhalter 4">
            <a:extLst>
              <a:ext uri="{FF2B5EF4-FFF2-40B4-BE49-F238E27FC236}">
                <a16:creationId xmlns:a16="http://schemas.microsoft.com/office/drawing/2014/main" id="{A7968547-6C9A-4A3F-9DF5-C094BF63FF4F}"/>
              </a:ext>
            </a:extLst>
          </p:cNvPr>
          <p:cNvSpPr>
            <a:spLocks noGrp="1"/>
          </p:cNvSpPr>
          <p:nvPr>
            <p:ph type="ftr" sz="quarter" idx="10"/>
          </p:nvPr>
        </p:nvSpPr>
        <p:spPr/>
        <p:txBody>
          <a:bodyPr/>
          <a:lstStyle/>
          <a:p>
            <a:pPr marL="0" marR="0" lvl="0" indent="0" algn="l" defTabSz="914400" rtl="0" eaLnBrk="1" fontAlgn="auto" latinLnBrk="0" hangingPunct="1">
              <a:lnSpc>
                <a:spcPct val="100000"/>
              </a:lnSpc>
              <a:spcBef>
                <a:spcPts val="110"/>
              </a:spcBef>
              <a:spcAft>
                <a:spcPts val="110"/>
              </a:spcAft>
              <a:buClrTx/>
              <a:buSzTx/>
              <a:buFontTx/>
              <a:buNone/>
              <a:tabLst/>
              <a:defRPr/>
            </a:pPr>
            <a:r>
              <a:rPr kumimoji="0" lang="de-DE" sz="900" b="0" i="0" u="none" strike="noStrike" kern="1200" cap="none" spc="0" normalizeH="0" baseline="0" noProof="0">
                <a:ln>
                  <a:noFill/>
                </a:ln>
                <a:solidFill>
                  <a:srgbClr val="000000"/>
                </a:solidFill>
                <a:effectLst/>
                <a:uLnTx/>
                <a:uFillTx/>
                <a:latin typeface="Arial" panose="020B0604020202020204"/>
                <a:cs typeface="Arial"/>
              </a:rPr>
              <a:t>| Optional</a:t>
            </a:r>
            <a:endParaRPr kumimoji="0" lang="de-DE" sz="900" b="0" i="0" u="none" strike="noStrike" kern="1200" cap="none" spc="0" normalizeH="0" baseline="0" noProof="0" dirty="0">
              <a:ln>
                <a:noFill/>
              </a:ln>
              <a:solidFill>
                <a:srgbClr val="000000"/>
              </a:solidFill>
              <a:effectLst/>
              <a:uLnTx/>
              <a:uFillTx/>
              <a:latin typeface="Arial" panose="020B0604020202020204"/>
              <a:cs typeface="Arial"/>
            </a:endParaRPr>
          </a:p>
        </p:txBody>
      </p:sp>
      <p:sp>
        <p:nvSpPr>
          <p:cNvPr id="6" name="Datumsplatzhalter 5">
            <a:extLst>
              <a:ext uri="{FF2B5EF4-FFF2-40B4-BE49-F238E27FC236}">
                <a16:creationId xmlns:a16="http://schemas.microsoft.com/office/drawing/2014/main" id="{9687ABFE-CCFA-4A9B-8529-F93712327C06}"/>
              </a:ext>
            </a:extLst>
          </p:cNvPr>
          <p:cNvSpPr>
            <a:spLocks noGrp="1"/>
          </p:cNvSpPr>
          <p:nvPr>
            <p:ph type="dt" sz="half" idx="11"/>
          </p:nvPr>
        </p:nvSpPr>
        <p:spPr/>
        <p:txBody>
          <a:bodyPr/>
          <a:lstStyle/>
          <a:p>
            <a:pPr marL="0" marR="0" lvl="0" indent="0" algn="l" defTabSz="914400" rtl="0" eaLnBrk="1" fontAlgn="auto" latinLnBrk="0" hangingPunct="1">
              <a:lnSpc>
                <a:spcPct val="100000"/>
              </a:lnSpc>
              <a:spcBef>
                <a:spcPts val="110"/>
              </a:spcBef>
              <a:spcAft>
                <a:spcPts val="110"/>
              </a:spcAft>
              <a:buClrTx/>
              <a:buSzTx/>
              <a:buFontTx/>
              <a:buNone/>
              <a:tabLst/>
              <a:defRPr/>
            </a:pPr>
            <a:fld id="{E41390A8-E354-4A21-9BC8-95E43BAF20C3}" type="datetime1">
              <a:rPr kumimoji="0" lang="de-DE" sz="900" b="0" i="0" u="none" strike="noStrike" kern="1200" cap="none" spc="0" normalizeH="0" baseline="0" noProof="0" smtClean="0">
                <a:ln>
                  <a:noFill/>
                </a:ln>
                <a:solidFill>
                  <a:srgbClr val="000000"/>
                </a:solidFill>
                <a:effectLst/>
                <a:uLnTx/>
                <a:uFillTx/>
                <a:latin typeface="Arial" panose="020B0604020202020204"/>
                <a:cs typeface="Arial"/>
              </a:rPr>
              <a:t>23.05.2022</a:t>
            </a:fld>
            <a:endParaRPr kumimoji="0" lang="de-DE" sz="900" b="0" i="0" u="none" strike="noStrike" kern="1200" cap="none" spc="0" normalizeH="0" baseline="0" noProof="0" dirty="0">
              <a:ln>
                <a:noFill/>
              </a:ln>
              <a:solidFill>
                <a:srgbClr val="000000"/>
              </a:solidFill>
              <a:effectLst/>
              <a:uLnTx/>
              <a:uFillTx/>
              <a:latin typeface="Arial" panose="020B0604020202020204"/>
              <a:cs typeface="Arial"/>
            </a:endParaRPr>
          </a:p>
        </p:txBody>
      </p:sp>
      <p:sp>
        <p:nvSpPr>
          <p:cNvPr id="7" name="Foliennummernplatzhalter 6">
            <a:extLst>
              <a:ext uri="{FF2B5EF4-FFF2-40B4-BE49-F238E27FC236}">
                <a16:creationId xmlns:a16="http://schemas.microsoft.com/office/drawing/2014/main" id="{CB3FE862-F243-4638-A6BB-CD8B4AFF600A}"/>
              </a:ext>
            </a:extLst>
          </p:cNvPr>
          <p:cNvSpPr>
            <a:spLocks noGrp="1"/>
          </p:cNvSpPr>
          <p:nvPr>
            <p:ph type="sldNum" sz="quarter" idx="12"/>
          </p:nvPr>
        </p:nvSpPr>
        <p:spPr/>
        <p:txBody>
          <a:bodyPr/>
          <a:lstStyle/>
          <a:p>
            <a:pPr marL="0" marR="0" lvl="0" indent="0" algn="l" defTabSz="914400" rtl="0" eaLnBrk="1" fontAlgn="auto" latinLnBrk="0" hangingPunct="1">
              <a:lnSpc>
                <a:spcPct val="100000"/>
              </a:lnSpc>
              <a:spcBef>
                <a:spcPts val="110"/>
              </a:spcBef>
              <a:spcAft>
                <a:spcPts val="110"/>
              </a:spcAft>
              <a:buClrTx/>
              <a:buSzTx/>
              <a:buFontTx/>
              <a:buNone/>
              <a:tabLst/>
              <a:defRPr/>
            </a:pPr>
            <a:fld id="{D7C0CCF7-DF53-4ADB-AAD8-9742C01AD446}" type="slidenum">
              <a:rPr kumimoji="0" lang="de-DE" sz="900" b="1" i="0" u="none" strike="noStrike" kern="1200" cap="none" spc="0" normalizeH="0" baseline="0" noProof="0" smtClean="0">
                <a:ln>
                  <a:noFill/>
                </a:ln>
                <a:solidFill>
                  <a:srgbClr val="000000"/>
                </a:solidFill>
                <a:effectLst/>
                <a:uLnTx/>
                <a:uFillTx/>
                <a:latin typeface="Arial" panose="020B0604020202020204"/>
                <a:cs typeface="Arial"/>
              </a:rPr>
              <a:pPr marL="0" marR="0" lvl="0" indent="0" algn="l" defTabSz="914400" rtl="0" eaLnBrk="1" fontAlgn="auto" latinLnBrk="0" hangingPunct="1">
                <a:lnSpc>
                  <a:spcPct val="100000"/>
                </a:lnSpc>
                <a:spcBef>
                  <a:spcPts val="110"/>
                </a:spcBef>
                <a:spcAft>
                  <a:spcPts val="110"/>
                </a:spcAft>
                <a:buClrTx/>
                <a:buSzTx/>
                <a:buFontTx/>
                <a:buNone/>
                <a:tabLst/>
                <a:defRPr/>
              </a:pPr>
              <a:t>‹Nr.›</a:t>
            </a:fld>
            <a:endParaRPr kumimoji="0" lang="de-DE" sz="900" b="1" i="0" u="none" strike="noStrike" kern="1200" cap="none" spc="0" normalizeH="0" baseline="0" noProof="0" dirty="0">
              <a:ln>
                <a:noFill/>
              </a:ln>
              <a:solidFill>
                <a:srgbClr val="000000"/>
              </a:solidFill>
              <a:effectLst/>
              <a:uLnTx/>
              <a:uFillTx/>
              <a:latin typeface="Arial" panose="020B0604020202020204"/>
              <a:cs typeface="Arial"/>
            </a:endParaRPr>
          </a:p>
        </p:txBody>
      </p:sp>
    </p:spTree>
    <p:extLst>
      <p:ext uri="{BB962C8B-B14F-4D97-AF65-F5344CB8AC3E}">
        <p14:creationId xmlns:p14="http://schemas.microsoft.com/office/powerpoint/2010/main" val="23254763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Only" preserve="1">
  <p:cSld name="Inhalt">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B2CE1D32-E21C-47EA-A87F-E9B77F368C63}"/>
              </a:ext>
            </a:extLst>
          </p:cNvPr>
          <p:cNvSpPr>
            <a:spLocks noGrp="1"/>
          </p:cNvSpPr>
          <p:nvPr>
            <p:ph/>
          </p:nvPr>
        </p:nvSpPr>
        <p:spPr>
          <a:xfrm>
            <a:off x="212344" y="431800"/>
            <a:ext cx="11753977" cy="5440363"/>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3" name="Fußzeilenplatzhalter 2">
            <a:extLst>
              <a:ext uri="{FF2B5EF4-FFF2-40B4-BE49-F238E27FC236}">
                <a16:creationId xmlns:a16="http://schemas.microsoft.com/office/drawing/2014/main" id="{5F863ECE-AB9D-4E37-B422-CC40B5272EB4}"/>
              </a:ext>
            </a:extLst>
          </p:cNvPr>
          <p:cNvSpPr>
            <a:spLocks noGrp="1"/>
          </p:cNvSpPr>
          <p:nvPr>
            <p:ph type="ftr" sz="quarter" idx="10"/>
          </p:nvPr>
        </p:nvSpPr>
        <p:spPr/>
        <p:txBody>
          <a:bodyPr/>
          <a:lstStyle/>
          <a:p>
            <a:pPr marL="0" marR="0" lvl="0" indent="0" algn="l" defTabSz="914400" rtl="0" eaLnBrk="1" fontAlgn="auto" latinLnBrk="0" hangingPunct="1">
              <a:lnSpc>
                <a:spcPct val="100000"/>
              </a:lnSpc>
              <a:spcBef>
                <a:spcPts val="110"/>
              </a:spcBef>
              <a:spcAft>
                <a:spcPts val="110"/>
              </a:spcAft>
              <a:buClrTx/>
              <a:buSzTx/>
              <a:buFontTx/>
              <a:buNone/>
              <a:tabLst/>
              <a:defRPr/>
            </a:pPr>
            <a:r>
              <a:rPr kumimoji="0" lang="de-DE" sz="900" b="0" i="0" u="none" strike="noStrike" kern="1200" cap="none" spc="0" normalizeH="0" baseline="0" noProof="0">
                <a:ln>
                  <a:noFill/>
                </a:ln>
                <a:solidFill>
                  <a:srgbClr val="000000"/>
                </a:solidFill>
                <a:effectLst/>
                <a:uLnTx/>
                <a:uFillTx/>
                <a:latin typeface="Arial" panose="020B0604020202020204"/>
                <a:cs typeface="Arial"/>
              </a:rPr>
              <a:t>| Optional</a:t>
            </a:r>
            <a:endParaRPr kumimoji="0" lang="de-DE" sz="900" b="0" i="0" u="none" strike="noStrike" kern="1200" cap="none" spc="0" normalizeH="0" baseline="0" noProof="0" dirty="0">
              <a:ln>
                <a:noFill/>
              </a:ln>
              <a:solidFill>
                <a:srgbClr val="000000"/>
              </a:solidFill>
              <a:effectLst/>
              <a:uLnTx/>
              <a:uFillTx/>
              <a:latin typeface="Arial" panose="020B0604020202020204"/>
              <a:cs typeface="Arial"/>
            </a:endParaRPr>
          </a:p>
        </p:txBody>
      </p:sp>
      <p:sp>
        <p:nvSpPr>
          <p:cNvPr id="4" name="Datumsplatzhalter 3">
            <a:extLst>
              <a:ext uri="{FF2B5EF4-FFF2-40B4-BE49-F238E27FC236}">
                <a16:creationId xmlns:a16="http://schemas.microsoft.com/office/drawing/2014/main" id="{7656F73E-08AD-4984-AA4D-6A2047EA1233}"/>
              </a:ext>
            </a:extLst>
          </p:cNvPr>
          <p:cNvSpPr>
            <a:spLocks noGrp="1"/>
          </p:cNvSpPr>
          <p:nvPr>
            <p:ph type="dt" sz="half" idx="11"/>
          </p:nvPr>
        </p:nvSpPr>
        <p:spPr/>
        <p:txBody>
          <a:bodyPr/>
          <a:lstStyle/>
          <a:p>
            <a:pPr marL="0" marR="0" lvl="0" indent="0" algn="l" defTabSz="914400" rtl="0" eaLnBrk="1" fontAlgn="auto" latinLnBrk="0" hangingPunct="1">
              <a:lnSpc>
                <a:spcPct val="100000"/>
              </a:lnSpc>
              <a:spcBef>
                <a:spcPts val="110"/>
              </a:spcBef>
              <a:spcAft>
                <a:spcPts val="110"/>
              </a:spcAft>
              <a:buClrTx/>
              <a:buSzTx/>
              <a:buFontTx/>
              <a:buNone/>
              <a:tabLst/>
              <a:defRPr/>
            </a:pPr>
            <a:fld id="{10CBFDB8-0ABA-4B5D-BB97-3F0F3764BA33}" type="datetime1">
              <a:rPr kumimoji="0" lang="de-DE" sz="900" b="0" i="0" u="none" strike="noStrike" kern="1200" cap="none" spc="0" normalizeH="0" baseline="0" noProof="0" smtClean="0">
                <a:ln>
                  <a:noFill/>
                </a:ln>
                <a:solidFill>
                  <a:srgbClr val="000000"/>
                </a:solidFill>
                <a:effectLst/>
                <a:uLnTx/>
                <a:uFillTx/>
                <a:latin typeface="Arial" panose="020B0604020202020204"/>
                <a:cs typeface="Arial"/>
              </a:rPr>
              <a:t>23.05.2022</a:t>
            </a:fld>
            <a:endParaRPr kumimoji="0" lang="de-DE" sz="900" b="0" i="0" u="none" strike="noStrike" kern="1200" cap="none" spc="0" normalizeH="0" baseline="0" noProof="0" dirty="0">
              <a:ln>
                <a:noFill/>
              </a:ln>
              <a:solidFill>
                <a:srgbClr val="000000"/>
              </a:solidFill>
              <a:effectLst/>
              <a:uLnTx/>
              <a:uFillTx/>
              <a:latin typeface="Arial" panose="020B0604020202020204"/>
              <a:cs typeface="Arial"/>
            </a:endParaRPr>
          </a:p>
        </p:txBody>
      </p:sp>
      <p:sp>
        <p:nvSpPr>
          <p:cNvPr id="5" name="Foliennummernplatzhalter 4">
            <a:extLst>
              <a:ext uri="{FF2B5EF4-FFF2-40B4-BE49-F238E27FC236}">
                <a16:creationId xmlns:a16="http://schemas.microsoft.com/office/drawing/2014/main" id="{F2563ACE-B651-45D5-BB34-3B368EE9115D}"/>
              </a:ext>
            </a:extLst>
          </p:cNvPr>
          <p:cNvSpPr>
            <a:spLocks noGrp="1"/>
          </p:cNvSpPr>
          <p:nvPr>
            <p:ph type="sldNum" sz="quarter" idx="12"/>
          </p:nvPr>
        </p:nvSpPr>
        <p:spPr/>
        <p:txBody>
          <a:bodyPr/>
          <a:lstStyle/>
          <a:p>
            <a:pPr marL="0" marR="0" lvl="0" indent="0" algn="l" defTabSz="914400" rtl="0" eaLnBrk="1" fontAlgn="auto" latinLnBrk="0" hangingPunct="1">
              <a:lnSpc>
                <a:spcPct val="100000"/>
              </a:lnSpc>
              <a:spcBef>
                <a:spcPts val="110"/>
              </a:spcBef>
              <a:spcAft>
                <a:spcPts val="110"/>
              </a:spcAft>
              <a:buClrTx/>
              <a:buSzTx/>
              <a:buFontTx/>
              <a:buNone/>
              <a:tabLst/>
              <a:defRPr/>
            </a:pPr>
            <a:fld id="{D7C0CCF7-DF53-4ADB-AAD8-9742C01AD446}" type="slidenum">
              <a:rPr kumimoji="0" lang="de-DE" sz="900" b="1" i="0" u="none" strike="noStrike" kern="1200" cap="none" spc="0" normalizeH="0" baseline="0" noProof="0" smtClean="0">
                <a:ln>
                  <a:noFill/>
                </a:ln>
                <a:solidFill>
                  <a:srgbClr val="000000"/>
                </a:solidFill>
                <a:effectLst/>
                <a:uLnTx/>
                <a:uFillTx/>
                <a:latin typeface="Arial" panose="020B0604020202020204"/>
                <a:cs typeface="Arial"/>
              </a:rPr>
              <a:pPr marL="0" marR="0" lvl="0" indent="0" algn="l" defTabSz="914400" rtl="0" eaLnBrk="1" fontAlgn="auto" latinLnBrk="0" hangingPunct="1">
                <a:lnSpc>
                  <a:spcPct val="100000"/>
                </a:lnSpc>
                <a:spcBef>
                  <a:spcPts val="110"/>
                </a:spcBef>
                <a:spcAft>
                  <a:spcPts val="110"/>
                </a:spcAft>
                <a:buClrTx/>
                <a:buSzTx/>
                <a:buFontTx/>
                <a:buNone/>
                <a:tabLst/>
                <a:defRPr/>
              </a:pPr>
              <a:t>‹Nr.›</a:t>
            </a:fld>
            <a:endParaRPr kumimoji="0" lang="de-DE" sz="900" b="1" i="0" u="none" strike="noStrike" kern="1200" cap="none" spc="0" normalizeH="0" baseline="0" noProof="0" dirty="0">
              <a:ln>
                <a:noFill/>
              </a:ln>
              <a:solidFill>
                <a:srgbClr val="000000"/>
              </a:solidFill>
              <a:effectLst/>
              <a:uLnTx/>
              <a:uFillTx/>
              <a:latin typeface="Arial" panose="020B0604020202020204"/>
              <a:cs typeface="Arial"/>
            </a:endParaRPr>
          </a:p>
        </p:txBody>
      </p:sp>
    </p:spTree>
    <p:extLst>
      <p:ext uri="{BB962C8B-B14F-4D97-AF65-F5344CB8AC3E}">
        <p14:creationId xmlns:p14="http://schemas.microsoft.com/office/powerpoint/2010/main" val="12161753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3080E89-1E40-4B0D-BD55-CBE3C39C66EE}"/>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2353CF28-13C9-4E5C-9A41-1F6D684F3F08}"/>
              </a:ext>
            </a:extLst>
          </p:cNvPr>
          <p:cNvSpPr>
            <a:spLocks noGrp="1"/>
          </p:cNvSpPr>
          <p:nvPr>
            <p:ph idx="1"/>
          </p:nvPr>
        </p:nvSpPr>
        <p:spPr>
          <a:xfrm>
            <a:off x="212345" y="1965579"/>
            <a:ext cx="11753977" cy="3906012"/>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Fußzeilenplatzhalter 3">
            <a:extLst>
              <a:ext uri="{FF2B5EF4-FFF2-40B4-BE49-F238E27FC236}">
                <a16:creationId xmlns:a16="http://schemas.microsoft.com/office/drawing/2014/main" id="{DB55761B-B9A2-4920-9B0D-35C5A79C73E2}"/>
              </a:ext>
            </a:extLst>
          </p:cNvPr>
          <p:cNvSpPr>
            <a:spLocks noGrp="1"/>
          </p:cNvSpPr>
          <p:nvPr>
            <p:ph type="ftr" sz="quarter" idx="10"/>
          </p:nvPr>
        </p:nvSpPr>
        <p:spPr/>
        <p:txBody>
          <a:bodyPr/>
          <a:lstStyle/>
          <a:p>
            <a:pPr marL="0" marR="0" lvl="0" indent="0" algn="l" defTabSz="914400" rtl="0" eaLnBrk="1" fontAlgn="auto" latinLnBrk="0" hangingPunct="1">
              <a:lnSpc>
                <a:spcPct val="100000"/>
              </a:lnSpc>
              <a:spcBef>
                <a:spcPts val="110"/>
              </a:spcBef>
              <a:spcAft>
                <a:spcPts val="110"/>
              </a:spcAft>
              <a:buClrTx/>
              <a:buSzTx/>
              <a:buFontTx/>
              <a:buNone/>
              <a:tabLst/>
              <a:defRPr/>
            </a:pPr>
            <a:r>
              <a:rPr kumimoji="0" lang="de-DE" sz="900" b="0" i="0" u="none" strike="noStrike" kern="1200" cap="none" spc="0" normalizeH="0" baseline="0" noProof="0">
                <a:ln>
                  <a:noFill/>
                </a:ln>
                <a:solidFill>
                  <a:srgbClr val="000000"/>
                </a:solidFill>
                <a:effectLst/>
                <a:uLnTx/>
                <a:uFillTx/>
                <a:latin typeface="Arial" panose="020B0604020202020204"/>
                <a:cs typeface="Arial"/>
              </a:rPr>
              <a:t>| Optional</a:t>
            </a:r>
            <a:endParaRPr kumimoji="0" lang="de-DE" sz="900" b="0" i="0" u="none" strike="noStrike" kern="1200" cap="none" spc="0" normalizeH="0" baseline="0" noProof="0" dirty="0">
              <a:ln>
                <a:noFill/>
              </a:ln>
              <a:solidFill>
                <a:srgbClr val="000000"/>
              </a:solidFill>
              <a:effectLst/>
              <a:uLnTx/>
              <a:uFillTx/>
              <a:latin typeface="Arial" panose="020B0604020202020204"/>
              <a:cs typeface="Arial"/>
            </a:endParaRPr>
          </a:p>
        </p:txBody>
      </p:sp>
      <p:sp>
        <p:nvSpPr>
          <p:cNvPr id="5" name="Datumsplatzhalter 4">
            <a:extLst>
              <a:ext uri="{FF2B5EF4-FFF2-40B4-BE49-F238E27FC236}">
                <a16:creationId xmlns:a16="http://schemas.microsoft.com/office/drawing/2014/main" id="{5F670AE4-0FCB-4883-B7E4-B5754A2694C6}"/>
              </a:ext>
            </a:extLst>
          </p:cNvPr>
          <p:cNvSpPr>
            <a:spLocks noGrp="1"/>
          </p:cNvSpPr>
          <p:nvPr>
            <p:ph type="dt" sz="half" idx="11"/>
          </p:nvPr>
        </p:nvSpPr>
        <p:spPr/>
        <p:txBody>
          <a:bodyPr/>
          <a:lstStyle/>
          <a:p>
            <a:pPr marL="0" marR="0" lvl="0" indent="0" algn="l" defTabSz="914400" rtl="0" eaLnBrk="1" fontAlgn="auto" latinLnBrk="0" hangingPunct="1">
              <a:lnSpc>
                <a:spcPct val="100000"/>
              </a:lnSpc>
              <a:spcBef>
                <a:spcPts val="110"/>
              </a:spcBef>
              <a:spcAft>
                <a:spcPts val="110"/>
              </a:spcAft>
              <a:buClrTx/>
              <a:buSzTx/>
              <a:buFontTx/>
              <a:buNone/>
              <a:tabLst/>
              <a:defRPr/>
            </a:pPr>
            <a:fld id="{D9681CFB-FE37-42E9-972B-7EE5E370AF99}" type="datetime1">
              <a:rPr kumimoji="0" lang="de-DE" sz="900" b="0" i="0" u="none" strike="noStrike" kern="1200" cap="none" spc="0" normalizeH="0" baseline="0" noProof="0" smtClean="0">
                <a:ln>
                  <a:noFill/>
                </a:ln>
                <a:solidFill>
                  <a:srgbClr val="000000"/>
                </a:solidFill>
                <a:effectLst/>
                <a:uLnTx/>
                <a:uFillTx/>
                <a:latin typeface="Arial" panose="020B0604020202020204"/>
                <a:cs typeface="Arial"/>
              </a:rPr>
              <a:t>23.05.2022</a:t>
            </a:fld>
            <a:endParaRPr kumimoji="0" lang="de-DE" sz="900" b="0" i="0" u="none" strike="noStrike" kern="1200" cap="none" spc="0" normalizeH="0" baseline="0" noProof="0" dirty="0">
              <a:ln>
                <a:noFill/>
              </a:ln>
              <a:solidFill>
                <a:srgbClr val="000000"/>
              </a:solidFill>
              <a:effectLst/>
              <a:uLnTx/>
              <a:uFillTx/>
              <a:latin typeface="Arial" panose="020B0604020202020204"/>
              <a:cs typeface="Arial"/>
            </a:endParaRPr>
          </a:p>
        </p:txBody>
      </p:sp>
      <p:sp>
        <p:nvSpPr>
          <p:cNvPr id="6" name="Foliennummernplatzhalter 5">
            <a:extLst>
              <a:ext uri="{FF2B5EF4-FFF2-40B4-BE49-F238E27FC236}">
                <a16:creationId xmlns:a16="http://schemas.microsoft.com/office/drawing/2014/main" id="{0045A95C-6833-4457-B077-68A9637FCACC}"/>
              </a:ext>
            </a:extLst>
          </p:cNvPr>
          <p:cNvSpPr>
            <a:spLocks noGrp="1"/>
          </p:cNvSpPr>
          <p:nvPr>
            <p:ph type="sldNum" sz="quarter" idx="12"/>
          </p:nvPr>
        </p:nvSpPr>
        <p:spPr/>
        <p:txBody>
          <a:bodyPr/>
          <a:lstStyle/>
          <a:p>
            <a:pPr marL="0" marR="0" lvl="0" indent="0" algn="l" defTabSz="914400" rtl="0" eaLnBrk="1" fontAlgn="auto" latinLnBrk="0" hangingPunct="1">
              <a:lnSpc>
                <a:spcPct val="100000"/>
              </a:lnSpc>
              <a:spcBef>
                <a:spcPts val="110"/>
              </a:spcBef>
              <a:spcAft>
                <a:spcPts val="110"/>
              </a:spcAft>
              <a:buClrTx/>
              <a:buSzTx/>
              <a:buFontTx/>
              <a:buNone/>
              <a:tabLst/>
              <a:defRPr/>
            </a:pPr>
            <a:fld id="{D7C0CCF7-DF53-4ADB-AAD8-9742C01AD446}" type="slidenum">
              <a:rPr kumimoji="0" lang="de-DE" sz="900" b="1" i="0" u="none" strike="noStrike" kern="1200" cap="none" spc="0" normalizeH="0" baseline="0" noProof="0" smtClean="0">
                <a:ln>
                  <a:noFill/>
                </a:ln>
                <a:solidFill>
                  <a:srgbClr val="000000"/>
                </a:solidFill>
                <a:effectLst/>
                <a:uLnTx/>
                <a:uFillTx/>
                <a:latin typeface="Arial" panose="020B0604020202020204"/>
                <a:cs typeface="Arial"/>
              </a:rPr>
              <a:pPr marL="0" marR="0" lvl="0" indent="0" algn="l" defTabSz="914400" rtl="0" eaLnBrk="1" fontAlgn="auto" latinLnBrk="0" hangingPunct="1">
                <a:lnSpc>
                  <a:spcPct val="100000"/>
                </a:lnSpc>
                <a:spcBef>
                  <a:spcPts val="110"/>
                </a:spcBef>
                <a:spcAft>
                  <a:spcPts val="110"/>
                </a:spcAft>
                <a:buClrTx/>
                <a:buSzTx/>
                <a:buFontTx/>
                <a:buNone/>
                <a:tabLst/>
                <a:defRPr/>
              </a:pPr>
              <a:t>‹Nr.›</a:t>
            </a:fld>
            <a:endParaRPr kumimoji="0" lang="de-DE" sz="900" b="1" i="0" u="none" strike="noStrike" kern="1200" cap="none" spc="0" normalizeH="0" baseline="0" noProof="0" dirty="0">
              <a:ln>
                <a:noFill/>
              </a:ln>
              <a:solidFill>
                <a:srgbClr val="000000"/>
              </a:solidFill>
              <a:effectLst/>
              <a:uLnTx/>
              <a:uFillTx/>
              <a:latin typeface="Arial" panose="020B0604020202020204"/>
              <a:cs typeface="Arial"/>
            </a:endParaRPr>
          </a:p>
        </p:txBody>
      </p:sp>
    </p:spTree>
    <p:extLst>
      <p:ext uri="{BB962C8B-B14F-4D97-AF65-F5344CB8AC3E}">
        <p14:creationId xmlns:p14="http://schemas.microsoft.com/office/powerpoint/2010/main" val="8979908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xAndMedia" preserve="1">
  <p:cSld name="Titel, Text und Medienclip">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7A26DD6-5478-44D5-9C22-EA6102171B17}"/>
              </a:ext>
            </a:extLst>
          </p:cNvPr>
          <p:cNvSpPr>
            <a:spLocks noGrp="1"/>
          </p:cNvSpPr>
          <p:nvPr>
            <p:ph type="title"/>
          </p:nvPr>
        </p:nvSpPr>
        <p:spPr/>
        <p:txBody>
          <a:bodyPr/>
          <a:lstStyle/>
          <a:p>
            <a:r>
              <a:rPr lang="de-DE"/>
              <a:t>Mastertitelformat bearbeiten</a:t>
            </a:r>
          </a:p>
        </p:txBody>
      </p:sp>
      <p:sp>
        <p:nvSpPr>
          <p:cNvPr id="3" name="Textplatzhalter 2">
            <a:extLst>
              <a:ext uri="{FF2B5EF4-FFF2-40B4-BE49-F238E27FC236}">
                <a16:creationId xmlns:a16="http://schemas.microsoft.com/office/drawing/2014/main" id="{EDDA7DB3-D147-40F5-A85A-F22CDDCC7764}"/>
              </a:ext>
            </a:extLst>
          </p:cNvPr>
          <p:cNvSpPr>
            <a:spLocks noGrp="1"/>
          </p:cNvSpPr>
          <p:nvPr>
            <p:ph type="body" sz="half" idx="1"/>
          </p:nvPr>
        </p:nvSpPr>
        <p:spPr>
          <a:xfrm>
            <a:off x="212343" y="1965579"/>
            <a:ext cx="5800852" cy="3906012"/>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Medienplatzhalter 3">
            <a:extLst>
              <a:ext uri="{FF2B5EF4-FFF2-40B4-BE49-F238E27FC236}">
                <a16:creationId xmlns:a16="http://schemas.microsoft.com/office/drawing/2014/main" id="{60A14105-87B3-4C57-AD70-C6D6EB6C2BD5}"/>
              </a:ext>
            </a:extLst>
          </p:cNvPr>
          <p:cNvSpPr>
            <a:spLocks noGrp="1"/>
          </p:cNvSpPr>
          <p:nvPr>
            <p:ph type="media" sz="half" idx="2"/>
          </p:nvPr>
        </p:nvSpPr>
        <p:spPr>
          <a:xfrm>
            <a:off x="6165595" y="1965579"/>
            <a:ext cx="5800852" cy="3906012"/>
          </a:xfrm>
        </p:spPr>
        <p:txBody>
          <a:bodyPr/>
          <a:lstStyle/>
          <a:p>
            <a:endParaRPr lang="de-DE"/>
          </a:p>
        </p:txBody>
      </p:sp>
      <p:sp>
        <p:nvSpPr>
          <p:cNvPr id="5" name="Fußzeilenplatzhalter 4">
            <a:extLst>
              <a:ext uri="{FF2B5EF4-FFF2-40B4-BE49-F238E27FC236}">
                <a16:creationId xmlns:a16="http://schemas.microsoft.com/office/drawing/2014/main" id="{26468F25-440D-4B20-B43E-2906F5F245F3}"/>
              </a:ext>
            </a:extLst>
          </p:cNvPr>
          <p:cNvSpPr>
            <a:spLocks noGrp="1"/>
          </p:cNvSpPr>
          <p:nvPr>
            <p:ph type="ftr" sz="quarter" idx="10"/>
          </p:nvPr>
        </p:nvSpPr>
        <p:spPr/>
        <p:txBody>
          <a:bodyPr/>
          <a:lstStyle/>
          <a:p>
            <a:pPr marL="0" marR="0" lvl="0" indent="0" algn="l" defTabSz="914400" rtl="0" eaLnBrk="1" fontAlgn="auto" latinLnBrk="0" hangingPunct="1">
              <a:lnSpc>
                <a:spcPct val="100000"/>
              </a:lnSpc>
              <a:spcBef>
                <a:spcPts val="110"/>
              </a:spcBef>
              <a:spcAft>
                <a:spcPts val="110"/>
              </a:spcAft>
              <a:buClrTx/>
              <a:buSzTx/>
              <a:buFontTx/>
              <a:buNone/>
              <a:tabLst/>
              <a:defRPr/>
            </a:pPr>
            <a:r>
              <a:rPr kumimoji="0" lang="de-DE" sz="900" b="0" i="0" u="none" strike="noStrike" kern="1200" cap="none" spc="0" normalizeH="0" baseline="0" noProof="0">
                <a:ln>
                  <a:noFill/>
                </a:ln>
                <a:solidFill>
                  <a:srgbClr val="000000"/>
                </a:solidFill>
                <a:effectLst/>
                <a:uLnTx/>
                <a:uFillTx/>
                <a:latin typeface="Arial" panose="020B0604020202020204"/>
                <a:cs typeface="Arial"/>
              </a:rPr>
              <a:t>| Optional</a:t>
            </a:r>
            <a:endParaRPr kumimoji="0" lang="de-DE" sz="900" b="0" i="0" u="none" strike="noStrike" kern="1200" cap="none" spc="0" normalizeH="0" baseline="0" noProof="0" dirty="0">
              <a:ln>
                <a:noFill/>
              </a:ln>
              <a:solidFill>
                <a:srgbClr val="000000"/>
              </a:solidFill>
              <a:effectLst/>
              <a:uLnTx/>
              <a:uFillTx/>
              <a:latin typeface="Arial" panose="020B0604020202020204"/>
              <a:cs typeface="Arial"/>
            </a:endParaRPr>
          </a:p>
        </p:txBody>
      </p:sp>
      <p:sp>
        <p:nvSpPr>
          <p:cNvPr id="6" name="Datumsplatzhalter 5">
            <a:extLst>
              <a:ext uri="{FF2B5EF4-FFF2-40B4-BE49-F238E27FC236}">
                <a16:creationId xmlns:a16="http://schemas.microsoft.com/office/drawing/2014/main" id="{0574263A-04B4-4BB1-BA72-C60C07FA9681}"/>
              </a:ext>
            </a:extLst>
          </p:cNvPr>
          <p:cNvSpPr>
            <a:spLocks noGrp="1"/>
          </p:cNvSpPr>
          <p:nvPr>
            <p:ph type="dt" sz="half" idx="11"/>
          </p:nvPr>
        </p:nvSpPr>
        <p:spPr/>
        <p:txBody>
          <a:bodyPr/>
          <a:lstStyle/>
          <a:p>
            <a:pPr marL="0" marR="0" lvl="0" indent="0" algn="l" defTabSz="914400" rtl="0" eaLnBrk="1" fontAlgn="auto" latinLnBrk="0" hangingPunct="1">
              <a:lnSpc>
                <a:spcPct val="100000"/>
              </a:lnSpc>
              <a:spcBef>
                <a:spcPts val="110"/>
              </a:spcBef>
              <a:spcAft>
                <a:spcPts val="110"/>
              </a:spcAft>
              <a:buClrTx/>
              <a:buSzTx/>
              <a:buFontTx/>
              <a:buNone/>
              <a:tabLst/>
              <a:defRPr/>
            </a:pPr>
            <a:fld id="{2E9AD9D9-F800-41FA-B6C4-3F1480191AA9}" type="datetime1">
              <a:rPr kumimoji="0" lang="de-DE" sz="900" b="0" i="0" u="none" strike="noStrike" kern="1200" cap="none" spc="0" normalizeH="0" baseline="0" noProof="0" smtClean="0">
                <a:ln>
                  <a:noFill/>
                </a:ln>
                <a:solidFill>
                  <a:srgbClr val="000000"/>
                </a:solidFill>
                <a:effectLst/>
                <a:uLnTx/>
                <a:uFillTx/>
                <a:latin typeface="Arial" panose="020B0604020202020204"/>
                <a:cs typeface="Arial"/>
              </a:rPr>
              <a:t>23.05.2022</a:t>
            </a:fld>
            <a:endParaRPr kumimoji="0" lang="de-DE" sz="900" b="0" i="0" u="none" strike="noStrike" kern="1200" cap="none" spc="0" normalizeH="0" baseline="0" noProof="0" dirty="0">
              <a:ln>
                <a:noFill/>
              </a:ln>
              <a:solidFill>
                <a:srgbClr val="000000"/>
              </a:solidFill>
              <a:effectLst/>
              <a:uLnTx/>
              <a:uFillTx/>
              <a:latin typeface="Arial" panose="020B0604020202020204"/>
              <a:cs typeface="Arial"/>
            </a:endParaRPr>
          </a:p>
        </p:txBody>
      </p:sp>
      <p:sp>
        <p:nvSpPr>
          <p:cNvPr id="7" name="Foliennummernplatzhalter 6">
            <a:extLst>
              <a:ext uri="{FF2B5EF4-FFF2-40B4-BE49-F238E27FC236}">
                <a16:creationId xmlns:a16="http://schemas.microsoft.com/office/drawing/2014/main" id="{B444941E-A04D-406F-897B-1CB8D8B4F9D7}"/>
              </a:ext>
            </a:extLst>
          </p:cNvPr>
          <p:cNvSpPr>
            <a:spLocks noGrp="1"/>
          </p:cNvSpPr>
          <p:nvPr>
            <p:ph type="sldNum" sz="quarter" idx="12"/>
          </p:nvPr>
        </p:nvSpPr>
        <p:spPr/>
        <p:txBody>
          <a:bodyPr/>
          <a:lstStyle/>
          <a:p>
            <a:pPr marL="0" marR="0" lvl="0" indent="0" algn="l" defTabSz="914400" rtl="0" eaLnBrk="1" fontAlgn="auto" latinLnBrk="0" hangingPunct="1">
              <a:lnSpc>
                <a:spcPct val="100000"/>
              </a:lnSpc>
              <a:spcBef>
                <a:spcPts val="110"/>
              </a:spcBef>
              <a:spcAft>
                <a:spcPts val="110"/>
              </a:spcAft>
              <a:buClrTx/>
              <a:buSzTx/>
              <a:buFontTx/>
              <a:buNone/>
              <a:tabLst/>
              <a:defRPr/>
            </a:pPr>
            <a:fld id="{D7C0CCF7-DF53-4ADB-AAD8-9742C01AD446}" type="slidenum">
              <a:rPr kumimoji="0" lang="de-DE" sz="900" b="1" i="0" u="none" strike="noStrike" kern="1200" cap="none" spc="0" normalizeH="0" baseline="0" noProof="0" smtClean="0">
                <a:ln>
                  <a:noFill/>
                </a:ln>
                <a:solidFill>
                  <a:srgbClr val="000000"/>
                </a:solidFill>
                <a:effectLst/>
                <a:uLnTx/>
                <a:uFillTx/>
                <a:latin typeface="Arial" panose="020B0604020202020204"/>
                <a:cs typeface="Arial"/>
              </a:rPr>
              <a:pPr marL="0" marR="0" lvl="0" indent="0" algn="l" defTabSz="914400" rtl="0" eaLnBrk="1" fontAlgn="auto" latinLnBrk="0" hangingPunct="1">
                <a:lnSpc>
                  <a:spcPct val="100000"/>
                </a:lnSpc>
                <a:spcBef>
                  <a:spcPts val="110"/>
                </a:spcBef>
                <a:spcAft>
                  <a:spcPts val="110"/>
                </a:spcAft>
                <a:buClrTx/>
                <a:buSzTx/>
                <a:buFontTx/>
                <a:buNone/>
                <a:tabLst/>
                <a:defRPr/>
              </a:pPr>
              <a:t>‹Nr.›</a:t>
            </a:fld>
            <a:endParaRPr kumimoji="0" lang="de-DE" sz="900" b="1" i="0" u="none" strike="noStrike" kern="1200" cap="none" spc="0" normalizeH="0" baseline="0" noProof="0" dirty="0">
              <a:ln>
                <a:noFill/>
              </a:ln>
              <a:solidFill>
                <a:srgbClr val="000000"/>
              </a:solidFill>
              <a:effectLst/>
              <a:uLnTx/>
              <a:uFillTx/>
              <a:latin typeface="Arial" panose="020B0604020202020204"/>
              <a:cs typeface="Arial"/>
            </a:endParaRPr>
          </a:p>
        </p:txBody>
      </p:sp>
    </p:spTree>
    <p:extLst>
      <p:ext uri="{BB962C8B-B14F-4D97-AF65-F5344CB8AC3E}">
        <p14:creationId xmlns:p14="http://schemas.microsoft.com/office/powerpoint/2010/main" val="5755863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mediaAndTx" preserve="1">
  <p:cSld name="Titel, Medienclip und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D639877-D01C-4856-BA52-624F29B860CE}"/>
              </a:ext>
            </a:extLst>
          </p:cNvPr>
          <p:cNvSpPr>
            <a:spLocks noGrp="1"/>
          </p:cNvSpPr>
          <p:nvPr>
            <p:ph type="title"/>
          </p:nvPr>
        </p:nvSpPr>
        <p:spPr/>
        <p:txBody>
          <a:bodyPr/>
          <a:lstStyle/>
          <a:p>
            <a:r>
              <a:rPr lang="de-DE"/>
              <a:t>Mastertitelformat bearbeiten</a:t>
            </a:r>
          </a:p>
        </p:txBody>
      </p:sp>
      <p:sp>
        <p:nvSpPr>
          <p:cNvPr id="3" name="Medienplatzhalter 2">
            <a:extLst>
              <a:ext uri="{FF2B5EF4-FFF2-40B4-BE49-F238E27FC236}">
                <a16:creationId xmlns:a16="http://schemas.microsoft.com/office/drawing/2014/main" id="{44221E77-11E0-4F51-8A81-F543833C9E60}"/>
              </a:ext>
            </a:extLst>
          </p:cNvPr>
          <p:cNvSpPr>
            <a:spLocks noGrp="1"/>
          </p:cNvSpPr>
          <p:nvPr>
            <p:ph type="media" sz="half" idx="1"/>
          </p:nvPr>
        </p:nvSpPr>
        <p:spPr>
          <a:xfrm>
            <a:off x="212343" y="1965579"/>
            <a:ext cx="5800852" cy="3906012"/>
          </a:xfrm>
        </p:spPr>
        <p:txBody>
          <a:bodyPr/>
          <a:lstStyle/>
          <a:p>
            <a:endParaRPr lang="de-DE"/>
          </a:p>
        </p:txBody>
      </p:sp>
      <p:sp>
        <p:nvSpPr>
          <p:cNvPr id="4" name="Textplatzhalter 3">
            <a:extLst>
              <a:ext uri="{FF2B5EF4-FFF2-40B4-BE49-F238E27FC236}">
                <a16:creationId xmlns:a16="http://schemas.microsoft.com/office/drawing/2014/main" id="{D109FC1F-991B-4A03-80B8-3A8A5F2D0719}"/>
              </a:ext>
            </a:extLst>
          </p:cNvPr>
          <p:cNvSpPr>
            <a:spLocks noGrp="1"/>
          </p:cNvSpPr>
          <p:nvPr>
            <p:ph type="body" sz="half" idx="2"/>
          </p:nvPr>
        </p:nvSpPr>
        <p:spPr>
          <a:xfrm>
            <a:off x="6165595" y="1965579"/>
            <a:ext cx="5800852" cy="3906012"/>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Fußzeilenplatzhalter 4">
            <a:extLst>
              <a:ext uri="{FF2B5EF4-FFF2-40B4-BE49-F238E27FC236}">
                <a16:creationId xmlns:a16="http://schemas.microsoft.com/office/drawing/2014/main" id="{311A9557-B4F9-4FC2-9332-363ACA4D445F}"/>
              </a:ext>
            </a:extLst>
          </p:cNvPr>
          <p:cNvSpPr>
            <a:spLocks noGrp="1"/>
          </p:cNvSpPr>
          <p:nvPr>
            <p:ph type="ftr" sz="quarter" idx="10"/>
          </p:nvPr>
        </p:nvSpPr>
        <p:spPr/>
        <p:txBody>
          <a:bodyPr/>
          <a:lstStyle/>
          <a:p>
            <a:pPr marL="0" marR="0" lvl="0" indent="0" algn="l" defTabSz="914400" rtl="0" eaLnBrk="1" fontAlgn="auto" latinLnBrk="0" hangingPunct="1">
              <a:lnSpc>
                <a:spcPct val="100000"/>
              </a:lnSpc>
              <a:spcBef>
                <a:spcPts val="110"/>
              </a:spcBef>
              <a:spcAft>
                <a:spcPts val="110"/>
              </a:spcAft>
              <a:buClrTx/>
              <a:buSzTx/>
              <a:buFontTx/>
              <a:buNone/>
              <a:tabLst/>
              <a:defRPr/>
            </a:pPr>
            <a:r>
              <a:rPr kumimoji="0" lang="de-DE" sz="900" b="0" i="0" u="none" strike="noStrike" kern="1200" cap="none" spc="0" normalizeH="0" baseline="0" noProof="0">
                <a:ln>
                  <a:noFill/>
                </a:ln>
                <a:solidFill>
                  <a:srgbClr val="000000"/>
                </a:solidFill>
                <a:effectLst/>
                <a:uLnTx/>
                <a:uFillTx/>
                <a:latin typeface="Arial" panose="020B0604020202020204"/>
                <a:cs typeface="Arial"/>
              </a:rPr>
              <a:t>| Optional</a:t>
            </a:r>
            <a:endParaRPr kumimoji="0" lang="de-DE" sz="900" b="0" i="0" u="none" strike="noStrike" kern="1200" cap="none" spc="0" normalizeH="0" baseline="0" noProof="0" dirty="0">
              <a:ln>
                <a:noFill/>
              </a:ln>
              <a:solidFill>
                <a:srgbClr val="000000"/>
              </a:solidFill>
              <a:effectLst/>
              <a:uLnTx/>
              <a:uFillTx/>
              <a:latin typeface="Arial" panose="020B0604020202020204"/>
              <a:cs typeface="Arial"/>
            </a:endParaRPr>
          </a:p>
        </p:txBody>
      </p:sp>
      <p:sp>
        <p:nvSpPr>
          <p:cNvPr id="6" name="Datumsplatzhalter 5">
            <a:extLst>
              <a:ext uri="{FF2B5EF4-FFF2-40B4-BE49-F238E27FC236}">
                <a16:creationId xmlns:a16="http://schemas.microsoft.com/office/drawing/2014/main" id="{095E73B0-6F01-42C0-B398-DB7C7D7E05A7}"/>
              </a:ext>
            </a:extLst>
          </p:cNvPr>
          <p:cNvSpPr>
            <a:spLocks noGrp="1"/>
          </p:cNvSpPr>
          <p:nvPr>
            <p:ph type="dt" sz="half" idx="11"/>
          </p:nvPr>
        </p:nvSpPr>
        <p:spPr/>
        <p:txBody>
          <a:bodyPr/>
          <a:lstStyle/>
          <a:p>
            <a:pPr marL="0" marR="0" lvl="0" indent="0" algn="l" defTabSz="914400" rtl="0" eaLnBrk="1" fontAlgn="auto" latinLnBrk="0" hangingPunct="1">
              <a:lnSpc>
                <a:spcPct val="100000"/>
              </a:lnSpc>
              <a:spcBef>
                <a:spcPts val="110"/>
              </a:spcBef>
              <a:spcAft>
                <a:spcPts val="110"/>
              </a:spcAft>
              <a:buClrTx/>
              <a:buSzTx/>
              <a:buFontTx/>
              <a:buNone/>
              <a:tabLst/>
              <a:defRPr/>
            </a:pPr>
            <a:fld id="{8192C09A-BEA4-4445-B8BC-DEC53FCADD78}" type="datetime1">
              <a:rPr kumimoji="0" lang="de-DE" sz="900" b="0" i="0" u="none" strike="noStrike" kern="1200" cap="none" spc="0" normalizeH="0" baseline="0" noProof="0" smtClean="0">
                <a:ln>
                  <a:noFill/>
                </a:ln>
                <a:solidFill>
                  <a:srgbClr val="000000"/>
                </a:solidFill>
                <a:effectLst/>
                <a:uLnTx/>
                <a:uFillTx/>
                <a:latin typeface="Arial" panose="020B0604020202020204"/>
                <a:cs typeface="Arial"/>
              </a:rPr>
              <a:t>23.05.2022</a:t>
            </a:fld>
            <a:endParaRPr kumimoji="0" lang="de-DE" sz="900" b="0" i="0" u="none" strike="noStrike" kern="1200" cap="none" spc="0" normalizeH="0" baseline="0" noProof="0" dirty="0">
              <a:ln>
                <a:noFill/>
              </a:ln>
              <a:solidFill>
                <a:srgbClr val="000000"/>
              </a:solidFill>
              <a:effectLst/>
              <a:uLnTx/>
              <a:uFillTx/>
              <a:latin typeface="Arial" panose="020B0604020202020204"/>
              <a:cs typeface="Arial"/>
            </a:endParaRPr>
          </a:p>
        </p:txBody>
      </p:sp>
      <p:sp>
        <p:nvSpPr>
          <p:cNvPr id="7" name="Foliennummernplatzhalter 6">
            <a:extLst>
              <a:ext uri="{FF2B5EF4-FFF2-40B4-BE49-F238E27FC236}">
                <a16:creationId xmlns:a16="http://schemas.microsoft.com/office/drawing/2014/main" id="{D8FAA16F-81A1-4CEB-8939-4AA044CBF61A}"/>
              </a:ext>
            </a:extLst>
          </p:cNvPr>
          <p:cNvSpPr>
            <a:spLocks noGrp="1"/>
          </p:cNvSpPr>
          <p:nvPr>
            <p:ph type="sldNum" sz="quarter" idx="12"/>
          </p:nvPr>
        </p:nvSpPr>
        <p:spPr/>
        <p:txBody>
          <a:bodyPr/>
          <a:lstStyle/>
          <a:p>
            <a:pPr marL="0" marR="0" lvl="0" indent="0" algn="l" defTabSz="914400" rtl="0" eaLnBrk="1" fontAlgn="auto" latinLnBrk="0" hangingPunct="1">
              <a:lnSpc>
                <a:spcPct val="100000"/>
              </a:lnSpc>
              <a:spcBef>
                <a:spcPts val="110"/>
              </a:spcBef>
              <a:spcAft>
                <a:spcPts val="110"/>
              </a:spcAft>
              <a:buClrTx/>
              <a:buSzTx/>
              <a:buFontTx/>
              <a:buNone/>
              <a:tabLst/>
              <a:defRPr/>
            </a:pPr>
            <a:fld id="{D7C0CCF7-DF53-4ADB-AAD8-9742C01AD446}" type="slidenum">
              <a:rPr kumimoji="0" lang="de-DE" sz="900" b="1" i="0" u="none" strike="noStrike" kern="1200" cap="none" spc="0" normalizeH="0" baseline="0" noProof="0" smtClean="0">
                <a:ln>
                  <a:noFill/>
                </a:ln>
                <a:solidFill>
                  <a:srgbClr val="000000"/>
                </a:solidFill>
                <a:effectLst/>
                <a:uLnTx/>
                <a:uFillTx/>
                <a:latin typeface="Arial" panose="020B0604020202020204"/>
                <a:cs typeface="Arial"/>
              </a:rPr>
              <a:pPr marL="0" marR="0" lvl="0" indent="0" algn="l" defTabSz="914400" rtl="0" eaLnBrk="1" fontAlgn="auto" latinLnBrk="0" hangingPunct="1">
                <a:lnSpc>
                  <a:spcPct val="100000"/>
                </a:lnSpc>
                <a:spcBef>
                  <a:spcPts val="110"/>
                </a:spcBef>
                <a:spcAft>
                  <a:spcPts val="110"/>
                </a:spcAft>
                <a:buClrTx/>
                <a:buSzTx/>
                <a:buFontTx/>
                <a:buNone/>
                <a:tabLst/>
                <a:defRPr/>
              </a:pPr>
              <a:t>‹Nr.›</a:t>
            </a:fld>
            <a:endParaRPr kumimoji="0" lang="de-DE" sz="900" b="1" i="0" u="none" strike="noStrike" kern="1200" cap="none" spc="0" normalizeH="0" baseline="0" noProof="0" dirty="0">
              <a:ln>
                <a:noFill/>
              </a:ln>
              <a:solidFill>
                <a:srgbClr val="000000"/>
              </a:solidFill>
              <a:effectLst/>
              <a:uLnTx/>
              <a:uFillTx/>
              <a:latin typeface="Arial" panose="020B0604020202020204"/>
              <a:cs typeface="Arial"/>
            </a:endParaRPr>
          </a:p>
        </p:txBody>
      </p:sp>
    </p:spTree>
    <p:extLst>
      <p:ext uri="{BB962C8B-B14F-4D97-AF65-F5344CB8AC3E}">
        <p14:creationId xmlns:p14="http://schemas.microsoft.com/office/powerpoint/2010/main" val="412334141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OverTx" preserve="1">
  <p:cSld name="Titel und Inhalt üb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68735A7-B28E-4745-8655-C9999B011673}"/>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135637BB-60B1-4488-8CF1-E3F06D5EBED0}"/>
              </a:ext>
            </a:extLst>
          </p:cNvPr>
          <p:cNvSpPr>
            <a:spLocks noGrp="1"/>
          </p:cNvSpPr>
          <p:nvPr>
            <p:ph sz="half" idx="1"/>
          </p:nvPr>
        </p:nvSpPr>
        <p:spPr>
          <a:xfrm>
            <a:off x="212344" y="1965579"/>
            <a:ext cx="11753977" cy="1876806"/>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D4D5F2FC-4B25-456C-A90C-64CEA05B29FB}"/>
              </a:ext>
            </a:extLst>
          </p:cNvPr>
          <p:cNvSpPr>
            <a:spLocks noGrp="1"/>
          </p:cNvSpPr>
          <p:nvPr>
            <p:ph type="body" sz="half" idx="2"/>
          </p:nvPr>
        </p:nvSpPr>
        <p:spPr>
          <a:xfrm>
            <a:off x="212344" y="3994785"/>
            <a:ext cx="11753977" cy="1876806"/>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Fußzeilenplatzhalter 4">
            <a:extLst>
              <a:ext uri="{FF2B5EF4-FFF2-40B4-BE49-F238E27FC236}">
                <a16:creationId xmlns:a16="http://schemas.microsoft.com/office/drawing/2014/main" id="{2BD6C371-FE65-4294-97AD-25A76E97810F}"/>
              </a:ext>
            </a:extLst>
          </p:cNvPr>
          <p:cNvSpPr>
            <a:spLocks noGrp="1"/>
          </p:cNvSpPr>
          <p:nvPr>
            <p:ph type="ftr" sz="quarter" idx="10"/>
          </p:nvPr>
        </p:nvSpPr>
        <p:spPr/>
        <p:txBody>
          <a:bodyPr/>
          <a:lstStyle/>
          <a:p>
            <a:pPr marL="0" marR="0" lvl="0" indent="0" algn="l" defTabSz="914400" rtl="0" eaLnBrk="1" fontAlgn="auto" latinLnBrk="0" hangingPunct="1">
              <a:lnSpc>
                <a:spcPct val="100000"/>
              </a:lnSpc>
              <a:spcBef>
                <a:spcPts val="110"/>
              </a:spcBef>
              <a:spcAft>
                <a:spcPts val="110"/>
              </a:spcAft>
              <a:buClrTx/>
              <a:buSzTx/>
              <a:buFontTx/>
              <a:buNone/>
              <a:tabLst/>
              <a:defRPr/>
            </a:pPr>
            <a:r>
              <a:rPr kumimoji="0" lang="de-DE" sz="900" b="0" i="0" u="none" strike="noStrike" kern="1200" cap="none" spc="0" normalizeH="0" baseline="0" noProof="0">
                <a:ln>
                  <a:noFill/>
                </a:ln>
                <a:solidFill>
                  <a:srgbClr val="000000"/>
                </a:solidFill>
                <a:effectLst/>
                <a:uLnTx/>
                <a:uFillTx/>
                <a:latin typeface="Arial" panose="020B0604020202020204"/>
                <a:cs typeface="Arial"/>
              </a:rPr>
              <a:t>| Optional</a:t>
            </a:r>
            <a:endParaRPr kumimoji="0" lang="de-DE" sz="900" b="0" i="0" u="none" strike="noStrike" kern="1200" cap="none" spc="0" normalizeH="0" baseline="0" noProof="0" dirty="0">
              <a:ln>
                <a:noFill/>
              </a:ln>
              <a:solidFill>
                <a:srgbClr val="000000"/>
              </a:solidFill>
              <a:effectLst/>
              <a:uLnTx/>
              <a:uFillTx/>
              <a:latin typeface="Arial" panose="020B0604020202020204"/>
              <a:cs typeface="Arial"/>
            </a:endParaRPr>
          </a:p>
        </p:txBody>
      </p:sp>
      <p:sp>
        <p:nvSpPr>
          <p:cNvPr id="6" name="Datumsplatzhalter 5">
            <a:extLst>
              <a:ext uri="{FF2B5EF4-FFF2-40B4-BE49-F238E27FC236}">
                <a16:creationId xmlns:a16="http://schemas.microsoft.com/office/drawing/2014/main" id="{FC86BFFF-93A4-440C-B3C4-802614E81B71}"/>
              </a:ext>
            </a:extLst>
          </p:cNvPr>
          <p:cNvSpPr>
            <a:spLocks noGrp="1"/>
          </p:cNvSpPr>
          <p:nvPr>
            <p:ph type="dt" sz="half" idx="11"/>
          </p:nvPr>
        </p:nvSpPr>
        <p:spPr/>
        <p:txBody>
          <a:bodyPr/>
          <a:lstStyle/>
          <a:p>
            <a:pPr marL="0" marR="0" lvl="0" indent="0" algn="l" defTabSz="914400" rtl="0" eaLnBrk="1" fontAlgn="auto" latinLnBrk="0" hangingPunct="1">
              <a:lnSpc>
                <a:spcPct val="100000"/>
              </a:lnSpc>
              <a:spcBef>
                <a:spcPts val="110"/>
              </a:spcBef>
              <a:spcAft>
                <a:spcPts val="110"/>
              </a:spcAft>
              <a:buClrTx/>
              <a:buSzTx/>
              <a:buFontTx/>
              <a:buNone/>
              <a:tabLst/>
              <a:defRPr/>
            </a:pPr>
            <a:fld id="{13B742DD-8773-4E2A-9EEB-2648EDB33355}" type="datetime1">
              <a:rPr kumimoji="0" lang="de-DE" sz="900" b="0" i="0" u="none" strike="noStrike" kern="1200" cap="none" spc="0" normalizeH="0" baseline="0" noProof="0" smtClean="0">
                <a:ln>
                  <a:noFill/>
                </a:ln>
                <a:solidFill>
                  <a:srgbClr val="000000"/>
                </a:solidFill>
                <a:effectLst/>
                <a:uLnTx/>
                <a:uFillTx/>
                <a:latin typeface="Arial" panose="020B0604020202020204"/>
                <a:cs typeface="Arial"/>
              </a:rPr>
              <a:t>23.05.2022</a:t>
            </a:fld>
            <a:endParaRPr kumimoji="0" lang="de-DE" sz="900" b="0" i="0" u="none" strike="noStrike" kern="1200" cap="none" spc="0" normalizeH="0" baseline="0" noProof="0" dirty="0">
              <a:ln>
                <a:noFill/>
              </a:ln>
              <a:solidFill>
                <a:srgbClr val="000000"/>
              </a:solidFill>
              <a:effectLst/>
              <a:uLnTx/>
              <a:uFillTx/>
              <a:latin typeface="Arial" panose="020B0604020202020204"/>
              <a:cs typeface="Arial"/>
            </a:endParaRPr>
          </a:p>
        </p:txBody>
      </p:sp>
      <p:sp>
        <p:nvSpPr>
          <p:cNvPr id="7" name="Foliennummernplatzhalter 6">
            <a:extLst>
              <a:ext uri="{FF2B5EF4-FFF2-40B4-BE49-F238E27FC236}">
                <a16:creationId xmlns:a16="http://schemas.microsoft.com/office/drawing/2014/main" id="{042C8699-C73C-4568-AB42-D32BC3096EB0}"/>
              </a:ext>
            </a:extLst>
          </p:cNvPr>
          <p:cNvSpPr>
            <a:spLocks noGrp="1"/>
          </p:cNvSpPr>
          <p:nvPr>
            <p:ph type="sldNum" sz="quarter" idx="12"/>
          </p:nvPr>
        </p:nvSpPr>
        <p:spPr/>
        <p:txBody>
          <a:bodyPr/>
          <a:lstStyle/>
          <a:p>
            <a:pPr marL="0" marR="0" lvl="0" indent="0" algn="l" defTabSz="914400" rtl="0" eaLnBrk="1" fontAlgn="auto" latinLnBrk="0" hangingPunct="1">
              <a:lnSpc>
                <a:spcPct val="100000"/>
              </a:lnSpc>
              <a:spcBef>
                <a:spcPts val="110"/>
              </a:spcBef>
              <a:spcAft>
                <a:spcPts val="110"/>
              </a:spcAft>
              <a:buClrTx/>
              <a:buSzTx/>
              <a:buFontTx/>
              <a:buNone/>
              <a:tabLst/>
              <a:defRPr/>
            </a:pPr>
            <a:fld id="{D7C0CCF7-DF53-4ADB-AAD8-9742C01AD446}" type="slidenum">
              <a:rPr kumimoji="0" lang="de-DE" sz="900" b="1" i="0" u="none" strike="noStrike" kern="1200" cap="none" spc="0" normalizeH="0" baseline="0" noProof="0" smtClean="0">
                <a:ln>
                  <a:noFill/>
                </a:ln>
                <a:solidFill>
                  <a:srgbClr val="000000"/>
                </a:solidFill>
                <a:effectLst/>
                <a:uLnTx/>
                <a:uFillTx/>
                <a:latin typeface="Arial" panose="020B0604020202020204"/>
                <a:cs typeface="Arial"/>
              </a:rPr>
              <a:pPr marL="0" marR="0" lvl="0" indent="0" algn="l" defTabSz="914400" rtl="0" eaLnBrk="1" fontAlgn="auto" latinLnBrk="0" hangingPunct="1">
                <a:lnSpc>
                  <a:spcPct val="100000"/>
                </a:lnSpc>
                <a:spcBef>
                  <a:spcPts val="110"/>
                </a:spcBef>
                <a:spcAft>
                  <a:spcPts val="110"/>
                </a:spcAft>
                <a:buClrTx/>
                <a:buSzTx/>
                <a:buFontTx/>
                <a:buNone/>
                <a:tabLst/>
                <a:defRPr/>
              </a:pPr>
              <a:t>‹Nr.›</a:t>
            </a:fld>
            <a:endParaRPr kumimoji="0" lang="de-DE" sz="900" b="1" i="0" u="none" strike="noStrike" kern="1200" cap="none" spc="0" normalizeH="0" baseline="0" noProof="0" dirty="0">
              <a:ln>
                <a:noFill/>
              </a:ln>
              <a:solidFill>
                <a:srgbClr val="000000"/>
              </a:solidFill>
              <a:effectLst/>
              <a:uLnTx/>
              <a:uFillTx/>
              <a:latin typeface="Arial" panose="020B0604020202020204"/>
              <a:cs typeface="Arial"/>
            </a:endParaRPr>
          </a:p>
        </p:txBody>
      </p:sp>
    </p:spTree>
    <p:extLst>
      <p:ext uri="{BB962C8B-B14F-4D97-AF65-F5344CB8AC3E}">
        <p14:creationId xmlns:p14="http://schemas.microsoft.com/office/powerpoint/2010/main" val="36681951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ColTx" preserve="1">
  <p:cSld name="Titel und zweispaltig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5A8E6BF-CDDE-4BBA-B7C7-CD86C7261BC8}"/>
              </a:ext>
            </a:extLst>
          </p:cNvPr>
          <p:cNvSpPr>
            <a:spLocks noGrp="1"/>
          </p:cNvSpPr>
          <p:nvPr>
            <p:ph type="title"/>
          </p:nvPr>
        </p:nvSpPr>
        <p:spPr/>
        <p:txBody>
          <a:bodyPr/>
          <a:lstStyle/>
          <a:p>
            <a:r>
              <a:rPr lang="de-DE"/>
              <a:t>Mastertitelformat bearbeiten</a:t>
            </a:r>
          </a:p>
        </p:txBody>
      </p:sp>
      <p:sp>
        <p:nvSpPr>
          <p:cNvPr id="3" name="Textplatzhalter 2">
            <a:extLst>
              <a:ext uri="{FF2B5EF4-FFF2-40B4-BE49-F238E27FC236}">
                <a16:creationId xmlns:a16="http://schemas.microsoft.com/office/drawing/2014/main" id="{8FC1550A-B9C7-4F29-A06E-E6249E7B3610}"/>
              </a:ext>
            </a:extLst>
          </p:cNvPr>
          <p:cNvSpPr>
            <a:spLocks noGrp="1"/>
          </p:cNvSpPr>
          <p:nvPr>
            <p:ph type="body" sz="half" idx="1"/>
          </p:nvPr>
        </p:nvSpPr>
        <p:spPr>
          <a:xfrm>
            <a:off x="212344" y="1965579"/>
            <a:ext cx="5800852" cy="3906012"/>
          </a:xfrm>
        </p:spPr>
        <p:txBody>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877FDF47-10EC-4B98-BEFE-5F17608FD7AF}"/>
              </a:ext>
            </a:extLst>
          </p:cNvPr>
          <p:cNvSpPr>
            <a:spLocks noGrp="1"/>
          </p:cNvSpPr>
          <p:nvPr>
            <p:ph type="body" sz="half" idx="2"/>
          </p:nvPr>
        </p:nvSpPr>
        <p:spPr>
          <a:xfrm>
            <a:off x="6165596" y="1965579"/>
            <a:ext cx="5800852" cy="3906012"/>
          </a:xfrm>
        </p:spPr>
        <p:txBody>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5" name="Fußzeilenplatzhalter 4">
            <a:extLst>
              <a:ext uri="{FF2B5EF4-FFF2-40B4-BE49-F238E27FC236}">
                <a16:creationId xmlns:a16="http://schemas.microsoft.com/office/drawing/2014/main" id="{E08B4501-4886-4F90-AABA-29D3BFD5977B}"/>
              </a:ext>
            </a:extLst>
          </p:cNvPr>
          <p:cNvSpPr>
            <a:spLocks noGrp="1"/>
          </p:cNvSpPr>
          <p:nvPr>
            <p:ph type="ftr" sz="quarter" idx="10"/>
          </p:nvPr>
        </p:nvSpPr>
        <p:spPr/>
        <p:txBody>
          <a:bodyPr/>
          <a:lstStyle/>
          <a:p>
            <a:pPr marL="0" marR="0" lvl="0" indent="0" algn="l" defTabSz="914400" rtl="0" eaLnBrk="1" fontAlgn="auto" latinLnBrk="0" hangingPunct="1">
              <a:lnSpc>
                <a:spcPct val="100000"/>
              </a:lnSpc>
              <a:spcBef>
                <a:spcPts val="110"/>
              </a:spcBef>
              <a:spcAft>
                <a:spcPts val="110"/>
              </a:spcAft>
              <a:buClrTx/>
              <a:buSzTx/>
              <a:buFontTx/>
              <a:buNone/>
              <a:tabLst/>
              <a:defRPr/>
            </a:pPr>
            <a:r>
              <a:rPr kumimoji="0" lang="de-DE" sz="900" b="0" i="0" u="none" strike="noStrike" kern="1200" cap="none" spc="0" normalizeH="0" baseline="0" noProof="0">
                <a:ln>
                  <a:noFill/>
                </a:ln>
                <a:solidFill>
                  <a:srgbClr val="000000"/>
                </a:solidFill>
                <a:effectLst/>
                <a:uLnTx/>
                <a:uFillTx/>
                <a:latin typeface="Arial" panose="020B0604020202020204"/>
                <a:cs typeface="Arial"/>
              </a:rPr>
              <a:t>| Optional</a:t>
            </a:r>
            <a:endParaRPr kumimoji="0" lang="de-DE" sz="900" b="0" i="0" u="none" strike="noStrike" kern="1200" cap="none" spc="0" normalizeH="0" baseline="0" noProof="0" dirty="0">
              <a:ln>
                <a:noFill/>
              </a:ln>
              <a:solidFill>
                <a:srgbClr val="000000"/>
              </a:solidFill>
              <a:effectLst/>
              <a:uLnTx/>
              <a:uFillTx/>
              <a:latin typeface="Arial" panose="020B0604020202020204"/>
              <a:cs typeface="Arial"/>
            </a:endParaRPr>
          </a:p>
        </p:txBody>
      </p:sp>
      <p:sp>
        <p:nvSpPr>
          <p:cNvPr id="6" name="Datumsplatzhalter 5">
            <a:extLst>
              <a:ext uri="{FF2B5EF4-FFF2-40B4-BE49-F238E27FC236}">
                <a16:creationId xmlns:a16="http://schemas.microsoft.com/office/drawing/2014/main" id="{BB037D59-CDCB-4605-A031-5C299A6851E3}"/>
              </a:ext>
            </a:extLst>
          </p:cNvPr>
          <p:cNvSpPr>
            <a:spLocks noGrp="1"/>
          </p:cNvSpPr>
          <p:nvPr>
            <p:ph type="dt" sz="half" idx="11"/>
          </p:nvPr>
        </p:nvSpPr>
        <p:spPr/>
        <p:txBody>
          <a:bodyPr/>
          <a:lstStyle/>
          <a:p>
            <a:pPr marL="0" marR="0" lvl="0" indent="0" algn="l" defTabSz="914400" rtl="0" eaLnBrk="1" fontAlgn="auto" latinLnBrk="0" hangingPunct="1">
              <a:lnSpc>
                <a:spcPct val="100000"/>
              </a:lnSpc>
              <a:spcBef>
                <a:spcPts val="110"/>
              </a:spcBef>
              <a:spcAft>
                <a:spcPts val="110"/>
              </a:spcAft>
              <a:buClrTx/>
              <a:buSzTx/>
              <a:buFontTx/>
              <a:buNone/>
              <a:tabLst/>
              <a:defRPr/>
            </a:pPr>
            <a:fld id="{C0E33138-ACF4-4AA0-BCDB-3A9F2443B8D9}" type="datetime1">
              <a:rPr kumimoji="0" lang="de-DE" sz="900" b="0" i="0" u="none" strike="noStrike" kern="1200" cap="none" spc="0" normalizeH="0" baseline="0" noProof="0" smtClean="0">
                <a:ln>
                  <a:noFill/>
                </a:ln>
                <a:solidFill>
                  <a:srgbClr val="000000"/>
                </a:solidFill>
                <a:effectLst/>
                <a:uLnTx/>
                <a:uFillTx/>
                <a:latin typeface="Arial" panose="020B0604020202020204"/>
                <a:cs typeface="Arial"/>
              </a:rPr>
              <a:t>23.05.2022</a:t>
            </a:fld>
            <a:endParaRPr kumimoji="0" lang="de-DE" sz="900" b="0" i="0" u="none" strike="noStrike" kern="1200" cap="none" spc="0" normalizeH="0" baseline="0" noProof="0" dirty="0">
              <a:ln>
                <a:noFill/>
              </a:ln>
              <a:solidFill>
                <a:srgbClr val="000000"/>
              </a:solidFill>
              <a:effectLst/>
              <a:uLnTx/>
              <a:uFillTx/>
              <a:latin typeface="Arial" panose="020B0604020202020204"/>
              <a:cs typeface="Arial"/>
            </a:endParaRPr>
          </a:p>
        </p:txBody>
      </p:sp>
      <p:sp>
        <p:nvSpPr>
          <p:cNvPr id="7" name="Foliennummernplatzhalter 6">
            <a:extLst>
              <a:ext uri="{FF2B5EF4-FFF2-40B4-BE49-F238E27FC236}">
                <a16:creationId xmlns:a16="http://schemas.microsoft.com/office/drawing/2014/main" id="{162E148D-DA16-4D47-86F8-5AC4C3F0BE9A}"/>
              </a:ext>
            </a:extLst>
          </p:cNvPr>
          <p:cNvSpPr>
            <a:spLocks noGrp="1"/>
          </p:cNvSpPr>
          <p:nvPr>
            <p:ph type="sldNum" sz="quarter" idx="12"/>
          </p:nvPr>
        </p:nvSpPr>
        <p:spPr/>
        <p:txBody>
          <a:bodyPr/>
          <a:lstStyle/>
          <a:p>
            <a:pPr marL="0" marR="0" lvl="0" indent="0" algn="l" defTabSz="914400" rtl="0" eaLnBrk="1" fontAlgn="auto" latinLnBrk="0" hangingPunct="1">
              <a:lnSpc>
                <a:spcPct val="100000"/>
              </a:lnSpc>
              <a:spcBef>
                <a:spcPts val="110"/>
              </a:spcBef>
              <a:spcAft>
                <a:spcPts val="110"/>
              </a:spcAft>
              <a:buClrTx/>
              <a:buSzTx/>
              <a:buFontTx/>
              <a:buNone/>
              <a:tabLst/>
              <a:defRPr/>
            </a:pPr>
            <a:fld id="{D7C0CCF7-DF53-4ADB-AAD8-9742C01AD446}" type="slidenum">
              <a:rPr kumimoji="0" lang="de-DE" sz="900" b="1" i="0" u="none" strike="noStrike" kern="1200" cap="none" spc="0" normalizeH="0" baseline="0" noProof="0" smtClean="0">
                <a:ln>
                  <a:noFill/>
                </a:ln>
                <a:solidFill>
                  <a:srgbClr val="000000"/>
                </a:solidFill>
                <a:effectLst/>
                <a:uLnTx/>
                <a:uFillTx/>
                <a:latin typeface="Arial" panose="020B0604020202020204"/>
                <a:cs typeface="Arial"/>
              </a:rPr>
              <a:pPr marL="0" marR="0" lvl="0" indent="0" algn="l" defTabSz="914400" rtl="0" eaLnBrk="1" fontAlgn="auto" latinLnBrk="0" hangingPunct="1">
                <a:lnSpc>
                  <a:spcPct val="100000"/>
                </a:lnSpc>
                <a:spcBef>
                  <a:spcPts val="110"/>
                </a:spcBef>
                <a:spcAft>
                  <a:spcPts val="110"/>
                </a:spcAft>
                <a:buClrTx/>
                <a:buSzTx/>
                <a:buFontTx/>
                <a:buNone/>
                <a:tabLst/>
                <a:defRPr/>
              </a:pPr>
              <a:t>‹Nr.›</a:t>
            </a:fld>
            <a:endParaRPr kumimoji="0" lang="de-DE" sz="900" b="1" i="0" u="none" strike="noStrike" kern="1200" cap="none" spc="0" normalizeH="0" baseline="0" noProof="0" dirty="0">
              <a:ln>
                <a:noFill/>
              </a:ln>
              <a:solidFill>
                <a:srgbClr val="000000"/>
              </a:solidFill>
              <a:effectLst/>
              <a:uLnTx/>
              <a:uFillTx/>
              <a:latin typeface="Arial" panose="020B0604020202020204"/>
              <a:cs typeface="Arial"/>
            </a:endParaRPr>
          </a:p>
        </p:txBody>
      </p:sp>
    </p:spTree>
    <p:extLst>
      <p:ext uri="{BB962C8B-B14F-4D97-AF65-F5344CB8AC3E}">
        <p14:creationId xmlns:p14="http://schemas.microsoft.com/office/powerpoint/2010/main" val="249295523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xOverObj" preserve="1">
  <p:cSld name="Titel und Text über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AB682FF-DD0C-46E2-8C1C-A06AF64F5952}"/>
              </a:ext>
            </a:extLst>
          </p:cNvPr>
          <p:cNvSpPr>
            <a:spLocks noGrp="1"/>
          </p:cNvSpPr>
          <p:nvPr>
            <p:ph type="title"/>
          </p:nvPr>
        </p:nvSpPr>
        <p:spPr/>
        <p:txBody>
          <a:bodyPr/>
          <a:lstStyle/>
          <a:p>
            <a:r>
              <a:rPr lang="de-DE"/>
              <a:t>Mastertitelformat bearbeiten</a:t>
            </a:r>
          </a:p>
        </p:txBody>
      </p:sp>
      <p:sp>
        <p:nvSpPr>
          <p:cNvPr id="3" name="Textplatzhalter 2">
            <a:extLst>
              <a:ext uri="{FF2B5EF4-FFF2-40B4-BE49-F238E27FC236}">
                <a16:creationId xmlns:a16="http://schemas.microsoft.com/office/drawing/2014/main" id="{5DD7F0EF-78BF-43F5-9C29-474B537D6FB6}"/>
              </a:ext>
            </a:extLst>
          </p:cNvPr>
          <p:cNvSpPr>
            <a:spLocks noGrp="1"/>
          </p:cNvSpPr>
          <p:nvPr>
            <p:ph type="body" sz="half" idx="1"/>
          </p:nvPr>
        </p:nvSpPr>
        <p:spPr>
          <a:xfrm>
            <a:off x="212344" y="1965579"/>
            <a:ext cx="11753977" cy="1876806"/>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12F11F21-0ACE-496A-A93D-B817BF62CFF8}"/>
              </a:ext>
            </a:extLst>
          </p:cNvPr>
          <p:cNvSpPr>
            <a:spLocks noGrp="1"/>
          </p:cNvSpPr>
          <p:nvPr>
            <p:ph sz="half" idx="2"/>
          </p:nvPr>
        </p:nvSpPr>
        <p:spPr>
          <a:xfrm>
            <a:off x="212344" y="3994785"/>
            <a:ext cx="11753977" cy="1876806"/>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Fußzeilenplatzhalter 4">
            <a:extLst>
              <a:ext uri="{FF2B5EF4-FFF2-40B4-BE49-F238E27FC236}">
                <a16:creationId xmlns:a16="http://schemas.microsoft.com/office/drawing/2014/main" id="{7F9D28A9-F404-4434-9C9A-358402724C97}"/>
              </a:ext>
            </a:extLst>
          </p:cNvPr>
          <p:cNvSpPr>
            <a:spLocks noGrp="1"/>
          </p:cNvSpPr>
          <p:nvPr>
            <p:ph type="ftr" sz="quarter" idx="10"/>
          </p:nvPr>
        </p:nvSpPr>
        <p:spPr/>
        <p:txBody>
          <a:bodyPr/>
          <a:lstStyle/>
          <a:p>
            <a:pPr marL="0" marR="0" lvl="0" indent="0" algn="l" defTabSz="914400" rtl="0" eaLnBrk="1" fontAlgn="auto" latinLnBrk="0" hangingPunct="1">
              <a:lnSpc>
                <a:spcPct val="100000"/>
              </a:lnSpc>
              <a:spcBef>
                <a:spcPts val="110"/>
              </a:spcBef>
              <a:spcAft>
                <a:spcPts val="110"/>
              </a:spcAft>
              <a:buClrTx/>
              <a:buSzTx/>
              <a:buFontTx/>
              <a:buNone/>
              <a:tabLst/>
              <a:defRPr/>
            </a:pPr>
            <a:r>
              <a:rPr kumimoji="0" lang="de-DE" sz="900" b="0" i="0" u="none" strike="noStrike" kern="1200" cap="none" spc="0" normalizeH="0" baseline="0" noProof="0">
                <a:ln>
                  <a:noFill/>
                </a:ln>
                <a:solidFill>
                  <a:srgbClr val="000000"/>
                </a:solidFill>
                <a:effectLst/>
                <a:uLnTx/>
                <a:uFillTx/>
                <a:latin typeface="Arial" panose="020B0604020202020204"/>
                <a:cs typeface="Arial"/>
              </a:rPr>
              <a:t>| Optional</a:t>
            </a:r>
            <a:endParaRPr kumimoji="0" lang="de-DE" sz="900" b="0" i="0" u="none" strike="noStrike" kern="1200" cap="none" spc="0" normalizeH="0" baseline="0" noProof="0" dirty="0">
              <a:ln>
                <a:noFill/>
              </a:ln>
              <a:solidFill>
                <a:srgbClr val="000000"/>
              </a:solidFill>
              <a:effectLst/>
              <a:uLnTx/>
              <a:uFillTx/>
              <a:latin typeface="Arial" panose="020B0604020202020204"/>
              <a:cs typeface="Arial"/>
            </a:endParaRPr>
          </a:p>
        </p:txBody>
      </p:sp>
      <p:sp>
        <p:nvSpPr>
          <p:cNvPr id="6" name="Datumsplatzhalter 5">
            <a:extLst>
              <a:ext uri="{FF2B5EF4-FFF2-40B4-BE49-F238E27FC236}">
                <a16:creationId xmlns:a16="http://schemas.microsoft.com/office/drawing/2014/main" id="{06E3F372-F58D-4CA4-BFB3-29426E8445D5}"/>
              </a:ext>
            </a:extLst>
          </p:cNvPr>
          <p:cNvSpPr>
            <a:spLocks noGrp="1"/>
          </p:cNvSpPr>
          <p:nvPr>
            <p:ph type="dt" sz="half" idx="11"/>
          </p:nvPr>
        </p:nvSpPr>
        <p:spPr/>
        <p:txBody>
          <a:bodyPr/>
          <a:lstStyle/>
          <a:p>
            <a:pPr marL="0" marR="0" lvl="0" indent="0" algn="l" defTabSz="914400" rtl="0" eaLnBrk="1" fontAlgn="auto" latinLnBrk="0" hangingPunct="1">
              <a:lnSpc>
                <a:spcPct val="100000"/>
              </a:lnSpc>
              <a:spcBef>
                <a:spcPts val="110"/>
              </a:spcBef>
              <a:spcAft>
                <a:spcPts val="110"/>
              </a:spcAft>
              <a:buClrTx/>
              <a:buSzTx/>
              <a:buFontTx/>
              <a:buNone/>
              <a:tabLst/>
              <a:defRPr/>
            </a:pPr>
            <a:fld id="{DF107B34-1A56-43EE-86C9-2DAE19548ED2}" type="datetime1">
              <a:rPr kumimoji="0" lang="de-DE" sz="900" b="0" i="0" u="none" strike="noStrike" kern="1200" cap="none" spc="0" normalizeH="0" baseline="0" noProof="0" smtClean="0">
                <a:ln>
                  <a:noFill/>
                </a:ln>
                <a:solidFill>
                  <a:srgbClr val="000000"/>
                </a:solidFill>
                <a:effectLst/>
                <a:uLnTx/>
                <a:uFillTx/>
                <a:latin typeface="Arial" panose="020B0604020202020204"/>
                <a:cs typeface="Arial"/>
              </a:rPr>
              <a:t>23.05.2022</a:t>
            </a:fld>
            <a:endParaRPr kumimoji="0" lang="de-DE" sz="900" b="0" i="0" u="none" strike="noStrike" kern="1200" cap="none" spc="0" normalizeH="0" baseline="0" noProof="0" dirty="0">
              <a:ln>
                <a:noFill/>
              </a:ln>
              <a:solidFill>
                <a:srgbClr val="000000"/>
              </a:solidFill>
              <a:effectLst/>
              <a:uLnTx/>
              <a:uFillTx/>
              <a:latin typeface="Arial" panose="020B0604020202020204"/>
              <a:cs typeface="Arial"/>
            </a:endParaRPr>
          </a:p>
        </p:txBody>
      </p:sp>
      <p:sp>
        <p:nvSpPr>
          <p:cNvPr id="7" name="Foliennummernplatzhalter 6">
            <a:extLst>
              <a:ext uri="{FF2B5EF4-FFF2-40B4-BE49-F238E27FC236}">
                <a16:creationId xmlns:a16="http://schemas.microsoft.com/office/drawing/2014/main" id="{E8C92BCB-A68D-4FE6-8DC3-18BD6C232DA3}"/>
              </a:ext>
            </a:extLst>
          </p:cNvPr>
          <p:cNvSpPr>
            <a:spLocks noGrp="1"/>
          </p:cNvSpPr>
          <p:nvPr>
            <p:ph type="sldNum" sz="quarter" idx="12"/>
          </p:nvPr>
        </p:nvSpPr>
        <p:spPr/>
        <p:txBody>
          <a:bodyPr/>
          <a:lstStyle/>
          <a:p>
            <a:pPr marL="0" marR="0" lvl="0" indent="0" algn="l" defTabSz="914400" rtl="0" eaLnBrk="1" fontAlgn="auto" latinLnBrk="0" hangingPunct="1">
              <a:lnSpc>
                <a:spcPct val="100000"/>
              </a:lnSpc>
              <a:spcBef>
                <a:spcPts val="110"/>
              </a:spcBef>
              <a:spcAft>
                <a:spcPts val="110"/>
              </a:spcAft>
              <a:buClrTx/>
              <a:buSzTx/>
              <a:buFontTx/>
              <a:buNone/>
              <a:tabLst/>
              <a:defRPr/>
            </a:pPr>
            <a:fld id="{D7C0CCF7-DF53-4ADB-AAD8-9742C01AD446}" type="slidenum">
              <a:rPr kumimoji="0" lang="de-DE" sz="900" b="1" i="0" u="none" strike="noStrike" kern="1200" cap="none" spc="0" normalizeH="0" baseline="0" noProof="0" smtClean="0">
                <a:ln>
                  <a:noFill/>
                </a:ln>
                <a:solidFill>
                  <a:srgbClr val="000000"/>
                </a:solidFill>
                <a:effectLst/>
                <a:uLnTx/>
                <a:uFillTx/>
                <a:latin typeface="Arial" panose="020B0604020202020204"/>
                <a:cs typeface="Arial"/>
              </a:rPr>
              <a:pPr marL="0" marR="0" lvl="0" indent="0" algn="l" defTabSz="914400" rtl="0" eaLnBrk="1" fontAlgn="auto" latinLnBrk="0" hangingPunct="1">
                <a:lnSpc>
                  <a:spcPct val="100000"/>
                </a:lnSpc>
                <a:spcBef>
                  <a:spcPts val="110"/>
                </a:spcBef>
                <a:spcAft>
                  <a:spcPts val="110"/>
                </a:spcAft>
                <a:buClrTx/>
                <a:buSzTx/>
                <a:buFontTx/>
                <a:buNone/>
                <a:tabLst/>
                <a:defRPr/>
              </a:pPr>
              <a:t>‹Nr.›</a:t>
            </a:fld>
            <a:endParaRPr kumimoji="0" lang="de-DE" sz="900" b="1" i="0" u="none" strike="noStrike" kern="1200" cap="none" spc="0" normalizeH="0" baseline="0" noProof="0" dirty="0">
              <a:ln>
                <a:noFill/>
              </a:ln>
              <a:solidFill>
                <a:srgbClr val="000000"/>
              </a:solidFill>
              <a:effectLst/>
              <a:uLnTx/>
              <a:uFillTx/>
              <a:latin typeface="Arial" panose="020B0604020202020204"/>
              <a:cs typeface="Arial"/>
            </a:endParaRPr>
          </a:p>
        </p:txBody>
      </p:sp>
    </p:spTree>
    <p:extLst>
      <p:ext uri="{BB962C8B-B14F-4D97-AF65-F5344CB8AC3E}">
        <p14:creationId xmlns:p14="http://schemas.microsoft.com/office/powerpoint/2010/main" val="341311383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xAndTwoObj" preserve="1">
  <p:cSld name="Titel, Text und 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6A49E15-3CC2-4EE0-92C8-91165D511DA8}"/>
              </a:ext>
            </a:extLst>
          </p:cNvPr>
          <p:cNvSpPr>
            <a:spLocks noGrp="1"/>
          </p:cNvSpPr>
          <p:nvPr>
            <p:ph type="title"/>
          </p:nvPr>
        </p:nvSpPr>
        <p:spPr/>
        <p:txBody>
          <a:bodyPr/>
          <a:lstStyle/>
          <a:p>
            <a:r>
              <a:rPr lang="de-DE"/>
              <a:t>Mastertitelformat bearbeiten</a:t>
            </a:r>
          </a:p>
        </p:txBody>
      </p:sp>
      <p:sp>
        <p:nvSpPr>
          <p:cNvPr id="3" name="Textplatzhalter 2">
            <a:extLst>
              <a:ext uri="{FF2B5EF4-FFF2-40B4-BE49-F238E27FC236}">
                <a16:creationId xmlns:a16="http://schemas.microsoft.com/office/drawing/2014/main" id="{CE50D0BD-1B65-4BC9-A974-4C55A3FDEF28}"/>
              </a:ext>
            </a:extLst>
          </p:cNvPr>
          <p:cNvSpPr>
            <a:spLocks noGrp="1"/>
          </p:cNvSpPr>
          <p:nvPr>
            <p:ph type="body" sz="half" idx="1"/>
          </p:nvPr>
        </p:nvSpPr>
        <p:spPr>
          <a:xfrm>
            <a:off x="212343" y="1965579"/>
            <a:ext cx="5800852" cy="3906012"/>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DE89BA9B-96E6-486F-AB64-EA38AC71B787}"/>
              </a:ext>
            </a:extLst>
          </p:cNvPr>
          <p:cNvSpPr>
            <a:spLocks noGrp="1"/>
          </p:cNvSpPr>
          <p:nvPr>
            <p:ph sz="quarter" idx="2"/>
          </p:nvPr>
        </p:nvSpPr>
        <p:spPr>
          <a:xfrm>
            <a:off x="6165595" y="1965579"/>
            <a:ext cx="5800852" cy="1876806"/>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Inhaltsplatzhalter 4">
            <a:extLst>
              <a:ext uri="{FF2B5EF4-FFF2-40B4-BE49-F238E27FC236}">
                <a16:creationId xmlns:a16="http://schemas.microsoft.com/office/drawing/2014/main" id="{E3A62A82-A2FB-4831-BF8E-0B8D27882DE9}"/>
              </a:ext>
            </a:extLst>
          </p:cNvPr>
          <p:cNvSpPr>
            <a:spLocks noGrp="1"/>
          </p:cNvSpPr>
          <p:nvPr>
            <p:ph sz="quarter" idx="3"/>
          </p:nvPr>
        </p:nvSpPr>
        <p:spPr>
          <a:xfrm>
            <a:off x="6165595" y="3994785"/>
            <a:ext cx="5800852" cy="1876806"/>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a:extLst>
              <a:ext uri="{FF2B5EF4-FFF2-40B4-BE49-F238E27FC236}">
                <a16:creationId xmlns:a16="http://schemas.microsoft.com/office/drawing/2014/main" id="{07E8A134-6B88-4B2A-AE42-C5C2DE4BCF90}"/>
              </a:ext>
            </a:extLst>
          </p:cNvPr>
          <p:cNvSpPr>
            <a:spLocks noGrp="1"/>
          </p:cNvSpPr>
          <p:nvPr>
            <p:ph type="ftr" sz="quarter" idx="10"/>
          </p:nvPr>
        </p:nvSpPr>
        <p:spPr/>
        <p:txBody>
          <a:bodyPr/>
          <a:lstStyle/>
          <a:p>
            <a:pPr marL="0" marR="0" lvl="0" indent="0" algn="l" defTabSz="914400" rtl="0" eaLnBrk="1" fontAlgn="auto" latinLnBrk="0" hangingPunct="1">
              <a:lnSpc>
                <a:spcPct val="100000"/>
              </a:lnSpc>
              <a:spcBef>
                <a:spcPts val="110"/>
              </a:spcBef>
              <a:spcAft>
                <a:spcPts val="110"/>
              </a:spcAft>
              <a:buClrTx/>
              <a:buSzTx/>
              <a:buFontTx/>
              <a:buNone/>
              <a:tabLst/>
              <a:defRPr/>
            </a:pPr>
            <a:r>
              <a:rPr kumimoji="0" lang="de-DE" sz="900" b="0" i="0" u="none" strike="noStrike" kern="1200" cap="none" spc="0" normalizeH="0" baseline="0" noProof="0">
                <a:ln>
                  <a:noFill/>
                </a:ln>
                <a:solidFill>
                  <a:srgbClr val="000000"/>
                </a:solidFill>
                <a:effectLst/>
                <a:uLnTx/>
                <a:uFillTx/>
                <a:latin typeface="Arial" panose="020B0604020202020204"/>
                <a:cs typeface="Arial"/>
              </a:rPr>
              <a:t>| Optional</a:t>
            </a:r>
            <a:endParaRPr kumimoji="0" lang="de-DE" sz="900" b="0" i="0" u="none" strike="noStrike" kern="1200" cap="none" spc="0" normalizeH="0" baseline="0" noProof="0" dirty="0">
              <a:ln>
                <a:noFill/>
              </a:ln>
              <a:solidFill>
                <a:srgbClr val="000000"/>
              </a:solidFill>
              <a:effectLst/>
              <a:uLnTx/>
              <a:uFillTx/>
              <a:latin typeface="Arial" panose="020B0604020202020204"/>
              <a:cs typeface="Arial"/>
            </a:endParaRPr>
          </a:p>
        </p:txBody>
      </p:sp>
      <p:sp>
        <p:nvSpPr>
          <p:cNvPr id="7" name="Datumsplatzhalter 6">
            <a:extLst>
              <a:ext uri="{FF2B5EF4-FFF2-40B4-BE49-F238E27FC236}">
                <a16:creationId xmlns:a16="http://schemas.microsoft.com/office/drawing/2014/main" id="{1C573FE7-AAD9-4572-A337-5461F2423AC5}"/>
              </a:ext>
            </a:extLst>
          </p:cNvPr>
          <p:cNvSpPr>
            <a:spLocks noGrp="1"/>
          </p:cNvSpPr>
          <p:nvPr>
            <p:ph type="dt" sz="half" idx="11"/>
          </p:nvPr>
        </p:nvSpPr>
        <p:spPr/>
        <p:txBody>
          <a:bodyPr/>
          <a:lstStyle/>
          <a:p>
            <a:pPr marL="0" marR="0" lvl="0" indent="0" algn="l" defTabSz="914400" rtl="0" eaLnBrk="1" fontAlgn="auto" latinLnBrk="0" hangingPunct="1">
              <a:lnSpc>
                <a:spcPct val="100000"/>
              </a:lnSpc>
              <a:spcBef>
                <a:spcPts val="110"/>
              </a:spcBef>
              <a:spcAft>
                <a:spcPts val="110"/>
              </a:spcAft>
              <a:buClrTx/>
              <a:buSzTx/>
              <a:buFontTx/>
              <a:buNone/>
              <a:tabLst/>
              <a:defRPr/>
            </a:pPr>
            <a:fld id="{0E0C30BE-3111-461B-8F9D-AEA244FE4A01}" type="datetime1">
              <a:rPr kumimoji="0" lang="de-DE" sz="900" b="0" i="0" u="none" strike="noStrike" kern="1200" cap="none" spc="0" normalizeH="0" baseline="0" noProof="0" smtClean="0">
                <a:ln>
                  <a:noFill/>
                </a:ln>
                <a:solidFill>
                  <a:srgbClr val="000000"/>
                </a:solidFill>
                <a:effectLst/>
                <a:uLnTx/>
                <a:uFillTx/>
                <a:latin typeface="Arial" panose="020B0604020202020204"/>
                <a:cs typeface="Arial"/>
              </a:rPr>
              <a:t>23.05.2022</a:t>
            </a:fld>
            <a:endParaRPr kumimoji="0" lang="de-DE" sz="900" b="0" i="0" u="none" strike="noStrike" kern="1200" cap="none" spc="0" normalizeH="0" baseline="0" noProof="0" dirty="0">
              <a:ln>
                <a:noFill/>
              </a:ln>
              <a:solidFill>
                <a:srgbClr val="000000"/>
              </a:solidFill>
              <a:effectLst/>
              <a:uLnTx/>
              <a:uFillTx/>
              <a:latin typeface="Arial" panose="020B0604020202020204"/>
              <a:cs typeface="Arial"/>
            </a:endParaRPr>
          </a:p>
        </p:txBody>
      </p:sp>
      <p:sp>
        <p:nvSpPr>
          <p:cNvPr id="8" name="Foliennummernplatzhalter 7">
            <a:extLst>
              <a:ext uri="{FF2B5EF4-FFF2-40B4-BE49-F238E27FC236}">
                <a16:creationId xmlns:a16="http://schemas.microsoft.com/office/drawing/2014/main" id="{FF6D4B64-4848-48B9-9A84-A7C7BFCD3193}"/>
              </a:ext>
            </a:extLst>
          </p:cNvPr>
          <p:cNvSpPr>
            <a:spLocks noGrp="1"/>
          </p:cNvSpPr>
          <p:nvPr>
            <p:ph type="sldNum" sz="quarter" idx="12"/>
          </p:nvPr>
        </p:nvSpPr>
        <p:spPr/>
        <p:txBody>
          <a:bodyPr/>
          <a:lstStyle/>
          <a:p>
            <a:pPr marL="0" marR="0" lvl="0" indent="0" algn="l" defTabSz="914400" rtl="0" eaLnBrk="1" fontAlgn="auto" latinLnBrk="0" hangingPunct="1">
              <a:lnSpc>
                <a:spcPct val="100000"/>
              </a:lnSpc>
              <a:spcBef>
                <a:spcPts val="110"/>
              </a:spcBef>
              <a:spcAft>
                <a:spcPts val="110"/>
              </a:spcAft>
              <a:buClrTx/>
              <a:buSzTx/>
              <a:buFontTx/>
              <a:buNone/>
              <a:tabLst/>
              <a:defRPr/>
            </a:pPr>
            <a:fld id="{D7C0CCF7-DF53-4ADB-AAD8-9742C01AD446}" type="slidenum">
              <a:rPr kumimoji="0" lang="de-DE" sz="900" b="1" i="0" u="none" strike="noStrike" kern="1200" cap="none" spc="0" normalizeH="0" baseline="0" noProof="0" smtClean="0">
                <a:ln>
                  <a:noFill/>
                </a:ln>
                <a:solidFill>
                  <a:srgbClr val="000000"/>
                </a:solidFill>
                <a:effectLst/>
                <a:uLnTx/>
                <a:uFillTx/>
                <a:latin typeface="Arial" panose="020B0604020202020204"/>
                <a:cs typeface="Arial"/>
              </a:rPr>
              <a:pPr marL="0" marR="0" lvl="0" indent="0" algn="l" defTabSz="914400" rtl="0" eaLnBrk="1" fontAlgn="auto" latinLnBrk="0" hangingPunct="1">
                <a:lnSpc>
                  <a:spcPct val="100000"/>
                </a:lnSpc>
                <a:spcBef>
                  <a:spcPts val="110"/>
                </a:spcBef>
                <a:spcAft>
                  <a:spcPts val="110"/>
                </a:spcAft>
                <a:buClrTx/>
                <a:buSzTx/>
                <a:buFontTx/>
                <a:buNone/>
                <a:tabLst/>
                <a:defRPr/>
              </a:pPr>
              <a:t>‹Nr.›</a:t>
            </a:fld>
            <a:endParaRPr kumimoji="0" lang="de-DE" sz="900" b="1" i="0" u="none" strike="noStrike" kern="1200" cap="none" spc="0" normalizeH="0" baseline="0" noProof="0" dirty="0">
              <a:ln>
                <a:noFill/>
              </a:ln>
              <a:solidFill>
                <a:srgbClr val="000000"/>
              </a:solidFill>
              <a:effectLst/>
              <a:uLnTx/>
              <a:uFillTx/>
              <a:latin typeface="Arial" panose="020B0604020202020204"/>
              <a:cs typeface="Arial"/>
            </a:endParaRPr>
          </a:p>
        </p:txBody>
      </p:sp>
    </p:spTree>
    <p:extLst>
      <p:ext uri="{BB962C8B-B14F-4D97-AF65-F5344CB8AC3E}">
        <p14:creationId xmlns:p14="http://schemas.microsoft.com/office/powerpoint/2010/main" val="405906091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AndTx" preserve="1">
  <p:cSld name="Titel, zwei Inhalte und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62CBFF9-6AA9-4135-B013-124136065B66}"/>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6A8C003F-FDE2-4BCD-8446-E93BA74B902B}"/>
              </a:ext>
            </a:extLst>
          </p:cNvPr>
          <p:cNvSpPr>
            <a:spLocks noGrp="1"/>
          </p:cNvSpPr>
          <p:nvPr>
            <p:ph sz="quarter" idx="1"/>
          </p:nvPr>
        </p:nvSpPr>
        <p:spPr>
          <a:xfrm>
            <a:off x="212343" y="1965579"/>
            <a:ext cx="5800852" cy="1876806"/>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7AF8FA0B-2B73-4F9E-8421-B7FAA861D2BC}"/>
              </a:ext>
            </a:extLst>
          </p:cNvPr>
          <p:cNvSpPr>
            <a:spLocks noGrp="1"/>
          </p:cNvSpPr>
          <p:nvPr>
            <p:ph sz="quarter" idx="2"/>
          </p:nvPr>
        </p:nvSpPr>
        <p:spPr>
          <a:xfrm>
            <a:off x="212343" y="3994785"/>
            <a:ext cx="5800852" cy="1876806"/>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B6A06705-80A7-42BF-B2C5-248EA2910CCE}"/>
              </a:ext>
            </a:extLst>
          </p:cNvPr>
          <p:cNvSpPr>
            <a:spLocks noGrp="1"/>
          </p:cNvSpPr>
          <p:nvPr>
            <p:ph type="body" sz="half" idx="3"/>
          </p:nvPr>
        </p:nvSpPr>
        <p:spPr>
          <a:xfrm>
            <a:off x="6165595" y="1965579"/>
            <a:ext cx="5800852" cy="3906012"/>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a:extLst>
              <a:ext uri="{FF2B5EF4-FFF2-40B4-BE49-F238E27FC236}">
                <a16:creationId xmlns:a16="http://schemas.microsoft.com/office/drawing/2014/main" id="{68651DD0-4839-47C9-A9A9-3F5056FFCBA1}"/>
              </a:ext>
            </a:extLst>
          </p:cNvPr>
          <p:cNvSpPr>
            <a:spLocks noGrp="1"/>
          </p:cNvSpPr>
          <p:nvPr>
            <p:ph type="ftr" sz="quarter" idx="10"/>
          </p:nvPr>
        </p:nvSpPr>
        <p:spPr/>
        <p:txBody>
          <a:bodyPr/>
          <a:lstStyle/>
          <a:p>
            <a:pPr marL="0" marR="0" lvl="0" indent="0" algn="l" defTabSz="914400" rtl="0" eaLnBrk="1" fontAlgn="auto" latinLnBrk="0" hangingPunct="1">
              <a:lnSpc>
                <a:spcPct val="100000"/>
              </a:lnSpc>
              <a:spcBef>
                <a:spcPts val="110"/>
              </a:spcBef>
              <a:spcAft>
                <a:spcPts val="110"/>
              </a:spcAft>
              <a:buClrTx/>
              <a:buSzTx/>
              <a:buFontTx/>
              <a:buNone/>
              <a:tabLst/>
              <a:defRPr/>
            </a:pPr>
            <a:r>
              <a:rPr kumimoji="0" lang="de-DE" sz="900" b="0" i="0" u="none" strike="noStrike" kern="1200" cap="none" spc="0" normalizeH="0" baseline="0" noProof="0">
                <a:ln>
                  <a:noFill/>
                </a:ln>
                <a:solidFill>
                  <a:srgbClr val="000000"/>
                </a:solidFill>
                <a:effectLst/>
                <a:uLnTx/>
                <a:uFillTx/>
                <a:latin typeface="Arial" panose="020B0604020202020204"/>
                <a:cs typeface="Arial"/>
              </a:rPr>
              <a:t>| Optional</a:t>
            </a:r>
            <a:endParaRPr kumimoji="0" lang="de-DE" sz="900" b="0" i="0" u="none" strike="noStrike" kern="1200" cap="none" spc="0" normalizeH="0" baseline="0" noProof="0" dirty="0">
              <a:ln>
                <a:noFill/>
              </a:ln>
              <a:solidFill>
                <a:srgbClr val="000000"/>
              </a:solidFill>
              <a:effectLst/>
              <a:uLnTx/>
              <a:uFillTx/>
              <a:latin typeface="Arial" panose="020B0604020202020204"/>
              <a:cs typeface="Arial"/>
            </a:endParaRPr>
          </a:p>
        </p:txBody>
      </p:sp>
      <p:sp>
        <p:nvSpPr>
          <p:cNvPr id="7" name="Datumsplatzhalter 6">
            <a:extLst>
              <a:ext uri="{FF2B5EF4-FFF2-40B4-BE49-F238E27FC236}">
                <a16:creationId xmlns:a16="http://schemas.microsoft.com/office/drawing/2014/main" id="{38323B6D-9603-4517-B425-10C069E2500E}"/>
              </a:ext>
            </a:extLst>
          </p:cNvPr>
          <p:cNvSpPr>
            <a:spLocks noGrp="1"/>
          </p:cNvSpPr>
          <p:nvPr>
            <p:ph type="dt" sz="half" idx="11"/>
          </p:nvPr>
        </p:nvSpPr>
        <p:spPr/>
        <p:txBody>
          <a:bodyPr/>
          <a:lstStyle/>
          <a:p>
            <a:pPr marL="0" marR="0" lvl="0" indent="0" algn="l" defTabSz="914400" rtl="0" eaLnBrk="1" fontAlgn="auto" latinLnBrk="0" hangingPunct="1">
              <a:lnSpc>
                <a:spcPct val="100000"/>
              </a:lnSpc>
              <a:spcBef>
                <a:spcPts val="110"/>
              </a:spcBef>
              <a:spcAft>
                <a:spcPts val="110"/>
              </a:spcAft>
              <a:buClrTx/>
              <a:buSzTx/>
              <a:buFontTx/>
              <a:buNone/>
              <a:tabLst/>
              <a:defRPr/>
            </a:pPr>
            <a:fld id="{D8AF7673-4E49-421A-A8F9-8B568C2E52E5}" type="datetime1">
              <a:rPr kumimoji="0" lang="de-DE" sz="900" b="0" i="0" u="none" strike="noStrike" kern="1200" cap="none" spc="0" normalizeH="0" baseline="0" noProof="0" smtClean="0">
                <a:ln>
                  <a:noFill/>
                </a:ln>
                <a:solidFill>
                  <a:srgbClr val="000000"/>
                </a:solidFill>
                <a:effectLst/>
                <a:uLnTx/>
                <a:uFillTx/>
                <a:latin typeface="Arial" panose="020B0604020202020204"/>
                <a:cs typeface="Arial"/>
              </a:rPr>
              <a:t>23.05.2022</a:t>
            </a:fld>
            <a:endParaRPr kumimoji="0" lang="de-DE" sz="900" b="0" i="0" u="none" strike="noStrike" kern="1200" cap="none" spc="0" normalizeH="0" baseline="0" noProof="0" dirty="0">
              <a:ln>
                <a:noFill/>
              </a:ln>
              <a:solidFill>
                <a:srgbClr val="000000"/>
              </a:solidFill>
              <a:effectLst/>
              <a:uLnTx/>
              <a:uFillTx/>
              <a:latin typeface="Arial" panose="020B0604020202020204"/>
              <a:cs typeface="Arial"/>
            </a:endParaRPr>
          </a:p>
        </p:txBody>
      </p:sp>
      <p:sp>
        <p:nvSpPr>
          <p:cNvPr id="8" name="Foliennummernplatzhalter 7">
            <a:extLst>
              <a:ext uri="{FF2B5EF4-FFF2-40B4-BE49-F238E27FC236}">
                <a16:creationId xmlns:a16="http://schemas.microsoft.com/office/drawing/2014/main" id="{B1BFD5DC-90F2-4A91-AE88-C9A9192A247A}"/>
              </a:ext>
            </a:extLst>
          </p:cNvPr>
          <p:cNvSpPr>
            <a:spLocks noGrp="1"/>
          </p:cNvSpPr>
          <p:nvPr>
            <p:ph type="sldNum" sz="quarter" idx="12"/>
          </p:nvPr>
        </p:nvSpPr>
        <p:spPr/>
        <p:txBody>
          <a:bodyPr/>
          <a:lstStyle/>
          <a:p>
            <a:pPr marL="0" marR="0" lvl="0" indent="0" algn="l" defTabSz="914400" rtl="0" eaLnBrk="1" fontAlgn="auto" latinLnBrk="0" hangingPunct="1">
              <a:lnSpc>
                <a:spcPct val="100000"/>
              </a:lnSpc>
              <a:spcBef>
                <a:spcPts val="110"/>
              </a:spcBef>
              <a:spcAft>
                <a:spcPts val="110"/>
              </a:spcAft>
              <a:buClrTx/>
              <a:buSzTx/>
              <a:buFontTx/>
              <a:buNone/>
              <a:tabLst/>
              <a:defRPr/>
            </a:pPr>
            <a:fld id="{D7C0CCF7-DF53-4ADB-AAD8-9742C01AD446}" type="slidenum">
              <a:rPr kumimoji="0" lang="de-DE" sz="900" b="1" i="0" u="none" strike="noStrike" kern="1200" cap="none" spc="0" normalizeH="0" baseline="0" noProof="0" smtClean="0">
                <a:ln>
                  <a:noFill/>
                </a:ln>
                <a:solidFill>
                  <a:srgbClr val="000000"/>
                </a:solidFill>
                <a:effectLst/>
                <a:uLnTx/>
                <a:uFillTx/>
                <a:latin typeface="Arial" panose="020B0604020202020204"/>
                <a:cs typeface="Arial"/>
              </a:rPr>
              <a:pPr marL="0" marR="0" lvl="0" indent="0" algn="l" defTabSz="914400" rtl="0" eaLnBrk="1" fontAlgn="auto" latinLnBrk="0" hangingPunct="1">
                <a:lnSpc>
                  <a:spcPct val="100000"/>
                </a:lnSpc>
                <a:spcBef>
                  <a:spcPts val="110"/>
                </a:spcBef>
                <a:spcAft>
                  <a:spcPts val="110"/>
                </a:spcAft>
                <a:buClrTx/>
                <a:buSzTx/>
                <a:buFontTx/>
                <a:buNone/>
                <a:tabLst/>
                <a:defRPr/>
              </a:pPr>
              <a:t>‹Nr.›</a:t>
            </a:fld>
            <a:endParaRPr kumimoji="0" lang="de-DE" sz="900" b="1" i="0" u="none" strike="noStrike" kern="1200" cap="none" spc="0" normalizeH="0" baseline="0" noProof="0" dirty="0">
              <a:ln>
                <a:noFill/>
              </a:ln>
              <a:solidFill>
                <a:srgbClr val="000000"/>
              </a:solidFill>
              <a:effectLst/>
              <a:uLnTx/>
              <a:uFillTx/>
              <a:latin typeface="Arial" panose="020B0604020202020204"/>
              <a:cs typeface="Arial"/>
            </a:endParaRPr>
          </a:p>
        </p:txBody>
      </p:sp>
    </p:spTree>
    <p:extLst>
      <p:ext uri="{BB962C8B-B14F-4D97-AF65-F5344CB8AC3E}">
        <p14:creationId xmlns:p14="http://schemas.microsoft.com/office/powerpoint/2010/main" val="101285389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ObjOverTx" preserve="1">
  <p:cSld name="Titel und 2 Inhalte üb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82E6BCF-F13B-4DAE-838C-D4CFDC543608}"/>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5E4072EF-C701-4F8C-9B31-1260A74B6366}"/>
              </a:ext>
            </a:extLst>
          </p:cNvPr>
          <p:cNvSpPr>
            <a:spLocks noGrp="1"/>
          </p:cNvSpPr>
          <p:nvPr>
            <p:ph sz="quarter" idx="1"/>
          </p:nvPr>
        </p:nvSpPr>
        <p:spPr>
          <a:xfrm>
            <a:off x="212343" y="1965579"/>
            <a:ext cx="5800852" cy="1876806"/>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2516D008-2F5C-4820-A061-6C39F314126D}"/>
              </a:ext>
            </a:extLst>
          </p:cNvPr>
          <p:cNvSpPr>
            <a:spLocks noGrp="1"/>
          </p:cNvSpPr>
          <p:nvPr>
            <p:ph sz="quarter" idx="2"/>
          </p:nvPr>
        </p:nvSpPr>
        <p:spPr>
          <a:xfrm>
            <a:off x="6165595" y="1965579"/>
            <a:ext cx="5800852" cy="1876806"/>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6E0CE585-CC58-4405-A5B2-4146F97E314D}"/>
              </a:ext>
            </a:extLst>
          </p:cNvPr>
          <p:cNvSpPr>
            <a:spLocks noGrp="1"/>
          </p:cNvSpPr>
          <p:nvPr>
            <p:ph type="body" sz="half" idx="3"/>
          </p:nvPr>
        </p:nvSpPr>
        <p:spPr>
          <a:xfrm>
            <a:off x="212344" y="3994785"/>
            <a:ext cx="11753977" cy="1876806"/>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a:extLst>
              <a:ext uri="{FF2B5EF4-FFF2-40B4-BE49-F238E27FC236}">
                <a16:creationId xmlns:a16="http://schemas.microsoft.com/office/drawing/2014/main" id="{D8156A72-D8B4-4EB6-8FFB-61C9B44B1EC3}"/>
              </a:ext>
            </a:extLst>
          </p:cNvPr>
          <p:cNvSpPr>
            <a:spLocks noGrp="1"/>
          </p:cNvSpPr>
          <p:nvPr>
            <p:ph type="ftr" sz="quarter" idx="10"/>
          </p:nvPr>
        </p:nvSpPr>
        <p:spPr/>
        <p:txBody>
          <a:bodyPr/>
          <a:lstStyle/>
          <a:p>
            <a:pPr marL="0" marR="0" lvl="0" indent="0" algn="l" defTabSz="914400" rtl="0" eaLnBrk="1" fontAlgn="auto" latinLnBrk="0" hangingPunct="1">
              <a:lnSpc>
                <a:spcPct val="100000"/>
              </a:lnSpc>
              <a:spcBef>
                <a:spcPts val="110"/>
              </a:spcBef>
              <a:spcAft>
                <a:spcPts val="110"/>
              </a:spcAft>
              <a:buClrTx/>
              <a:buSzTx/>
              <a:buFontTx/>
              <a:buNone/>
              <a:tabLst/>
              <a:defRPr/>
            </a:pPr>
            <a:r>
              <a:rPr kumimoji="0" lang="de-DE" sz="900" b="0" i="0" u="none" strike="noStrike" kern="1200" cap="none" spc="0" normalizeH="0" baseline="0" noProof="0">
                <a:ln>
                  <a:noFill/>
                </a:ln>
                <a:solidFill>
                  <a:srgbClr val="000000"/>
                </a:solidFill>
                <a:effectLst/>
                <a:uLnTx/>
                <a:uFillTx/>
                <a:latin typeface="Arial" panose="020B0604020202020204"/>
                <a:cs typeface="Arial"/>
              </a:rPr>
              <a:t>| Optional</a:t>
            </a:r>
            <a:endParaRPr kumimoji="0" lang="de-DE" sz="900" b="0" i="0" u="none" strike="noStrike" kern="1200" cap="none" spc="0" normalizeH="0" baseline="0" noProof="0" dirty="0">
              <a:ln>
                <a:noFill/>
              </a:ln>
              <a:solidFill>
                <a:srgbClr val="000000"/>
              </a:solidFill>
              <a:effectLst/>
              <a:uLnTx/>
              <a:uFillTx/>
              <a:latin typeface="Arial" panose="020B0604020202020204"/>
              <a:cs typeface="Arial"/>
            </a:endParaRPr>
          </a:p>
        </p:txBody>
      </p:sp>
      <p:sp>
        <p:nvSpPr>
          <p:cNvPr id="7" name="Datumsplatzhalter 6">
            <a:extLst>
              <a:ext uri="{FF2B5EF4-FFF2-40B4-BE49-F238E27FC236}">
                <a16:creationId xmlns:a16="http://schemas.microsoft.com/office/drawing/2014/main" id="{D0EFBFB9-D2F6-40AF-BCCC-A2A94354C2D7}"/>
              </a:ext>
            </a:extLst>
          </p:cNvPr>
          <p:cNvSpPr>
            <a:spLocks noGrp="1"/>
          </p:cNvSpPr>
          <p:nvPr>
            <p:ph type="dt" sz="half" idx="11"/>
          </p:nvPr>
        </p:nvSpPr>
        <p:spPr/>
        <p:txBody>
          <a:bodyPr/>
          <a:lstStyle/>
          <a:p>
            <a:pPr marL="0" marR="0" lvl="0" indent="0" algn="l" defTabSz="914400" rtl="0" eaLnBrk="1" fontAlgn="auto" latinLnBrk="0" hangingPunct="1">
              <a:lnSpc>
                <a:spcPct val="100000"/>
              </a:lnSpc>
              <a:spcBef>
                <a:spcPts val="110"/>
              </a:spcBef>
              <a:spcAft>
                <a:spcPts val="110"/>
              </a:spcAft>
              <a:buClrTx/>
              <a:buSzTx/>
              <a:buFontTx/>
              <a:buNone/>
              <a:tabLst/>
              <a:defRPr/>
            </a:pPr>
            <a:fld id="{A2F219F5-2D10-43F8-A53B-34A1ADD86956}" type="datetime1">
              <a:rPr kumimoji="0" lang="de-DE" sz="900" b="0" i="0" u="none" strike="noStrike" kern="1200" cap="none" spc="0" normalizeH="0" baseline="0" noProof="0" smtClean="0">
                <a:ln>
                  <a:noFill/>
                </a:ln>
                <a:solidFill>
                  <a:srgbClr val="000000"/>
                </a:solidFill>
                <a:effectLst/>
                <a:uLnTx/>
                <a:uFillTx/>
                <a:latin typeface="Arial" panose="020B0604020202020204"/>
                <a:cs typeface="Arial"/>
              </a:rPr>
              <a:t>23.05.2022</a:t>
            </a:fld>
            <a:endParaRPr kumimoji="0" lang="de-DE" sz="900" b="0" i="0" u="none" strike="noStrike" kern="1200" cap="none" spc="0" normalizeH="0" baseline="0" noProof="0" dirty="0">
              <a:ln>
                <a:noFill/>
              </a:ln>
              <a:solidFill>
                <a:srgbClr val="000000"/>
              </a:solidFill>
              <a:effectLst/>
              <a:uLnTx/>
              <a:uFillTx/>
              <a:latin typeface="Arial" panose="020B0604020202020204"/>
              <a:cs typeface="Arial"/>
            </a:endParaRPr>
          </a:p>
        </p:txBody>
      </p:sp>
      <p:sp>
        <p:nvSpPr>
          <p:cNvPr id="8" name="Foliennummernplatzhalter 7">
            <a:extLst>
              <a:ext uri="{FF2B5EF4-FFF2-40B4-BE49-F238E27FC236}">
                <a16:creationId xmlns:a16="http://schemas.microsoft.com/office/drawing/2014/main" id="{D28F30A4-BEA8-4D3F-B414-562C963D8891}"/>
              </a:ext>
            </a:extLst>
          </p:cNvPr>
          <p:cNvSpPr>
            <a:spLocks noGrp="1"/>
          </p:cNvSpPr>
          <p:nvPr>
            <p:ph type="sldNum" sz="quarter" idx="12"/>
          </p:nvPr>
        </p:nvSpPr>
        <p:spPr/>
        <p:txBody>
          <a:bodyPr/>
          <a:lstStyle/>
          <a:p>
            <a:pPr marL="0" marR="0" lvl="0" indent="0" algn="l" defTabSz="914400" rtl="0" eaLnBrk="1" fontAlgn="auto" latinLnBrk="0" hangingPunct="1">
              <a:lnSpc>
                <a:spcPct val="100000"/>
              </a:lnSpc>
              <a:spcBef>
                <a:spcPts val="110"/>
              </a:spcBef>
              <a:spcAft>
                <a:spcPts val="110"/>
              </a:spcAft>
              <a:buClrTx/>
              <a:buSzTx/>
              <a:buFontTx/>
              <a:buNone/>
              <a:tabLst/>
              <a:defRPr/>
            </a:pPr>
            <a:fld id="{D7C0CCF7-DF53-4ADB-AAD8-9742C01AD446}" type="slidenum">
              <a:rPr kumimoji="0" lang="de-DE" sz="900" b="1" i="0" u="none" strike="noStrike" kern="1200" cap="none" spc="0" normalizeH="0" baseline="0" noProof="0" smtClean="0">
                <a:ln>
                  <a:noFill/>
                </a:ln>
                <a:solidFill>
                  <a:srgbClr val="000000"/>
                </a:solidFill>
                <a:effectLst/>
                <a:uLnTx/>
                <a:uFillTx/>
                <a:latin typeface="Arial" panose="020B0604020202020204"/>
                <a:cs typeface="Arial"/>
              </a:rPr>
              <a:pPr marL="0" marR="0" lvl="0" indent="0" algn="l" defTabSz="914400" rtl="0" eaLnBrk="1" fontAlgn="auto" latinLnBrk="0" hangingPunct="1">
                <a:lnSpc>
                  <a:spcPct val="100000"/>
                </a:lnSpc>
                <a:spcBef>
                  <a:spcPts val="110"/>
                </a:spcBef>
                <a:spcAft>
                  <a:spcPts val="110"/>
                </a:spcAft>
                <a:buClrTx/>
                <a:buSzTx/>
                <a:buFontTx/>
                <a:buNone/>
                <a:tabLst/>
                <a:defRPr/>
              </a:pPr>
              <a:t>‹Nr.›</a:t>
            </a:fld>
            <a:endParaRPr kumimoji="0" lang="de-DE" sz="900" b="1" i="0" u="none" strike="noStrike" kern="1200" cap="none" spc="0" normalizeH="0" baseline="0" noProof="0" dirty="0">
              <a:ln>
                <a:noFill/>
              </a:ln>
              <a:solidFill>
                <a:srgbClr val="000000"/>
              </a:solidFill>
              <a:effectLst/>
              <a:uLnTx/>
              <a:uFillTx/>
              <a:latin typeface="Arial" panose="020B0604020202020204"/>
              <a:cs typeface="Arial"/>
            </a:endParaRPr>
          </a:p>
        </p:txBody>
      </p:sp>
    </p:spTree>
    <p:extLst>
      <p:ext uri="{BB962C8B-B14F-4D97-AF65-F5344CB8AC3E}">
        <p14:creationId xmlns:p14="http://schemas.microsoft.com/office/powerpoint/2010/main" val="161276940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fourObj" preserve="1">
  <p:cSld name="Titel und vier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C4E88C9-2E13-4233-97E7-A58EA56BF533}"/>
              </a:ext>
            </a:extLst>
          </p:cNvPr>
          <p:cNvSpPr>
            <a:spLocks noGrp="1"/>
          </p:cNvSpPr>
          <p:nvPr>
            <p:ph type="title" sz="quarter"/>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9D7B31FC-3EB7-4237-9F75-E570D381E0FE}"/>
              </a:ext>
            </a:extLst>
          </p:cNvPr>
          <p:cNvSpPr>
            <a:spLocks noGrp="1"/>
          </p:cNvSpPr>
          <p:nvPr>
            <p:ph sz="quarter" idx="1"/>
          </p:nvPr>
        </p:nvSpPr>
        <p:spPr>
          <a:xfrm>
            <a:off x="212344" y="1965579"/>
            <a:ext cx="5800852" cy="1876806"/>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38A8875F-CFAA-4590-B879-3219CBD4BB93}"/>
              </a:ext>
            </a:extLst>
          </p:cNvPr>
          <p:cNvSpPr>
            <a:spLocks noGrp="1"/>
          </p:cNvSpPr>
          <p:nvPr>
            <p:ph sz="quarter" idx="2"/>
          </p:nvPr>
        </p:nvSpPr>
        <p:spPr>
          <a:xfrm>
            <a:off x="6165596" y="1965579"/>
            <a:ext cx="5800852" cy="1876806"/>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Inhaltsplatzhalter 4">
            <a:extLst>
              <a:ext uri="{FF2B5EF4-FFF2-40B4-BE49-F238E27FC236}">
                <a16:creationId xmlns:a16="http://schemas.microsoft.com/office/drawing/2014/main" id="{CA4CB87F-0C22-4934-8CA1-76F88C95A477}"/>
              </a:ext>
            </a:extLst>
          </p:cNvPr>
          <p:cNvSpPr>
            <a:spLocks noGrp="1"/>
          </p:cNvSpPr>
          <p:nvPr>
            <p:ph sz="quarter" idx="3"/>
          </p:nvPr>
        </p:nvSpPr>
        <p:spPr>
          <a:xfrm>
            <a:off x="212344" y="3994785"/>
            <a:ext cx="5800852" cy="1876806"/>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Inhaltsplatzhalter 5">
            <a:extLst>
              <a:ext uri="{FF2B5EF4-FFF2-40B4-BE49-F238E27FC236}">
                <a16:creationId xmlns:a16="http://schemas.microsoft.com/office/drawing/2014/main" id="{00020373-3ACB-4F0F-B502-F1E7C40F6322}"/>
              </a:ext>
            </a:extLst>
          </p:cNvPr>
          <p:cNvSpPr>
            <a:spLocks noGrp="1"/>
          </p:cNvSpPr>
          <p:nvPr>
            <p:ph sz="quarter" idx="4"/>
          </p:nvPr>
        </p:nvSpPr>
        <p:spPr>
          <a:xfrm>
            <a:off x="6165596" y="3994785"/>
            <a:ext cx="5800852" cy="1876806"/>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Fußzeilenplatzhalter 6">
            <a:extLst>
              <a:ext uri="{FF2B5EF4-FFF2-40B4-BE49-F238E27FC236}">
                <a16:creationId xmlns:a16="http://schemas.microsoft.com/office/drawing/2014/main" id="{A7AE7A61-0107-4725-BF07-B2F2AA671499}"/>
              </a:ext>
            </a:extLst>
          </p:cNvPr>
          <p:cNvSpPr>
            <a:spLocks noGrp="1"/>
          </p:cNvSpPr>
          <p:nvPr>
            <p:ph type="ftr" sz="quarter" idx="10"/>
          </p:nvPr>
        </p:nvSpPr>
        <p:spPr/>
        <p:txBody>
          <a:bodyPr/>
          <a:lstStyle/>
          <a:p>
            <a:pPr marL="0" marR="0" lvl="0" indent="0" algn="l" defTabSz="914400" rtl="0" eaLnBrk="1" fontAlgn="auto" latinLnBrk="0" hangingPunct="1">
              <a:lnSpc>
                <a:spcPct val="100000"/>
              </a:lnSpc>
              <a:spcBef>
                <a:spcPts val="110"/>
              </a:spcBef>
              <a:spcAft>
                <a:spcPts val="110"/>
              </a:spcAft>
              <a:buClrTx/>
              <a:buSzTx/>
              <a:buFontTx/>
              <a:buNone/>
              <a:tabLst/>
              <a:defRPr/>
            </a:pPr>
            <a:r>
              <a:rPr kumimoji="0" lang="de-DE" sz="900" b="0" i="0" u="none" strike="noStrike" kern="1200" cap="none" spc="0" normalizeH="0" baseline="0" noProof="0">
                <a:ln>
                  <a:noFill/>
                </a:ln>
                <a:solidFill>
                  <a:srgbClr val="000000"/>
                </a:solidFill>
                <a:effectLst/>
                <a:uLnTx/>
                <a:uFillTx/>
                <a:latin typeface="Arial" panose="020B0604020202020204"/>
                <a:cs typeface="Arial"/>
              </a:rPr>
              <a:t>| Optional</a:t>
            </a:r>
            <a:endParaRPr kumimoji="0" lang="de-DE" sz="900" b="0" i="0" u="none" strike="noStrike" kern="1200" cap="none" spc="0" normalizeH="0" baseline="0" noProof="0" dirty="0">
              <a:ln>
                <a:noFill/>
              </a:ln>
              <a:solidFill>
                <a:srgbClr val="000000"/>
              </a:solidFill>
              <a:effectLst/>
              <a:uLnTx/>
              <a:uFillTx/>
              <a:latin typeface="Arial" panose="020B0604020202020204"/>
              <a:cs typeface="Arial"/>
            </a:endParaRPr>
          </a:p>
        </p:txBody>
      </p:sp>
      <p:sp>
        <p:nvSpPr>
          <p:cNvPr id="8" name="Datumsplatzhalter 7">
            <a:extLst>
              <a:ext uri="{FF2B5EF4-FFF2-40B4-BE49-F238E27FC236}">
                <a16:creationId xmlns:a16="http://schemas.microsoft.com/office/drawing/2014/main" id="{42470242-CC3A-40B7-95C1-B059AF43DE27}"/>
              </a:ext>
            </a:extLst>
          </p:cNvPr>
          <p:cNvSpPr>
            <a:spLocks noGrp="1"/>
          </p:cNvSpPr>
          <p:nvPr>
            <p:ph type="dt" sz="half" idx="11"/>
          </p:nvPr>
        </p:nvSpPr>
        <p:spPr/>
        <p:txBody>
          <a:bodyPr/>
          <a:lstStyle/>
          <a:p>
            <a:pPr marL="0" marR="0" lvl="0" indent="0" algn="l" defTabSz="914400" rtl="0" eaLnBrk="1" fontAlgn="auto" latinLnBrk="0" hangingPunct="1">
              <a:lnSpc>
                <a:spcPct val="100000"/>
              </a:lnSpc>
              <a:spcBef>
                <a:spcPts val="110"/>
              </a:spcBef>
              <a:spcAft>
                <a:spcPts val="110"/>
              </a:spcAft>
              <a:buClrTx/>
              <a:buSzTx/>
              <a:buFontTx/>
              <a:buNone/>
              <a:tabLst/>
              <a:defRPr/>
            </a:pPr>
            <a:fld id="{4497A7C5-BC5F-48E8-AE9A-063AD7EF3F55}" type="datetime1">
              <a:rPr kumimoji="0" lang="de-DE" sz="900" b="0" i="0" u="none" strike="noStrike" kern="1200" cap="none" spc="0" normalizeH="0" baseline="0" noProof="0" smtClean="0">
                <a:ln>
                  <a:noFill/>
                </a:ln>
                <a:solidFill>
                  <a:srgbClr val="000000"/>
                </a:solidFill>
                <a:effectLst/>
                <a:uLnTx/>
                <a:uFillTx/>
                <a:latin typeface="Arial" panose="020B0604020202020204"/>
                <a:cs typeface="Arial"/>
              </a:rPr>
              <a:t>23.05.2022</a:t>
            </a:fld>
            <a:endParaRPr kumimoji="0" lang="de-DE" sz="900" b="0" i="0" u="none" strike="noStrike" kern="1200" cap="none" spc="0" normalizeH="0" baseline="0" noProof="0" dirty="0">
              <a:ln>
                <a:noFill/>
              </a:ln>
              <a:solidFill>
                <a:srgbClr val="000000"/>
              </a:solidFill>
              <a:effectLst/>
              <a:uLnTx/>
              <a:uFillTx/>
              <a:latin typeface="Arial" panose="020B0604020202020204"/>
              <a:cs typeface="Arial"/>
            </a:endParaRPr>
          </a:p>
        </p:txBody>
      </p:sp>
      <p:sp>
        <p:nvSpPr>
          <p:cNvPr id="9" name="Foliennummernplatzhalter 8">
            <a:extLst>
              <a:ext uri="{FF2B5EF4-FFF2-40B4-BE49-F238E27FC236}">
                <a16:creationId xmlns:a16="http://schemas.microsoft.com/office/drawing/2014/main" id="{7F8F0835-9080-41B3-9513-4B6330021B22}"/>
              </a:ext>
            </a:extLst>
          </p:cNvPr>
          <p:cNvSpPr>
            <a:spLocks noGrp="1"/>
          </p:cNvSpPr>
          <p:nvPr>
            <p:ph type="sldNum" sz="quarter" idx="12"/>
          </p:nvPr>
        </p:nvSpPr>
        <p:spPr/>
        <p:txBody>
          <a:bodyPr/>
          <a:lstStyle/>
          <a:p>
            <a:pPr marL="0" marR="0" lvl="0" indent="0" algn="l" defTabSz="914400" rtl="0" eaLnBrk="1" fontAlgn="auto" latinLnBrk="0" hangingPunct="1">
              <a:lnSpc>
                <a:spcPct val="100000"/>
              </a:lnSpc>
              <a:spcBef>
                <a:spcPts val="110"/>
              </a:spcBef>
              <a:spcAft>
                <a:spcPts val="110"/>
              </a:spcAft>
              <a:buClrTx/>
              <a:buSzTx/>
              <a:buFontTx/>
              <a:buNone/>
              <a:tabLst/>
              <a:defRPr/>
            </a:pPr>
            <a:fld id="{D7C0CCF7-DF53-4ADB-AAD8-9742C01AD446}" type="slidenum">
              <a:rPr kumimoji="0" lang="de-DE" sz="900" b="1" i="0" u="none" strike="noStrike" kern="1200" cap="none" spc="0" normalizeH="0" baseline="0" noProof="0" smtClean="0">
                <a:ln>
                  <a:noFill/>
                </a:ln>
                <a:solidFill>
                  <a:srgbClr val="000000"/>
                </a:solidFill>
                <a:effectLst/>
                <a:uLnTx/>
                <a:uFillTx/>
                <a:latin typeface="Arial" panose="020B0604020202020204"/>
                <a:cs typeface="Arial"/>
              </a:rPr>
              <a:pPr marL="0" marR="0" lvl="0" indent="0" algn="l" defTabSz="914400" rtl="0" eaLnBrk="1" fontAlgn="auto" latinLnBrk="0" hangingPunct="1">
                <a:lnSpc>
                  <a:spcPct val="100000"/>
                </a:lnSpc>
                <a:spcBef>
                  <a:spcPts val="110"/>
                </a:spcBef>
                <a:spcAft>
                  <a:spcPts val="110"/>
                </a:spcAft>
                <a:buClrTx/>
                <a:buSzTx/>
                <a:buFontTx/>
                <a:buNone/>
                <a:tabLst/>
                <a:defRPr/>
              </a:pPr>
              <a:t>‹Nr.›</a:t>
            </a:fld>
            <a:endParaRPr kumimoji="0" lang="de-DE" sz="900" b="1" i="0" u="none" strike="noStrike" kern="1200" cap="none" spc="0" normalizeH="0" baseline="0" noProof="0" dirty="0">
              <a:ln>
                <a:noFill/>
              </a:ln>
              <a:solidFill>
                <a:srgbClr val="000000"/>
              </a:solidFill>
              <a:effectLst/>
              <a:uLnTx/>
              <a:uFillTx/>
              <a:latin typeface="Arial" panose="020B0604020202020204"/>
              <a:cs typeface="Arial"/>
            </a:endParaRPr>
          </a:p>
        </p:txBody>
      </p:sp>
    </p:spTree>
    <p:extLst>
      <p:ext uri="{BB962C8B-B14F-4D97-AF65-F5344CB8AC3E}">
        <p14:creationId xmlns:p14="http://schemas.microsoft.com/office/powerpoint/2010/main" val="218608940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BASF_Finale_V10_3">
    <p:spTree>
      <p:nvGrpSpPr>
        <p:cNvPr id="1" name=""/>
        <p:cNvGrpSpPr/>
        <p:nvPr/>
      </p:nvGrpSpPr>
      <p:grpSpPr>
        <a:xfrm>
          <a:off x="0" y="0"/>
          <a:ext cx="0" cy="0"/>
          <a:chOff x="0" y="0"/>
          <a:chExt cx="0" cy="0"/>
        </a:xfrm>
      </p:grpSpPr>
      <p:grpSp>
        <p:nvGrpSpPr>
          <p:cNvPr id="2" name="Gruppieren 1">
            <a:extLst>
              <a:ext uri="{FF2B5EF4-FFF2-40B4-BE49-F238E27FC236}">
                <a16:creationId xmlns:a16="http://schemas.microsoft.com/office/drawing/2014/main" id="{4560EDE9-4AB6-439F-AE21-2378008743B0}"/>
              </a:ext>
            </a:extLst>
          </p:cNvPr>
          <p:cNvGrpSpPr/>
          <p:nvPr/>
        </p:nvGrpSpPr>
        <p:grpSpPr>
          <a:xfrm>
            <a:off x="2120" y="1"/>
            <a:ext cx="12187766" cy="6858000"/>
            <a:chOff x="2119" y="1"/>
            <a:chExt cx="12186180" cy="6858000"/>
          </a:xfrm>
        </p:grpSpPr>
        <p:pic>
          <p:nvPicPr>
            <p:cNvPr id="3" name="Picture 13" descr="C:\Documents and Settings\ROESSO\My Documents\Ablage\Corporate Design\PowerPoint\Logos Wizard\BASFc_Q_PPT_38_blau-hell.tif"/>
            <p:cNvPicPr>
              <a:picLocks noChangeAspect="1" noChangeArrowheads="1"/>
            </p:cNvPicPr>
            <p:nvPr/>
          </p:nvPicPr>
          <p:blipFill>
            <a:blip r:embed="rId2">
              <a:extLst>
                <a:ext uri="{28A0092B-C50C-407E-A947-70E740481C1C}">
                  <a14:useLocalDpi xmlns:a14="http://schemas.microsoft.com/office/drawing/2010/main" val="0"/>
                </a:ext>
              </a:extLst>
            </a:blip>
            <a:srcRect t="90031"/>
            <a:stretch>
              <a:fillRect/>
            </a:stretch>
          </p:blipFill>
          <p:spPr bwMode="auto">
            <a:xfrm>
              <a:off x="2119" y="1"/>
              <a:ext cx="1218618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6" name="Grafik 5">
              <a:extLst>
                <a:ext uri="{FF2B5EF4-FFF2-40B4-BE49-F238E27FC236}">
                  <a16:creationId xmlns:a16="http://schemas.microsoft.com/office/drawing/2014/main" id="{7CEA7137-09E0-48BC-BAE3-999D4510CF4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37439" y="2317598"/>
              <a:ext cx="6183516" cy="2234254"/>
            </a:xfrm>
            <a:prstGeom prst="rect">
              <a:avLst/>
            </a:prstGeom>
          </p:spPr>
        </p:pic>
      </p:grpSp>
    </p:spTree>
    <p:extLst>
      <p:ext uri="{BB962C8B-B14F-4D97-AF65-F5344CB8AC3E}">
        <p14:creationId xmlns:p14="http://schemas.microsoft.com/office/powerpoint/2010/main" val="7930420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reserve="1">
  <p:cSld name="Titel und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4EE502-26F1-4C14-8006-E86D8F1E927C}"/>
              </a:ext>
            </a:extLst>
          </p:cNvPr>
          <p:cNvSpPr>
            <a:spLocks noGrp="1"/>
          </p:cNvSpPr>
          <p:nvPr>
            <p:ph type="title"/>
          </p:nvPr>
        </p:nvSpPr>
        <p:spPr/>
        <p:txBody>
          <a:bodyPr/>
          <a:lstStyle/>
          <a:p>
            <a:r>
              <a:rPr lang="de-DE"/>
              <a:t>Mastertitelformat bearbeiten</a:t>
            </a:r>
          </a:p>
        </p:txBody>
      </p:sp>
      <p:sp>
        <p:nvSpPr>
          <p:cNvPr id="3" name="Textplatzhalter 2">
            <a:extLst>
              <a:ext uri="{FF2B5EF4-FFF2-40B4-BE49-F238E27FC236}">
                <a16:creationId xmlns:a16="http://schemas.microsoft.com/office/drawing/2014/main" id="{2049500F-CC95-49B3-830F-417100FC6694}"/>
              </a:ext>
            </a:extLst>
          </p:cNvPr>
          <p:cNvSpPr>
            <a:spLocks noGrp="1"/>
          </p:cNvSpPr>
          <p:nvPr>
            <p:ph type="body" idx="1"/>
          </p:nvPr>
        </p:nvSpPr>
        <p:spPr>
          <a:xfrm>
            <a:off x="212345" y="1965579"/>
            <a:ext cx="11753977" cy="3906012"/>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Fußzeilenplatzhalter 3">
            <a:extLst>
              <a:ext uri="{FF2B5EF4-FFF2-40B4-BE49-F238E27FC236}">
                <a16:creationId xmlns:a16="http://schemas.microsoft.com/office/drawing/2014/main" id="{2C95302F-267A-4618-91A0-E4C43D68A43B}"/>
              </a:ext>
            </a:extLst>
          </p:cNvPr>
          <p:cNvSpPr>
            <a:spLocks noGrp="1"/>
          </p:cNvSpPr>
          <p:nvPr>
            <p:ph type="ftr" sz="quarter" idx="10"/>
          </p:nvPr>
        </p:nvSpPr>
        <p:spPr/>
        <p:txBody>
          <a:bodyPr/>
          <a:lstStyle/>
          <a:p>
            <a:pPr marL="0" marR="0" lvl="0" indent="0" algn="l" defTabSz="914400" rtl="0" eaLnBrk="1" fontAlgn="auto" latinLnBrk="0" hangingPunct="1">
              <a:lnSpc>
                <a:spcPct val="100000"/>
              </a:lnSpc>
              <a:spcBef>
                <a:spcPts val="110"/>
              </a:spcBef>
              <a:spcAft>
                <a:spcPts val="110"/>
              </a:spcAft>
              <a:buClrTx/>
              <a:buSzTx/>
              <a:buFontTx/>
              <a:buNone/>
              <a:tabLst/>
              <a:defRPr/>
            </a:pPr>
            <a:r>
              <a:rPr kumimoji="0" lang="de-DE" sz="900" b="0" i="0" u="none" strike="noStrike" kern="1200" cap="none" spc="0" normalizeH="0" baseline="0" noProof="0">
                <a:ln>
                  <a:noFill/>
                </a:ln>
                <a:solidFill>
                  <a:srgbClr val="000000"/>
                </a:solidFill>
                <a:effectLst/>
                <a:uLnTx/>
                <a:uFillTx/>
                <a:latin typeface="Arial" panose="020B0604020202020204"/>
                <a:cs typeface="Arial"/>
              </a:rPr>
              <a:t>| Optional</a:t>
            </a:r>
            <a:endParaRPr kumimoji="0" lang="de-DE" sz="900" b="0" i="0" u="none" strike="noStrike" kern="1200" cap="none" spc="0" normalizeH="0" baseline="0" noProof="0" dirty="0">
              <a:ln>
                <a:noFill/>
              </a:ln>
              <a:solidFill>
                <a:srgbClr val="000000"/>
              </a:solidFill>
              <a:effectLst/>
              <a:uLnTx/>
              <a:uFillTx/>
              <a:latin typeface="Arial" panose="020B0604020202020204"/>
              <a:cs typeface="Arial"/>
            </a:endParaRPr>
          </a:p>
        </p:txBody>
      </p:sp>
      <p:sp>
        <p:nvSpPr>
          <p:cNvPr id="5" name="Datumsplatzhalter 4">
            <a:extLst>
              <a:ext uri="{FF2B5EF4-FFF2-40B4-BE49-F238E27FC236}">
                <a16:creationId xmlns:a16="http://schemas.microsoft.com/office/drawing/2014/main" id="{6337AE33-605D-4070-AE5D-63D17AF9551A}"/>
              </a:ext>
            </a:extLst>
          </p:cNvPr>
          <p:cNvSpPr>
            <a:spLocks noGrp="1"/>
          </p:cNvSpPr>
          <p:nvPr>
            <p:ph type="dt" sz="half" idx="11"/>
          </p:nvPr>
        </p:nvSpPr>
        <p:spPr/>
        <p:txBody>
          <a:bodyPr/>
          <a:lstStyle/>
          <a:p>
            <a:pPr marL="0" marR="0" lvl="0" indent="0" algn="l" defTabSz="914400" rtl="0" eaLnBrk="1" fontAlgn="auto" latinLnBrk="0" hangingPunct="1">
              <a:lnSpc>
                <a:spcPct val="100000"/>
              </a:lnSpc>
              <a:spcBef>
                <a:spcPts val="110"/>
              </a:spcBef>
              <a:spcAft>
                <a:spcPts val="110"/>
              </a:spcAft>
              <a:buClrTx/>
              <a:buSzTx/>
              <a:buFontTx/>
              <a:buNone/>
              <a:tabLst/>
              <a:defRPr/>
            </a:pPr>
            <a:fld id="{368FC967-E25B-4DC7-87C0-1C454DF70C3D}" type="datetime1">
              <a:rPr kumimoji="0" lang="de-DE" sz="900" b="0" i="0" u="none" strike="noStrike" kern="1200" cap="none" spc="0" normalizeH="0" baseline="0" noProof="0" smtClean="0">
                <a:ln>
                  <a:noFill/>
                </a:ln>
                <a:solidFill>
                  <a:srgbClr val="000000"/>
                </a:solidFill>
                <a:effectLst/>
                <a:uLnTx/>
                <a:uFillTx/>
                <a:latin typeface="Arial" panose="020B0604020202020204"/>
                <a:cs typeface="Arial"/>
              </a:rPr>
              <a:t>23.05.2022</a:t>
            </a:fld>
            <a:endParaRPr kumimoji="0" lang="de-DE" sz="900" b="0" i="0" u="none" strike="noStrike" kern="1200" cap="none" spc="0" normalizeH="0" baseline="0" noProof="0" dirty="0">
              <a:ln>
                <a:noFill/>
              </a:ln>
              <a:solidFill>
                <a:srgbClr val="000000"/>
              </a:solidFill>
              <a:effectLst/>
              <a:uLnTx/>
              <a:uFillTx/>
              <a:latin typeface="Arial" panose="020B0604020202020204"/>
              <a:cs typeface="Arial"/>
            </a:endParaRPr>
          </a:p>
        </p:txBody>
      </p:sp>
      <p:sp>
        <p:nvSpPr>
          <p:cNvPr id="6" name="Foliennummernplatzhalter 5">
            <a:extLst>
              <a:ext uri="{FF2B5EF4-FFF2-40B4-BE49-F238E27FC236}">
                <a16:creationId xmlns:a16="http://schemas.microsoft.com/office/drawing/2014/main" id="{272BBEB6-46D3-4689-9C2A-D1A144321A87}"/>
              </a:ext>
            </a:extLst>
          </p:cNvPr>
          <p:cNvSpPr>
            <a:spLocks noGrp="1"/>
          </p:cNvSpPr>
          <p:nvPr>
            <p:ph type="sldNum" sz="quarter" idx="12"/>
          </p:nvPr>
        </p:nvSpPr>
        <p:spPr/>
        <p:txBody>
          <a:bodyPr/>
          <a:lstStyle/>
          <a:p>
            <a:pPr marL="0" marR="0" lvl="0" indent="0" algn="l" defTabSz="914400" rtl="0" eaLnBrk="1" fontAlgn="auto" latinLnBrk="0" hangingPunct="1">
              <a:lnSpc>
                <a:spcPct val="100000"/>
              </a:lnSpc>
              <a:spcBef>
                <a:spcPts val="110"/>
              </a:spcBef>
              <a:spcAft>
                <a:spcPts val="110"/>
              </a:spcAft>
              <a:buClrTx/>
              <a:buSzTx/>
              <a:buFontTx/>
              <a:buNone/>
              <a:tabLst/>
              <a:defRPr/>
            </a:pPr>
            <a:fld id="{D7C0CCF7-DF53-4ADB-AAD8-9742C01AD446}" type="slidenum">
              <a:rPr kumimoji="0" lang="de-DE" sz="900" b="1" i="0" u="none" strike="noStrike" kern="1200" cap="none" spc="0" normalizeH="0" baseline="0" noProof="0" smtClean="0">
                <a:ln>
                  <a:noFill/>
                </a:ln>
                <a:solidFill>
                  <a:srgbClr val="000000"/>
                </a:solidFill>
                <a:effectLst/>
                <a:uLnTx/>
                <a:uFillTx/>
                <a:latin typeface="Arial" panose="020B0604020202020204"/>
                <a:cs typeface="Arial"/>
              </a:rPr>
              <a:pPr marL="0" marR="0" lvl="0" indent="0" algn="l" defTabSz="914400" rtl="0" eaLnBrk="1" fontAlgn="auto" latinLnBrk="0" hangingPunct="1">
                <a:lnSpc>
                  <a:spcPct val="100000"/>
                </a:lnSpc>
                <a:spcBef>
                  <a:spcPts val="110"/>
                </a:spcBef>
                <a:spcAft>
                  <a:spcPts val="110"/>
                </a:spcAft>
                <a:buClrTx/>
                <a:buSzTx/>
                <a:buFontTx/>
                <a:buNone/>
                <a:tabLst/>
                <a:defRPr/>
              </a:pPr>
              <a:t>‹Nr.›</a:t>
            </a:fld>
            <a:endParaRPr kumimoji="0" lang="de-DE" sz="900" b="1" i="0" u="none" strike="noStrike" kern="1200" cap="none" spc="0" normalizeH="0" baseline="0" noProof="0" dirty="0">
              <a:ln>
                <a:noFill/>
              </a:ln>
              <a:solidFill>
                <a:srgbClr val="000000"/>
              </a:solidFill>
              <a:effectLst/>
              <a:uLnTx/>
              <a:uFillTx/>
              <a:latin typeface="Arial" panose="020B0604020202020204"/>
              <a:cs typeface="Arial"/>
            </a:endParaRPr>
          </a:p>
        </p:txBody>
      </p:sp>
    </p:spTree>
    <p:extLst>
      <p:ext uri="{BB962C8B-B14F-4D97-AF65-F5344CB8AC3E}">
        <p14:creationId xmlns:p14="http://schemas.microsoft.com/office/powerpoint/2010/main" val="25512225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bl" preserve="1">
  <p:cSld name="Titel und Tabell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3AE6E8A-5BA7-486D-B947-003A611BE206}"/>
              </a:ext>
            </a:extLst>
          </p:cNvPr>
          <p:cNvSpPr>
            <a:spLocks noGrp="1"/>
          </p:cNvSpPr>
          <p:nvPr>
            <p:ph type="title"/>
          </p:nvPr>
        </p:nvSpPr>
        <p:spPr/>
        <p:txBody>
          <a:bodyPr/>
          <a:lstStyle/>
          <a:p>
            <a:r>
              <a:rPr lang="de-DE"/>
              <a:t>Mastertitelformat bearbeiten</a:t>
            </a:r>
          </a:p>
        </p:txBody>
      </p:sp>
      <p:sp>
        <p:nvSpPr>
          <p:cNvPr id="3" name="Tabellenplatzhalter 2">
            <a:extLst>
              <a:ext uri="{FF2B5EF4-FFF2-40B4-BE49-F238E27FC236}">
                <a16:creationId xmlns:a16="http://schemas.microsoft.com/office/drawing/2014/main" id="{929C18BF-1B0A-4AB1-9EE5-095436AB506C}"/>
              </a:ext>
            </a:extLst>
          </p:cNvPr>
          <p:cNvSpPr>
            <a:spLocks noGrp="1"/>
          </p:cNvSpPr>
          <p:nvPr>
            <p:ph type="tbl" idx="1"/>
          </p:nvPr>
        </p:nvSpPr>
        <p:spPr>
          <a:xfrm>
            <a:off x="212345" y="1965579"/>
            <a:ext cx="11753977" cy="3906012"/>
          </a:xfrm>
        </p:spPr>
        <p:txBody>
          <a:bodyPr/>
          <a:lstStyle/>
          <a:p>
            <a:endParaRPr lang="de-DE"/>
          </a:p>
        </p:txBody>
      </p:sp>
      <p:sp>
        <p:nvSpPr>
          <p:cNvPr id="4" name="Fußzeilenplatzhalter 3">
            <a:extLst>
              <a:ext uri="{FF2B5EF4-FFF2-40B4-BE49-F238E27FC236}">
                <a16:creationId xmlns:a16="http://schemas.microsoft.com/office/drawing/2014/main" id="{A8A05E60-490C-4331-A427-E892863F6E3B}"/>
              </a:ext>
            </a:extLst>
          </p:cNvPr>
          <p:cNvSpPr>
            <a:spLocks noGrp="1"/>
          </p:cNvSpPr>
          <p:nvPr>
            <p:ph type="ftr" sz="quarter" idx="10"/>
          </p:nvPr>
        </p:nvSpPr>
        <p:spPr/>
        <p:txBody>
          <a:bodyPr/>
          <a:lstStyle/>
          <a:p>
            <a:pPr marL="0" marR="0" lvl="0" indent="0" algn="l" defTabSz="914400" rtl="0" eaLnBrk="1" fontAlgn="auto" latinLnBrk="0" hangingPunct="1">
              <a:lnSpc>
                <a:spcPct val="100000"/>
              </a:lnSpc>
              <a:spcBef>
                <a:spcPts val="110"/>
              </a:spcBef>
              <a:spcAft>
                <a:spcPts val="110"/>
              </a:spcAft>
              <a:buClrTx/>
              <a:buSzTx/>
              <a:buFontTx/>
              <a:buNone/>
              <a:tabLst/>
              <a:defRPr/>
            </a:pPr>
            <a:r>
              <a:rPr kumimoji="0" lang="de-DE" sz="900" b="0" i="0" u="none" strike="noStrike" kern="1200" cap="none" spc="0" normalizeH="0" baseline="0" noProof="0">
                <a:ln>
                  <a:noFill/>
                </a:ln>
                <a:solidFill>
                  <a:srgbClr val="000000"/>
                </a:solidFill>
                <a:effectLst/>
                <a:uLnTx/>
                <a:uFillTx/>
                <a:latin typeface="Arial" panose="020B0604020202020204"/>
                <a:cs typeface="Arial"/>
              </a:rPr>
              <a:t>| Optional</a:t>
            </a:r>
            <a:endParaRPr kumimoji="0" lang="de-DE" sz="900" b="0" i="0" u="none" strike="noStrike" kern="1200" cap="none" spc="0" normalizeH="0" baseline="0" noProof="0" dirty="0">
              <a:ln>
                <a:noFill/>
              </a:ln>
              <a:solidFill>
                <a:srgbClr val="000000"/>
              </a:solidFill>
              <a:effectLst/>
              <a:uLnTx/>
              <a:uFillTx/>
              <a:latin typeface="Arial" panose="020B0604020202020204"/>
              <a:cs typeface="Arial"/>
            </a:endParaRPr>
          </a:p>
        </p:txBody>
      </p:sp>
      <p:sp>
        <p:nvSpPr>
          <p:cNvPr id="5" name="Datumsplatzhalter 4">
            <a:extLst>
              <a:ext uri="{FF2B5EF4-FFF2-40B4-BE49-F238E27FC236}">
                <a16:creationId xmlns:a16="http://schemas.microsoft.com/office/drawing/2014/main" id="{61CD60CA-E7F1-42CF-8422-C37F5528F46F}"/>
              </a:ext>
            </a:extLst>
          </p:cNvPr>
          <p:cNvSpPr>
            <a:spLocks noGrp="1"/>
          </p:cNvSpPr>
          <p:nvPr>
            <p:ph type="dt" sz="half" idx="11"/>
          </p:nvPr>
        </p:nvSpPr>
        <p:spPr/>
        <p:txBody>
          <a:bodyPr/>
          <a:lstStyle/>
          <a:p>
            <a:pPr marL="0" marR="0" lvl="0" indent="0" algn="l" defTabSz="914400" rtl="0" eaLnBrk="1" fontAlgn="auto" latinLnBrk="0" hangingPunct="1">
              <a:lnSpc>
                <a:spcPct val="100000"/>
              </a:lnSpc>
              <a:spcBef>
                <a:spcPts val="110"/>
              </a:spcBef>
              <a:spcAft>
                <a:spcPts val="110"/>
              </a:spcAft>
              <a:buClrTx/>
              <a:buSzTx/>
              <a:buFontTx/>
              <a:buNone/>
              <a:tabLst/>
              <a:defRPr/>
            </a:pPr>
            <a:fld id="{EA828A8A-A900-4765-BE54-8F6A7A59D33A}" type="datetime1">
              <a:rPr kumimoji="0" lang="de-DE" sz="900" b="0" i="0" u="none" strike="noStrike" kern="1200" cap="none" spc="0" normalizeH="0" baseline="0" noProof="0" smtClean="0">
                <a:ln>
                  <a:noFill/>
                </a:ln>
                <a:solidFill>
                  <a:srgbClr val="000000"/>
                </a:solidFill>
                <a:effectLst/>
                <a:uLnTx/>
                <a:uFillTx/>
                <a:latin typeface="Arial" panose="020B0604020202020204"/>
                <a:cs typeface="Arial"/>
              </a:rPr>
              <a:t>23.05.2022</a:t>
            </a:fld>
            <a:endParaRPr kumimoji="0" lang="de-DE" sz="900" b="0" i="0" u="none" strike="noStrike" kern="1200" cap="none" spc="0" normalizeH="0" baseline="0" noProof="0" dirty="0">
              <a:ln>
                <a:noFill/>
              </a:ln>
              <a:solidFill>
                <a:srgbClr val="000000"/>
              </a:solidFill>
              <a:effectLst/>
              <a:uLnTx/>
              <a:uFillTx/>
              <a:latin typeface="Arial" panose="020B0604020202020204"/>
              <a:cs typeface="Arial"/>
            </a:endParaRPr>
          </a:p>
        </p:txBody>
      </p:sp>
      <p:sp>
        <p:nvSpPr>
          <p:cNvPr id="6" name="Foliennummernplatzhalter 5">
            <a:extLst>
              <a:ext uri="{FF2B5EF4-FFF2-40B4-BE49-F238E27FC236}">
                <a16:creationId xmlns:a16="http://schemas.microsoft.com/office/drawing/2014/main" id="{AF2BE9BB-1EE3-4AE2-8BF7-B88FBE8733D1}"/>
              </a:ext>
            </a:extLst>
          </p:cNvPr>
          <p:cNvSpPr>
            <a:spLocks noGrp="1"/>
          </p:cNvSpPr>
          <p:nvPr>
            <p:ph type="sldNum" sz="quarter" idx="12"/>
          </p:nvPr>
        </p:nvSpPr>
        <p:spPr/>
        <p:txBody>
          <a:bodyPr/>
          <a:lstStyle/>
          <a:p>
            <a:pPr marL="0" marR="0" lvl="0" indent="0" algn="l" defTabSz="914400" rtl="0" eaLnBrk="1" fontAlgn="auto" latinLnBrk="0" hangingPunct="1">
              <a:lnSpc>
                <a:spcPct val="100000"/>
              </a:lnSpc>
              <a:spcBef>
                <a:spcPts val="110"/>
              </a:spcBef>
              <a:spcAft>
                <a:spcPts val="110"/>
              </a:spcAft>
              <a:buClrTx/>
              <a:buSzTx/>
              <a:buFontTx/>
              <a:buNone/>
              <a:tabLst/>
              <a:defRPr/>
            </a:pPr>
            <a:fld id="{D7C0CCF7-DF53-4ADB-AAD8-9742C01AD446}" type="slidenum">
              <a:rPr kumimoji="0" lang="de-DE" sz="900" b="1" i="0" u="none" strike="noStrike" kern="1200" cap="none" spc="0" normalizeH="0" baseline="0" noProof="0" smtClean="0">
                <a:ln>
                  <a:noFill/>
                </a:ln>
                <a:solidFill>
                  <a:srgbClr val="000000"/>
                </a:solidFill>
                <a:effectLst/>
                <a:uLnTx/>
                <a:uFillTx/>
                <a:latin typeface="Arial" panose="020B0604020202020204"/>
                <a:cs typeface="Arial"/>
              </a:rPr>
              <a:pPr marL="0" marR="0" lvl="0" indent="0" algn="l" defTabSz="914400" rtl="0" eaLnBrk="1" fontAlgn="auto" latinLnBrk="0" hangingPunct="1">
                <a:lnSpc>
                  <a:spcPct val="100000"/>
                </a:lnSpc>
                <a:spcBef>
                  <a:spcPts val="110"/>
                </a:spcBef>
                <a:spcAft>
                  <a:spcPts val="110"/>
                </a:spcAft>
                <a:buClrTx/>
                <a:buSzTx/>
                <a:buFontTx/>
                <a:buNone/>
                <a:tabLst/>
                <a:defRPr/>
              </a:pPr>
              <a:t>‹Nr.›</a:t>
            </a:fld>
            <a:endParaRPr kumimoji="0" lang="de-DE" sz="900" b="1" i="0" u="none" strike="noStrike" kern="1200" cap="none" spc="0" normalizeH="0" baseline="0" noProof="0" dirty="0">
              <a:ln>
                <a:noFill/>
              </a:ln>
              <a:solidFill>
                <a:srgbClr val="000000"/>
              </a:solidFill>
              <a:effectLst/>
              <a:uLnTx/>
              <a:uFillTx/>
              <a:latin typeface="Arial" panose="020B0604020202020204"/>
              <a:cs typeface="Arial"/>
            </a:endParaRPr>
          </a:p>
        </p:txBody>
      </p:sp>
    </p:spTree>
    <p:extLst>
      <p:ext uri="{BB962C8B-B14F-4D97-AF65-F5344CB8AC3E}">
        <p14:creationId xmlns:p14="http://schemas.microsoft.com/office/powerpoint/2010/main" val="23104188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xAndChart" preserve="1">
  <p:cSld name="Titel, Text und Diagramm">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B570CFC-19A3-4FC1-8679-96D023530C0F}"/>
              </a:ext>
            </a:extLst>
          </p:cNvPr>
          <p:cNvSpPr>
            <a:spLocks noGrp="1"/>
          </p:cNvSpPr>
          <p:nvPr>
            <p:ph type="title"/>
          </p:nvPr>
        </p:nvSpPr>
        <p:spPr/>
        <p:txBody>
          <a:bodyPr/>
          <a:lstStyle/>
          <a:p>
            <a:r>
              <a:rPr lang="de-DE"/>
              <a:t>Mastertitelformat bearbeiten</a:t>
            </a:r>
          </a:p>
        </p:txBody>
      </p:sp>
      <p:sp>
        <p:nvSpPr>
          <p:cNvPr id="3" name="Textplatzhalter 2">
            <a:extLst>
              <a:ext uri="{FF2B5EF4-FFF2-40B4-BE49-F238E27FC236}">
                <a16:creationId xmlns:a16="http://schemas.microsoft.com/office/drawing/2014/main" id="{99065C2F-7019-46C6-80C2-90C127178AB8}"/>
              </a:ext>
            </a:extLst>
          </p:cNvPr>
          <p:cNvSpPr>
            <a:spLocks noGrp="1"/>
          </p:cNvSpPr>
          <p:nvPr>
            <p:ph type="body" sz="half" idx="1"/>
          </p:nvPr>
        </p:nvSpPr>
        <p:spPr>
          <a:xfrm>
            <a:off x="212343" y="1965579"/>
            <a:ext cx="5800852" cy="3906012"/>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iagrammplatzhalter 3">
            <a:extLst>
              <a:ext uri="{FF2B5EF4-FFF2-40B4-BE49-F238E27FC236}">
                <a16:creationId xmlns:a16="http://schemas.microsoft.com/office/drawing/2014/main" id="{88B10754-5428-423A-93CA-445D5DE8B485}"/>
              </a:ext>
            </a:extLst>
          </p:cNvPr>
          <p:cNvSpPr>
            <a:spLocks noGrp="1"/>
          </p:cNvSpPr>
          <p:nvPr>
            <p:ph type="chart" sz="half" idx="2"/>
          </p:nvPr>
        </p:nvSpPr>
        <p:spPr>
          <a:xfrm>
            <a:off x="6165595" y="1965579"/>
            <a:ext cx="5800852" cy="3906012"/>
          </a:xfrm>
        </p:spPr>
        <p:txBody>
          <a:bodyPr/>
          <a:lstStyle/>
          <a:p>
            <a:endParaRPr lang="de-DE"/>
          </a:p>
        </p:txBody>
      </p:sp>
      <p:sp>
        <p:nvSpPr>
          <p:cNvPr id="5" name="Fußzeilenplatzhalter 4">
            <a:extLst>
              <a:ext uri="{FF2B5EF4-FFF2-40B4-BE49-F238E27FC236}">
                <a16:creationId xmlns:a16="http://schemas.microsoft.com/office/drawing/2014/main" id="{9815BF5D-3067-4438-8FD2-AB351B3A4361}"/>
              </a:ext>
            </a:extLst>
          </p:cNvPr>
          <p:cNvSpPr>
            <a:spLocks noGrp="1"/>
          </p:cNvSpPr>
          <p:nvPr>
            <p:ph type="ftr" sz="quarter" idx="10"/>
          </p:nvPr>
        </p:nvSpPr>
        <p:spPr/>
        <p:txBody>
          <a:bodyPr/>
          <a:lstStyle/>
          <a:p>
            <a:pPr marL="0" marR="0" lvl="0" indent="0" algn="l" defTabSz="914400" rtl="0" eaLnBrk="1" fontAlgn="auto" latinLnBrk="0" hangingPunct="1">
              <a:lnSpc>
                <a:spcPct val="100000"/>
              </a:lnSpc>
              <a:spcBef>
                <a:spcPts val="110"/>
              </a:spcBef>
              <a:spcAft>
                <a:spcPts val="110"/>
              </a:spcAft>
              <a:buClrTx/>
              <a:buSzTx/>
              <a:buFontTx/>
              <a:buNone/>
              <a:tabLst/>
              <a:defRPr/>
            </a:pPr>
            <a:r>
              <a:rPr kumimoji="0" lang="de-DE" sz="900" b="0" i="0" u="none" strike="noStrike" kern="1200" cap="none" spc="0" normalizeH="0" baseline="0" noProof="0">
                <a:ln>
                  <a:noFill/>
                </a:ln>
                <a:solidFill>
                  <a:srgbClr val="000000"/>
                </a:solidFill>
                <a:effectLst/>
                <a:uLnTx/>
                <a:uFillTx/>
                <a:latin typeface="Arial" panose="020B0604020202020204"/>
                <a:cs typeface="Arial"/>
              </a:rPr>
              <a:t>| Optional</a:t>
            </a:r>
            <a:endParaRPr kumimoji="0" lang="de-DE" sz="900" b="0" i="0" u="none" strike="noStrike" kern="1200" cap="none" spc="0" normalizeH="0" baseline="0" noProof="0" dirty="0">
              <a:ln>
                <a:noFill/>
              </a:ln>
              <a:solidFill>
                <a:srgbClr val="000000"/>
              </a:solidFill>
              <a:effectLst/>
              <a:uLnTx/>
              <a:uFillTx/>
              <a:latin typeface="Arial" panose="020B0604020202020204"/>
              <a:cs typeface="Arial"/>
            </a:endParaRPr>
          </a:p>
        </p:txBody>
      </p:sp>
      <p:sp>
        <p:nvSpPr>
          <p:cNvPr id="6" name="Datumsplatzhalter 5">
            <a:extLst>
              <a:ext uri="{FF2B5EF4-FFF2-40B4-BE49-F238E27FC236}">
                <a16:creationId xmlns:a16="http://schemas.microsoft.com/office/drawing/2014/main" id="{08593090-51CA-4CA4-8050-35DEF5113D57}"/>
              </a:ext>
            </a:extLst>
          </p:cNvPr>
          <p:cNvSpPr>
            <a:spLocks noGrp="1"/>
          </p:cNvSpPr>
          <p:nvPr>
            <p:ph type="dt" sz="half" idx="11"/>
          </p:nvPr>
        </p:nvSpPr>
        <p:spPr/>
        <p:txBody>
          <a:bodyPr/>
          <a:lstStyle/>
          <a:p>
            <a:pPr marL="0" marR="0" lvl="0" indent="0" algn="l" defTabSz="914400" rtl="0" eaLnBrk="1" fontAlgn="auto" latinLnBrk="0" hangingPunct="1">
              <a:lnSpc>
                <a:spcPct val="100000"/>
              </a:lnSpc>
              <a:spcBef>
                <a:spcPts val="110"/>
              </a:spcBef>
              <a:spcAft>
                <a:spcPts val="110"/>
              </a:spcAft>
              <a:buClrTx/>
              <a:buSzTx/>
              <a:buFontTx/>
              <a:buNone/>
              <a:tabLst/>
              <a:defRPr/>
            </a:pPr>
            <a:fld id="{C0F31EDC-29F8-4FDE-A096-1A8A5A19E28A}" type="datetime1">
              <a:rPr kumimoji="0" lang="de-DE" sz="900" b="0" i="0" u="none" strike="noStrike" kern="1200" cap="none" spc="0" normalizeH="0" baseline="0" noProof="0" smtClean="0">
                <a:ln>
                  <a:noFill/>
                </a:ln>
                <a:solidFill>
                  <a:srgbClr val="000000"/>
                </a:solidFill>
                <a:effectLst/>
                <a:uLnTx/>
                <a:uFillTx/>
                <a:latin typeface="Arial" panose="020B0604020202020204"/>
                <a:cs typeface="Arial"/>
              </a:rPr>
              <a:t>23.05.2022</a:t>
            </a:fld>
            <a:endParaRPr kumimoji="0" lang="de-DE" sz="900" b="0" i="0" u="none" strike="noStrike" kern="1200" cap="none" spc="0" normalizeH="0" baseline="0" noProof="0" dirty="0">
              <a:ln>
                <a:noFill/>
              </a:ln>
              <a:solidFill>
                <a:srgbClr val="000000"/>
              </a:solidFill>
              <a:effectLst/>
              <a:uLnTx/>
              <a:uFillTx/>
              <a:latin typeface="Arial" panose="020B0604020202020204"/>
              <a:cs typeface="Arial"/>
            </a:endParaRPr>
          </a:p>
        </p:txBody>
      </p:sp>
      <p:sp>
        <p:nvSpPr>
          <p:cNvPr id="7" name="Foliennummernplatzhalter 6">
            <a:extLst>
              <a:ext uri="{FF2B5EF4-FFF2-40B4-BE49-F238E27FC236}">
                <a16:creationId xmlns:a16="http://schemas.microsoft.com/office/drawing/2014/main" id="{38686210-6ED2-4620-8AD0-9A0AECDE2007}"/>
              </a:ext>
            </a:extLst>
          </p:cNvPr>
          <p:cNvSpPr>
            <a:spLocks noGrp="1"/>
          </p:cNvSpPr>
          <p:nvPr>
            <p:ph type="sldNum" sz="quarter" idx="12"/>
          </p:nvPr>
        </p:nvSpPr>
        <p:spPr/>
        <p:txBody>
          <a:bodyPr/>
          <a:lstStyle/>
          <a:p>
            <a:pPr marL="0" marR="0" lvl="0" indent="0" algn="l" defTabSz="914400" rtl="0" eaLnBrk="1" fontAlgn="auto" latinLnBrk="0" hangingPunct="1">
              <a:lnSpc>
                <a:spcPct val="100000"/>
              </a:lnSpc>
              <a:spcBef>
                <a:spcPts val="110"/>
              </a:spcBef>
              <a:spcAft>
                <a:spcPts val="110"/>
              </a:spcAft>
              <a:buClrTx/>
              <a:buSzTx/>
              <a:buFontTx/>
              <a:buNone/>
              <a:tabLst/>
              <a:defRPr/>
            </a:pPr>
            <a:fld id="{D7C0CCF7-DF53-4ADB-AAD8-9742C01AD446}" type="slidenum">
              <a:rPr kumimoji="0" lang="de-DE" sz="900" b="1" i="0" u="none" strike="noStrike" kern="1200" cap="none" spc="0" normalizeH="0" baseline="0" noProof="0" smtClean="0">
                <a:ln>
                  <a:noFill/>
                </a:ln>
                <a:solidFill>
                  <a:srgbClr val="000000"/>
                </a:solidFill>
                <a:effectLst/>
                <a:uLnTx/>
                <a:uFillTx/>
                <a:latin typeface="Arial" panose="020B0604020202020204"/>
                <a:cs typeface="Arial"/>
              </a:rPr>
              <a:pPr marL="0" marR="0" lvl="0" indent="0" algn="l" defTabSz="914400" rtl="0" eaLnBrk="1" fontAlgn="auto" latinLnBrk="0" hangingPunct="1">
                <a:lnSpc>
                  <a:spcPct val="100000"/>
                </a:lnSpc>
                <a:spcBef>
                  <a:spcPts val="110"/>
                </a:spcBef>
                <a:spcAft>
                  <a:spcPts val="110"/>
                </a:spcAft>
                <a:buClrTx/>
                <a:buSzTx/>
                <a:buFontTx/>
                <a:buNone/>
                <a:tabLst/>
                <a:defRPr/>
              </a:pPr>
              <a:t>‹Nr.›</a:t>
            </a:fld>
            <a:endParaRPr kumimoji="0" lang="de-DE" sz="900" b="1" i="0" u="none" strike="noStrike" kern="1200" cap="none" spc="0" normalizeH="0" baseline="0" noProof="0" dirty="0">
              <a:ln>
                <a:noFill/>
              </a:ln>
              <a:solidFill>
                <a:srgbClr val="000000"/>
              </a:solidFill>
              <a:effectLst/>
              <a:uLnTx/>
              <a:uFillTx/>
              <a:latin typeface="Arial" panose="020B0604020202020204"/>
              <a:cs typeface="Arial"/>
            </a:endParaRPr>
          </a:p>
        </p:txBody>
      </p:sp>
    </p:spTree>
    <p:extLst>
      <p:ext uri="{BB962C8B-B14F-4D97-AF65-F5344CB8AC3E}">
        <p14:creationId xmlns:p14="http://schemas.microsoft.com/office/powerpoint/2010/main" val="7105044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chartAndTx" preserve="1">
  <p:cSld name="Titel, Diagramm und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5739942-E2E1-4118-934D-4EDEBD70569B}"/>
              </a:ext>
            </a:extLst>
          </p:cNvPr>
          <p:cNvSpPr>
            <a:spLocks noGrp="1"/>
          </p:cNvSpPr>
          <p:nvPr>
            <p:ph type="title"/>
          </p:nvPr>
        </p:nvSpPr>
        <p:spPr/>
        <p:txBody>
          <a:bodyPr/>
          <a:lstStyle/>
          <a:p>
            <a:r>
              <a:rPr lang="de-DE"/>
              <a:t>Mastertitelformat bearbeiten</a:t>
            </a:r>
          </a:p>
        </p:txBody>
      </p:sp>
      <p:sp>
        <p:nvSpPr>
          <p:cNvPr id="3" name="Diagrammplatzhalter 2">
            <a:extLst>
              <a:ext uri="{FF2B5EF4-FFF2-40B4-BE49-F238E27FC236}">
                <a16:creationId xmlns:a16="http://schemas.microsoft.com/office/drawing/2014/main" id="{EFA9D9D7-18E2-4D2F-97C2-B5B56484A2CC}"/>
              </a:ext>
            </a:extLst>
          </p:cNvPr>
          <p:cNvSpPr>
            <a:spLocks noGrp="1"/>
          </p:cNvSpPr>
          <p:nvPr>
            <p:ph type="chart" sz="half" idx="1"/>
          </p:nvPr>
        </p:nvSpPr>
        <p:spPr>
          <a:xfrm>
            <a:off x="212343" y="1965579"/>
            <a:ext cx="5800852" cy="3906012"/>
          </a:xfrm>
        </p:spPr>
        <p:txBody>
          <a:bodyPr/>
          <a:lstStyle/>
          <a:p>
            <a:endParaRPr lang="de-DE"/>
          </a:p>
        </p:txBody>
      </p:sp>
      <p:sp>
        <p:nvSpPr>
          <p:cNvPr id="4" name="Textplatzhalter 3">
            <a:extLst>
              <a:ext uri="{FF2B5EF4-FFF2-40B4-BE49-F238E27FC236}">
                <a16:creationId xmlns:a16="http://schemas.microsoft.com/office/drawing/2014/main" id="{67270A36-07B9-4B5B-8EA5-FC4A36502F14}"/>
              </a:ext>
            </a:extLst>
          </p:cNvPr>
          <p:cNvSpPr>
            <a:spLocks noGrp="1"/>
          </p:cNvSpPr>
          <p:nvPr>
            <p:ph type="body" sz="half" idx="2"/>
          </p:nvPr>
        </p:nvSpPr>
        <p:spPr>
          <a:xfrm>
            <a:off x="6165595" y="1965579"/>
            <a:ext cx="5800852" cy="3906012"/>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Fußzeilenplatzhalter 4">
            <a:extLst>
              <a:ext uri="{FF2B5EF4-FFF2-40B4-BE49-F238E27FC236}">
                <a16:creationId xmlns:a16="http://schemas.microsoft.com/office/drawing/2014/main" id="{835D6173-567C-4DF7-8E5A-2F4401EC5BCC}"/>
              </a:ext>
            </a:extLst>
          </p:cNvPr>
          <p:cNvSpPr>
            <a:spLocks noGrp="1"/>
          </p:cNvSpPr>
          <p:nvPr>
            <p:ph type="ftr" sz="quarter" idx="10"/>
          </p:nvPr>
        </p:nvSpPr>
        <p:spPr/>
        <p:txBody>
          <a:bodyPr/>
          <a:lstStyle/>
          <a:p>
            <a:pPr marL="0" marR="0" lvl="0" indent="0" algn="l" defTabSz="914400" rtl="0" eaLnBrk="1" fontAlgn="auto" latinLnBrk="0" hangingPunct="1">
              <a:lnSpc>
                <a:spcPct val="100000"/>
              </a:lnSpc>
              <a:spcBef>
                <a:spcPts val="110"/>
              </a:spcBef>
              <a:spcAft>
                <a:spcPts val="110"/>
              </a:spcAft>
              <a:buClrTx/>
              <a:buSzTx/>
              <a:buFontTx/>
              <a:buNone/>
              <a:tabLst/>
              <a:defRPr/>
            </a:pPr>
            <a:r>
              <a:rPr kumimoji="0" lang="de-DE" sz="900" b="0" i="0" u="none" strike="noStrike" kern="1200" cap="none" spc="0" normalizeH="0" baseline="0" noProof="0">
                <a:ln>
                  <a:noFill/>
                </a:ln>
                <a:solidFill>
                  <a:srgbClr val="000000"/>
                </a:solidFill>
                <a:effectLst/>
                <a:uLnTx/>
                <a:uFillTx/>
                <a:latin typeface="Arial" panose="020B0604020202020204"/>
                <a:cs typeface="Arial"/>
              </a:rPr>
              <a:t>| Optional</a:t>
            </a:r>
            <a:endParaRPr kumimoji="0" lang="de-DE" sz="900" b="0" i="0" u="none" strike="noStrike" kern="1200" cap="none" spc="0" normalizeH="0" baseline="0" noProof="0" dirty="0">
              <a:ln>
                <a:noFill/>
              </a:ln>
              <a:solidFill>
                <a:srgbClr val="000000"/>
              </a:solidFill>
              <a:effectLst/>
              <a:uLnTx/>
              <a:uFillTx/>
              <a:latin typeface="Arial" panose="020B0604020202020204"/>
              <a:cs typeface="Arial"/>
            </a:endParaRPr>
          </a:p>
        </p:txBody>
      </p:sp>
      <p:sp>
        <p:nvSpPr>
          <p:cNvPr id="6" name="Datumsplatzhalter 5">
            <a:extLst>
              <a:ext uri="{FF2B5EF4-FFF2-40B4-BE49-F238E27FC236}">
                <a16:creationId xmlns:a16="http://schemas.microsoft.com/office/drawing/2014/main" id="{19182B75-E9DD-4C82-8759-EC7BCDD8895A}"/>
              </a:ext>
            </a:extLst>
          </p:cNvPr>
          <p:cNvSpPr>
            <a:spLocks noGrp="1"/>
          </p:cNvSpPr>
          <p:nvPr>
            <p:ph type="dt" sz="half" idx="11"/>
          </p:nvPr>
        </p:nvSpPr>
        <p:spPr/>
        <p:txBody>
          <a:bodyPr/>
          <a:lstStyle/>
          <a:p>
            <a:pPr marL="0" marR="0" lvl="0" indent="0" algn="l" defTabSz="914400" rtl="0" eaLnBrk="1" fontAlgn="auto" latinLnBrk="0" hangingPunct="1">
              <a:lnSpc>
                <a:spcPct val="100000"/>
              </a:lnSpc>
              <a:spcBef>
                <a:spcPts val="110"/>
              </a:spcBef>
              <a:spcAft>
                <a:spcPts val="110"/>
              </a:spcAft>
              <a:buClrTx/>
              <a:buSzTx/>
              <a:buFontTx/>
              <a:buNone/>
              <a:tabLst/>
              <a:defRPr/>
            </a:pPr>
            <a:fld id="{CAFAA40D-DF08-40E5-9F38-B7BC60CAE2A9}" type="datetime1">
              <a:rPr kumimoji="0" lang="de-DE" sz="900" b="0" i="0" u="none" strike="noStrike" kern="1200" cap="none" spc="0" normalizeH="0" baseline="0" noProof="0" smtClean="0">
                <a:ln>
                  <a:noFill/>
                </a:ln>
                <a:solidFill>
                  <a:srgbClr val="000000"/>
                </a:solidFill>
                <a:effectLst/>
                <a:uLnTx/>
                <a:uFillTx/>
                <a:latin typeface="Arial" panose="020B0604020202020204"/>
                <a:cs typeface="Arial"/>
              </a:rPr>
              <a:t>23.05.2022</a:t>
            </a:fld>
            <a:endParaRPr kumimoji="0" lang="de-DE" sz="900" b="0" i="0" u="none" strike="noStrike" kern="1200" cap="none" spc="0" normalizeH="0" baseline="0" noProof="0" dirty="0">
              <a:ln>
                <a:noFill/>
              </a:ln>
              <a:solidFill>
                <a:srgbClr val="000000"/>
              </a:solidFill>
              <a:effectLst/>
              <a:uLnTx/>
              <a:uFillTx/>
              <a:latin typeface="Arial" panose="020B0604020202020204"/>
              <a:cs typeface="Arial"/>
            </a:endParaRPr>
          </a:p>
        </p:txBody>
      </p:sp>
      <p:sp>
        <p:nvSpPr>
          <p:cNvPr id="7" name="Foliennummernplatzhalter 6">
            <a:extLst>
              <a:ext uri="{FF2B5EF4-FFF2-40B4-BE49-F238E27FC236}">
                <a16:creationId xmlns:a16="http://schemas.microsoft.com/office/drawing/2014/main" id="{F53177F6-3049-4C1A-BBCE-63A3197B4DAC}"/>
              </a:ext>
            </a:extLst>
          </p:cNvPr>
          <p:cNvSpPr>
            <a:spLocks noGrp="1"/>
          </p:cNvSpPr>
          <p:nvPr>
            <p:ph type="sldNum" sz="quarter" idx="12"/>
          </p:nvPr>
        </p:nvSpPr>
        <p:spPr/>
        <p:txBody>
          <a:bodyPr/>
          <a:lstStyle/>
          <a:p>
            <a:pPr marL="0" marR="0" lvl="0" indent="0" algn="l" defTabSz="914400" rtl="0" eaLnBrk="1" fontAlgn="auto" latinLnBrk="0" hangingPunct="1">
              <a:lnSpc>
                <a:spcPct val="100000"/>
              </a:lnSpc>
              <a:spcBef>
                <a:spcPts val="110"/>
              </a:spcBef>
              <a:spcAft>
                <a:spcPts val="110"/>
              </a:spcAft>
              <a:buClrTx/>
              <a:buSzTx/>
              <a:buFontTx/>
              <a:buNone/>
              <a:tabLst/>
              <a:defRPr/>
            </a:pPr>
            <a:fld id="{D7C0CCF7-DF53-4ADB-AAD8-9742C01AD446}" type="slidenum">
              <a:rPr kumimoji="0" lang="de-DE" sz="900" b="1" i="0" u="none" strike="noStrike" kern="1200" cap="none" spc="0" normalizeH="0" baseline="0" noProof="0" smtClean="0">
                <a:ln>
                  <a:noFill/>
                </a:ln>
                <a:solidFill>
                  <a:srgbClr val="000000"/>
                </a:solidFill>
                <a:effectLst/>
                <a:uLnTx/>
                <a:uFillTx/>
                <a:latin typeface="Arial" panose="020B0604020202020204"/>
                <a:cs typeface="Arial"/>
              </a:rPr>
              <a:pPr marL="0" marR="0" lvl="0" indent="0" algn="l" defTabSz="914400" rtl="0" eaLnBrk="1" fontAlgn="auto" latinLnBrk="0" hangingPunct="1">
                <a:lnSpc>
                  <a:spcPct val="100000"/>
                </a:lnSpc>
                <a:spcBef>
                  <a:spcPts val="110"/>
                </a:spcBef>
                <a:spcAft>
                  <a:spcPts val="110"/>
                </a:spcAft>
                <a:buClrTx/>
                <a:buSzTx/>
                <a:buFontTx/>
                <a:buNone/>
                <a:tabLst/>
                <a:defRPr/>
              </a:pPr>
              <a:t>‹Nr.›</a:t>
            </a:fld>
            <a:endParaRPr kumimoji="0" lang="de-DE" sz="900" b="1" i="0" u="none" strike="noStrike" kern="1200" cap="none" spc="0" normalizeH="0" baseline="0" noProof="0" dirty="0">
              <a:ln>
                <a:noFill/>
              </a:ln>
              <a:solidFill>
                <a:srgbClr val="000000"/>
              </a:solidFill>
              <a:effectLst/>
              <a:uLnTx/>
              <a:uFillTx/>
              <a:latin typeface="Arial" panose="020B0604020202020204"/>
              <a:cs typeface="Arial"/>
            </a:endParaRPr>
          </a:p>
        </p:txBody>
      </p:sp>
    </p:spTree>
    <p:extLst>
      <p:ext uri="{BB962C8B-B14F-4D97-AF65-F5344CB8AC3E}">
        <p14:creationId xmlns:p14="http://schemas.microsoft.com/office/powerpoint/2010/main" val="30327429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dgm" preserve="1">
  <p:cSld name="Titel und Diagramm oder Organigramm">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397F078-4BE0-4FCC-A4F6-3F47654B1DE4}"/>
              </a:ext>
            </a:extLst>
          </p:cNvPr>
          <p:cNvSpPr>
            <a:spLocks noGrp="1"/>
          </p:cNvSpPr>
          <p:nvPr>
            <p:ph type="title"/>
          </p:nvPr>
        </p:nvSpPr>
        <p:spPr/>
        <p:txBody>
          <a:bodyPr/>
          <a:lstStyle/>
          <a:p>
            <a:r>
              <a:rPr lang="de-DE"/>
              <a:t>Mastertitelformat bearbeiten</a:t>
            </a:r>
          </a:p>
        </p:txBody>
      </p:sp>
      <p:sp>
        <p:nvSpPr>
          <p:cNvPr id="3" name="SmartArt-Platzhalter 2">
            <a:extLst>
              <a:ext uri="{FF2B5EF4-FFF2-40B4-BE49-F238E27FC236}">
                <a16:creationId xmlns:a16="http://schemas.microsoft.com/office/drawing/2014/main" id="{59842522-B689-4429-8668-A12EAE0FF73B}"/>
              </a:ext>
            </a:extLst>
          </p:cNvPr>
          <p:cNvSpPr>
            <a:spLocks noGrp="1"/>
          </p:cNvSpPr>
          <p:nvPr>
            <p:ph type="dgm" idx="1"/>
          </p:nvPr>
        </p:nvSpPr>
        <p:spPr>
          <a:xfrm>
            <a:off x="212345" y="1965579"/>
            <a:ext cx="11753977" cy="3906012"/>
          </a:xfrm>
        </p:spPr>
        <p:txBody>
          <a:bodyPr/>
          <a:lstStyle/>
          <a:p>
            <a:endParaRPr lang="de-DE"/>
          </a:p>
        </p:txBody>
      </p:sp>
      <p:sp>
        <p:nvSpPr>
          <p:cNvPr id="4" name="Fußzeilenplatzhalter 3">
            <a:extLst>
              <a:ext uri="{FF2B5EF4-FFF2-40B4-BE49-F238E27FC236}">
                <a16:creationId xmlns:a16="http://schemas.microsoft.com/office/drawing/2014/main" id="{DE2008AD-EC4B-49B9-92D6-1B8D349A6371}"/>
              </a:ext>
            </a:extLst>
          </p:cNvPr>
          <p:cNvSpPr>
            <a:spLocks noGrp="1"/>
          </p:cNvSpPr>
          <p:nvPr>
            <p:ph type="ftr" sz="quarter" idx="10"/>
          </p:nvPr>
        </p:nvSpPr>
        <p:spPr/>
        <p:txBody>
          <a:bodyPr/>
          <a:lstStyle/>
          <a:p>
            <a:pPr marL="0" marR="0" lvl="0" indent="0" algn="l" defTabSz="914400" rtl="0" eaLnBrk="1" fontAlgn="auto" latinLnBrk="0" hangingPunct="1">
              <a:lnSpc>
                <a:spcPct val="100000"/>
              </a:lnSpc>
              <a:spcBef>
                <a:spcPts val="110"/>
              </a:spcBef>
              <a:spcAft>
                <a:spcPts val="110"/>
              </a:spcAft>
              <a:buClrTx/>
              <a:buSzTx/>
              <a:buFontTx/>
              <a:buNone/>
              <a:tabLst/>
              <a:defRPr/>
            </a:pPr>
            <a:r>
              <a:rPr kumimoji="0" lang="de-DE" sz="900" b="0" i="0" u="none" strike="noStrike" kern="1200" cap="none" spc="0" normalizeH="0" baseline="0" noProof="0">
                <a:ln>
                  <a:noFill/>
                </a:ln>
                <a:solidFill>
                  <a:srgbClr val="000000"/>
                </a:solidFill>
                <a:effectLst/>
                <a:uLnTx/>
                <a:uFillTx/>
                <a:latin typeface="Arial" panose="020B0604020202020204"/>
                <a:cs typeface="Arial"/>
              </a:rPr>
              <a:t>| Optional</a:t>
            </a:r>
            <a:endParaRPr kumimoji="0" lang="de-DE" sz="900" b="0" i="0" u="none" strike="noStrike" kern="1200" cap="none" spc="0" normalizeH="0" baseline="0" noProof="0" dirty="0">
              <a:ln>
                <a:noFill/>
              </a:ln>
              <a:solidFill>
                <a:srgbClr val="000000"/>
              </a:solidFill>
              <a:effectLst/>
              <a:uLnTx/>
              <a:uFillTx/>
              <a:latin typeface="Arial" panose="020B0604020202020204"/>
              <a:cs typeface="Arial"/>
            </a:endParaRPr>
          </a:p>
        </p:txBody>
      </p:sp>
      <p:sp>
        <p:nvSpPr>
          <p:cNvPr id="5" name="Datumsplatzhalter 4">
            <a:extLst>
              <a:ext uri="{FF2B5EF4-FFF2-40B4-BE49-F238E27FC236}">
                <a16:creationId xmlns:a16="http://schemas.microsoft.com/office/drawing/2014/main" id="{B2C8BA3A-C496-4C05-B63D-8AB93B2B95C7}"/>
              </a:ext>
            </a:extLst>
          </p:cNvPr>
          <p:cNvSpPr>
            <a:spLocks noGrp="1"/>
          </p:cNvSpPr>
          <p:nvPr>
            <p:ph type="dt" sz="half" idx="11"/>
          </p:nvPr>
        </p:nvSpPr>
        <p:spPr/>
        <p:txBody>
          <a:bodyPr/>
          <a:lstStyle/>
          <a:p>
            <a:pPr marL="0" marR="0" lvl="0" indent="0" algn="l" defTabSz="914400" rtl="0" eaLnBrk="1" fontAlgn="auto" latinLnBrk="0" hangingPunct="1">
              <a:lnSpc>
                <a:spcPct val="100000"/>
              </a:lnSpc>
              <a:spcBef>
                <a:spcPts val="110"/>
              </a:spcBef>
              <a:spcAft>
                <a:spcPts val="110"/>
              </a:spcAft>
              <a:buClrTx/>
              <a:buSzTx/>
              <a:buFontTx/>
              <a:buNone/>
              <a:tabLst/>
              <a:defRPr/>
            </a:pPr>
            <a:fld id="{F458B07D-B1E9-499A-953F-B5C3869B8479}" type="datetime1">
              <a:rPr kumimoji="0" lang="de-DE" sz="900" b="0" i="0" u="none" strike="noStrike" kern="1200" cap="none" spc="0" normalizeH="0" baseline="0" noProof="0" smtClean="0">
                <a:ln>
                  <a:noFill/>
                </a:ln>
                <a:solidFill>
                  <a:srgbClr val="000000"/>
                </a:solidFill>
                <a:effectLst/>
                <a:uLnTx/>
                <a:uFillTx/>
                <a:latin typeface="Arial" panose="020B0604020202020204"/>
                <a:cs typeface="Arial"/>
              </a:rPr>
              <a:t>23.05.2022</a:t>
            </a:fld>
            <a:endParaRPr kumimoji="0" lang="de-DE" sz="900" b="0" i="0" u="none" strike="noStrike" kern="1200" cap="none" spc="0" normalizeH="0" baseline="0" noProof="0" dirty="0">
              <a:ln>
                <a:noFill/>
              </a:ln>
              <a:solidFill>
                <a:srgbClr val="000000"/>
              </a:solidFill>
              <a:effectLst/>
              <a:uLnTx/>
              <a:uFillTx/>
              <a:latin typeface="Arial" panose="020B0604020202020204"/>
              <a:cs typeface="Arial"/>
            </a:endParaRPr>
          </a:p>
        </p:txBody>
      </p:sp>
      <p:sp>
        <p:nvSpPr>
          <p:cNvPr id="6" name="Foliennummernplatzhalter 5">
            <a:extLst>
              <a:ext uri="{FF2B5EF4-FFF2-40B4-BE49-F238E27FC236}">
                <a16:creationId xmlns:a16="http://schemas.microsoft.com/office/drawing/2014/main" id="{C2D12463-DC1C-4D03-BD29-5BAED0450024}"/>
              </a:ext>
            </a:extLst>
          </p:cNvPr>
          <p:cNvSpPr>
            <a:spLocks noGrp="1"/>
          </p:cNvSpPr>
          <p:nvPr>
            <p:ph type="sldNum" sz="quarter" idx="12"/>
          </p:nvPr>
        </p:nvSpPr>
        <p:spPr/>
        <p:txBody>
          <a:bodyPr/>
          <a:lstStyle/>
          <a:p>
            <a:pPr marL="0" marR="0" lvl="0" indent="0" algn="l" defTabSz="914400" rtl="0" eaLnBrk="1" fontAlgn="auto" latinLnBrk="0" hangingPunct="1">
              <a:lnSpc>
                <a:spcPct val="100000"/>
              </a:lnSpc>
              <a:spcBef>
                <a:spcPts val="110"/>
              </a:spcBef>
              <a:spcAft>
                <a:spcPts val="110"/>
              </a:spcAft>
              <a:buClrTx/>
              <a:buSzTx/>
              <a:buFontTx/>
              <a:buNone/>
              <a:tabLst/>
              <a:defRPr/>
            </a:pPr>
            <a:fld id="{D7C0CCF7-DF53-4ADB-AAD8-9742C01AD446}" type="slidenum">
              <a:rPr kumimoji="0" lang="de-DE" sz="900" b="1" i="0" u="none" strike="noStrike" kern="1200" cap="none" spc="0" normalizeH="0" baseline="0" noProof="0" smtClean="0">
                <a:ln>
                  <a:noFill/>
                </a:ln>
                <a:solidFill>
                  <a:srgbClr val="000000"/>
                </a:solidFill>
                <a:effectLst/>
                <a:uLnTx/>
                <a:uFillTx/>
                <a:latin typeface="Arial" panose="020B0604020202020204"/>
                <a:cs typeface="Arial"/>
              </a:rPr>
              <a:pPr marL="0" marR="0" lvl="0" indent="0" algn="l" defTabSz="914400" rtl="0" eaLnBrk="1" fontAlgn="auto" latinLnBrk="0" hangingPunct="1">
                <a:lnSpc>
                  <a:spcPct val="100000"/>
                </a:lnSpc>
                <a:spcBef>
                  <a:spcPts val="110"/>
                </a:spcBef>
                <a:spcAft>
                  <a:spcPts val="110"/>
                </a:spcAft>
                <a:buClrTx/>
                <a:buSzTx/>
                <a:buFontTx/>
                <a:buNone/>
                <a:tabLst/>
                <a:defRPr/>
              </a:pPr>
              <a:t>‹Nr.›</a:t>
            </a:fld>
            <a:endParaRPr kumimoji="0" lang="de-DE" sz="900" b="1" i="0" u="none" strike="noStrike" kern="1200" cap="none" spc="0" normalizeH="0" baseline="0" noProof="0" dirty="0">
              <a:ln>
                <a:noFill/>
              </a:ln>
              <a:solidFill>
                <a:srgbClr val="000000"/>
              </a:solidFill>
              <a:effectLst/>
              <a:uLnTx/>
              <a:uFillTx/>
              <a:latin typeface="Arial" panose="020B0604020202020204"/>
              <a:cs typeface="Arial"/>
            </a:endParaRPr>
          </a:p>
        </p:txBody>
      </p:sp>
    </p:spTree>
    <p:extLst>
      <p:ext uri="{BB962C8B-B14F-4D97-AF65-F5344CB8AC3E}">
        <p14:creationId xmlns:p14="http://schemas.microsoft.com/office/powerpoint/2010/main" val="19636369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chart" preserve="1">
  <p:cSld name="Titel und Diagramm">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1021F22-9201-4312-82BB-977424A9FDC8}"/>
              </a:ext>
            </a:extLst>
          </p:cNvPr>
          <p:cNvSpPr>
            <a:spLocks noGrp="1"/>
          </p:cNvSpPr>
          <p:nvPr>
            <p:ph type="title"/>
          </p:nvPr>
        </p:nvSpPr>
        <p:spPr/>
        <p:txBody>
          <a:bodyPr/>
          <a:lstStyle/>
          <a:p>
            <a:r>
              <a:rPr lang="de-DE"/>
              <a:t>Mastertitelformat bearbeiten</a:t>
            </a:r>
          </a:p>
        </p:txBody>
      </p:sp>
      <p:sp>
        <p:nvSpPr>
          <p:cNvPr id="3" name="Diagrammplatzhalter 2">
            <a:extLst>
              <a:ext uri="{FF2B5EF4-FFF2-40B4-BE49-F238E27FC236}">
                <a16:creationId xmlns:a16="http://schemas.microsoft.com/office/drawing/2014/main" id="{3B4E2F07-E33A-4677-B67C-2A8D3D8F588D}"/>
              </a:ext>
            </a:extLst>
          </p:cNvPr>
          <p:cNvSpPr>
            <a:spLocks noGrp="1"/>
          </p:cNvSpPr>
          <p:nvPr>
            <p:ph type="chart" idx="1"/>
          </p:nvPr>
        </p:nvSpPr>
        <p:spPr>
          <a:xfrm>
            <a:off x="212345" y="1965579"/>
            <a:ext cx="11753977" cy="3906012"/>
          </a:xfrm>
        </p:spPr>
        <p:txBody>
          <a:bodyPr/>
          <a:lstStyle/>
          <a:p>
            <a:endParaRPr lang="de-DE"/>
          </a:p>
        </p:txBody>
      </p:sp>
      <p:sp>
        <p:nvSpPr>
          <p:cNvPr id="4" name="Fußzeilenplatzhalter 3">
            <a:extLst>
              <a:ext uri="{FF2B5EF4-FFF2-40B4-BE49-F238E27FC236}">
                <a16:creationId xmlns:a16="http://schemas.microsoft.com/office/drawing/2014/main" id="{259A8878-DBD1-4A55-8181-4E9D32DD386A}"/>
              </a:ext>
            </a:extLst>
          </p:cNvPr>
          <p:cNvSpPr>
            <a:spLocks noGrp="1"/>
          </p:cNvSpPr>
          <p:nvPr>
            <p:ph type="ftr" sz="quarter" idx="10"/>
          </p:nvPr>
        </p:nvSpPr>
        <p:spPr/>
        <p:txBody>
          <a:bodyPr/>
          <a:lstStyle/>
          <a:p>
            <a:pPr marL="0" marR="0" lvl="0" indent="0" algn="l" defTabSz="914400" rtl="0" eaLnBrk="1" fontAlgn="auto" latinLnBrk="0" hangingPunct="1">
              <a:lnSpc>
                <a:spcPct val="100000"/>
              </a:lnSpc>
              <a:spcBef>
                <a:spcPts val="110"/>
              </a:spcBef>
              <a:spcAft>
                <a:spcPts val="110"/>
              </a:spcAft>
              <a:buClrTx/>
              <a:buSzTx/>
              <a:buFontTx/>
              <a:buNone/>
              <a:tabLst/>
              <a:defRPr/>
            </a:pPr>
            <a:r>
              <a:rPr kumimoji="0" lang="de-DE" sz="900" b="0" i="0" u="none" strike="noStrike" kern="1200" cap="none" spc="0" normalizeH="0" baseline="0" noProof="0">
                <a:ln>
                  <a:noFill/>
                </a:ln>
                <a:solidFill>
                  <a:srgbClr val="000000"/>
                </a:solidFill>
                <a:effectLst/>
                <a:uLnTx/>
                <a:uFillTx/>
                <a:latin typeface="Arial" panose="020B0604020202020204"/>
                <a:cs typeface="Arial"/>
              </a:rPr>
              <a:t>| Optional</a:t>
            </a:r>
            <a:endParaRPr kumimoji="0" lang="de-DE" sz="900" b="0" i="0" u="none" strike="noStrike" kern="1200" cap="none" spc="0" normalizeH="0" baseline="0" noProof="0" dirty="0">
              <a:ln>
                <a:noFill/>
              </a:ln>
              <a:solidFill>
                <a:srgbClr val="000000"/>
              </a:solidFill>
              <a:effectLst/>
              <a:uLnTx/>
              <a:uFillTx/>
              <a:latin typeface="Arial" panose="020B0604020202020204"/>
              <a:cs typeface="Arial"/>
            </a:endParaRPr>
          </a:p>
        </p:txBody>
      </p:sp>
      <p:sp>
        <p:nvSpPr>
          <p:cNvPr id="5" name="Datumsplatzhalter 4">
            <a:extLst>
              <a:ext uri="{FF2B5EF4-FFF2-40B4-BE49-F238E27FC236}">
                <a16:creationId xmlns:a16="http://schemas.microsoft.com/office/drawing/2014/main" id="{595FA3F9-A4B2-4E51-BF05-870A2E945102}"/>
              </a:ext>
            </a:extLst>
          </p:cNvPr>
          <p:cNvSpPr>
            <a:spLocks noGrp="1"/>
          </p:cNvSpPr>
          <p:nvPr>
            <p:ph type="dt" sz="half" idx="11"/>
          </p:nvPr>
        </p:nvSpPr>
        <p:spPr/>
        <p:txBody>
          <a:bodyPr/>
          <a:lstStyle/>
          <a:p>
            <a:pPr marL="0" marR="0" lvl="0" indent="0" algn="l" defTabSz="914400" rtl="0" eaLnBrk="1" fontAlgn="auto" latinLnBrk="0" hangingPunct="1">
              <a:lnSpc>
                <a:spcPct val="100000"/>
              </a:lnSpc>
              <a:spcBef>
                <a:spcPts val="110"/>
              </a:spcBef>
              <a:spcAft>
                <a:spcPts val="110"/>
              </a:spcAft>
              <a:buClrTx/>
              <a:buSzTx/>
              <a:buFontTx/>
              <a:buNone/>
              <a:tabLst/>
              <a:defRPr/>
            </a:pPr>
            <a:fld id="{1550AD6C-84CC-4A5E-86D3-FC3E11464A67}" type="datetime1">
              <a:rPr kumimoji="0" lang="de-DE" sz="900" b="0" i="0" u="none" strike="noStrike" kern="1200" cap="none" spc="0" normalizeH="0" baseline="0" noProof="0" smtClean="0">
                <a:ln>
                  <a:noFill/>
                </a:ln>
                <a:solidFill>
                  <a:srgbClr val="000000"/>
                </a:solidFill>
                <a:effectLst/>
                <a:uLnTx/>
                <a:uFillTx/>
                <a:latin typeface="Arial" panose="020B0604020202020204"/>
                <a:cs typeface="Arial"/>
              </a:rPr>
              <a:t>23.05.2022</a:t>
            </a:fld>
            <a:endParaRPr kumimoji="0" lang="de-DE" sz="900" b="0" i="0" u="none" strike="noStrike" kern="1200" cap="none" spc="0" normalizeH="0" baseline="0" noProof="0" dirty="0">
              <a:ln>
                <a:noFill/>
              </a:ln>
              <a:solidFill>
                <a:srgbClr val="000000"/>
              </a:solidFill>
              <a:effectLst/>
              <a:uLnTx/>
              <a:uFillTx/>
              <a:latin typeface="Arial" panose="020B0604020202020204"/>
              <a:cs typeface="Arial"/>
            </a:endParaRPr>
          </a:p>
        </p:txBody>
      </p:sp>
      <p:sp>
        <p:nvSpPr>
          <p:cNvPr id="6" name="Foliennummernplatzhalter 5">
            <a:extLst>
              <a:ext uri="{FF2B5EF4-FFF2-40B4-BE49-F238E27FC236}">
                <a16:creationId xmlns:a16="http://schemas.microsoft.com/office/drawing/2014/main" id="{B8E24E94-7A64-4263-93F5-D84EB45D40F6}"/>
              </a:ext>
            </a:extLst>
          </p:cNvPr>
          <p:cNvSpPr>
            <a:spLocks noGrp="1"/>
          </p:cNvSpPr>
          <p:nvPr>
            <p:ph type="sldNum" sz="quarter" idx="12"/>
          </p:nvPr>
        </p:nvSpPr>
        <p:spPr/>
        <p:txBody>
          <a:bodyPr/>
          <a:lstStyle/>
          <a:p>
            <a:pPr marL="0" marR="0" lvl="0" indent="0" algn="l" defTabSz="914400" rtl="0" eaLnBrk="1" fontAlgn="auto" latinLnBrk="0" hangingPunct="1">
              <a:lnSpc>
                <a:spcPct val="100000"/>
              </a:lnSpc>
              <a:spcBef>
                <a:spcPts val="110"/>
              </a:spcBef>
              <a:spcAft>
                <a:spcPts val="110"/>
              </a:spcAft>
              <a:buClrTx/>
              <a:buSzTx/>
              <a:buFontTx/>
              <a:buNone/>
              <a:tabLst/>
              <a:defRPr/>
            </a:pPr>
            <a:fld id="{D7C0CCF7-DF53-4ADB-AAD8-9742C01AD446}" type="slidenum">
              <a:rPr kumimoji="0" lang="de-DE" sz="900" b="1" i="0" u="none" strike="noStrike" kern="1200" cap="none" spc="0" normalizeH="0" baseline="0" noProof="0" smtClean="0">
                <a:ln>
                  <a:noFill/>
                </a:ln>
                <a:solidFill>
                  <a:srgbClr val="000000"/>
                </a:solidFill>
                <a:effectLst/>
                <a:uLnTx/>
                <a:uFillTx/>
                <a:latin typeface="Arial" panose="020B0604020202020204"/>
                <a:cs typeface="Arial"/>
              </a:rPr>
              <a:pPr marL="0" marR="0" lvl="0" indent="0" algn="l" defTabSz="914400" rtl="0" eaLnBrk="1" fontAlgn="auto" latinLnBrk="0" hangingPunct="1">
                <a:lnSpc>
                  <a:spcPct val="100000"/>
                </a:lnSpc>
                <a:spcBef>
                  <a:spcPts val="110"/>
                </a:spcBef>
                <a:spcAft>
                  <a:spcPts val="110"/>
                </a:spcAft>
                <a:buClrTx/>
                <a:buSzTx/>
                <a:buFontTx/>
                <a:buNone/>
                <a:tabLst/>
                <a:defRPr/>
              </a:pPr>
              <a:t>‹Nr.›</a:t>
            </a:fld>
            <a:endParaRPr kumimoji="0" lang="de-DE" sz="900" b="1" i="0" u="none" strike="noStrike" kern="1200" cap="none" spc="0" normalizeH="0" baseline="0" noProof="0" dirty="0">
              <a:ln>
                <a:noFill/>
              </a:ln>
              <a:solidFill>
                <a:srgbClr val="000000"/>
              </a:solidFill>
              <a:effectLst/>
              <a:uLnTx/>
              <a:uFillTx/>
              <a:latin typeface="Arial" panose="020B0604020202020204"/>
              <a:cs typeface="Arial"/>
            </a:endParaRPr>
          </a:p>
        </p:txBody>
      </p:sp>
    </p:spTree>
    <p:extLst>
      <p:ext uri="{BB962C8B-B14F-4D97-AF65-F5344CB8AC3E}">
        <p14:creationId xmlns:p14="http://schemas.microsoft.com/office/powerpoint/2010/main" val="31339944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AndClipArt" preserve="1">
  <p:cSld name="Titel, Text und ClipAr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47C4215-C923-45A6-BD7C-721C7241C5E1}"/>
              </a:ext>
            </a:extLst>
          </p:cNvPr>
          <p:cNvSpPr>
            <a:spLocks noGrp="1"/>
          </p:cNvSpPr>
          <p:nvPr>
            <p:ph type="title"/>
          </p:nvPr>
        </p:nvSpPr>
        <p:spPr/>
        <p:txBody>
          <a:bodyPr/>
          <a:lstStyle/>
          <a:p>
            <a:r>
              <a:rPr lang="de-DE"/>
              <a:t>Mastertitelformat bearbeiten</a:t>
            </a:r>
          </a:p>
        </p:txBody>
      </p:sp>
      <p:sp>
        <p:nvSpPr>
          <p:cNvPr id="3" name="Textplatzhalter 2">
            <a:extLst>
              <a:ext uri="{FF2B5EF4-FFF2-40B4-BE49-F238E27FC236}">
                <a16:creationId xmlns:a16="http://schemas.microsoft.com/office/drawing/2014/main" id="{0A2C6217-C13F-461A-A85F-6657A808B90C}"/>
              </a:ext>
            </a:extLst>
          </p:cNvPr>
          <p:cNvSpPr>
            <a:spLocks noGrp="1"/>
          </p:cNvSpPr>
          <p:nvPr>
            <p:ph type="body" sz="half" idx="1"/>
          </p:nvPr>
        </p:nvSpPr>
        <p:spPr>
          <a:xfrm>
            <a:off x="212343" y="1965579"/>
            <a:ext cx="5800852" cy="3906012"/>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Onlinebild-Platzhalter 3">
            <a:extLst>
              <a:ext uri="{FF2B5EF4-FFF2-40B4-BE49-F238E27FC236}">
                <a16:creationId xmlns:a16="http://schemas.microsoft.com/office/drawing/2014/main" id="{1D81F6CB-E450-4174-819C-3B0BDBCDE027}"/>
              </a:ext>
            </a:extLst>
          </p:cNvPr>
          <p:cNvSpPr>
            <a:spLocks noGrp="1"/>
          </p:cNvSpPr>
          <p:nvPr>
            <p:ph type="clipArt" sz="half" idx="2"/>
          </p:nvPr>
        </p:nvSpPr>
        <p:spPr>
          <a:xfrm>
            <a:off x="6165595" y="1965579"/>
            <a:ext cx="5800852" cy="3906012"/>
          </a:xfrm>
        </p:spPr>
        <p:txBody>
          <a:bodyPr/>
          <a:lstStyle/>
          <a:p>
            <a:endParaRPr lang="de-DE"/>
          </a:p>
        </p:txBody>
      </p:sp>
      <p:sp>
        <p:nvSpPr>
          <p:cNvPr id="5" name="Fußzeilenplatzhalter 4">
            <a:extLst>
              <a:ext uri="{FF2B5EF4-FFF2-40B4-BE49-F238E27FC236}">
                <a16:creationId xmlns:a16="http://schemas.microsoft.com/office/drawing/2014/main" id="{9F1F65BB-69FE-4D49-A6E4-4546478BCBFA}"/>
              </a:ext>
            </a:extLst>
          </p:cNvPr>
          <p:cNvSpPr>
            <a:spLocks noGrp="1"/>
          </p:cNvSpPr>
          <p:nvPr>
            <p:ph type="ftr" sz="quarter" idx="10"/>
          </p:nvPr>
        </p:nvSpPr>
        <p:spPr/>
        <p:txBody>
          <a:bodyPr/>
          <a:lstStyle/>
          <a:p>
            <a:pPr marL="0" marR="0" lvl="0" indent="0" algn="l" defTabSz="914400" rtl="0" eaLnBrk="1" fontAlgn="auto" latinLnBrk="0" hangingPunct="1">
              <a:lnSpc>
                <a:spcPct val="100000"/>
              </a:lnSpc>
              <a:spcBef>
                <a:spcPts val="110"/>
              </a:spcBef>
              <a:spcAft>
                <a:spcPts val="110"/>
              </a:spcAft>
              <a:buClrTx/>
              <a:buSzTx/>
              <a:buFontTx/>
              <a:buNone/>
              <a:tabLst/>
              <a:defRPr/>
            </a:pPr>
            <a:r>
              <a:rPr kumimoji="0" lang="de-DE" sz="900" b="0" i="0" u="none" strike="noStrike" kern="1200" cap="none" spc="0" normalizeH="0" baseline="0" noProof="0">
                <a:ln>
                  <a:noFill/>
                </a:ln>
                <a:solidFill>
                  <a:srgbClr val="000000"/>
                </a:solidFill>
                <a:effectLst/>
                <a:uLnTx/>
                <a:uFillTx/>
                <a:latin typeface="Arial" panose="020B0604020202020204"/>
                <a:cs typeface="Arial"/>
              </a:rPr>
              <a:t>| Optional</a:t>
            </a:r>
            <a:endParaRPr kumimoji="0" lang="de-DE" sz="900" b="0" i="0" u="none" strike="noStrike" kern="1200" cap="none" spc="0" normalizeH="0" baseline="0" noProof="0" dirty="0">
              <a:ln>
                <a:noFill/>
              </a:ln>
              <a:solidFill>
                <a:srgbClr val="000000"/>
              </a:solidFill>
              <a:effectLst/>
              <a:uLnTx/>
              <a:uFillTx/>
              <a:latin typeface="Arial" panose="020B0604020202020204"/>
              <a:cs typeface="Arial"/>
            </a:endParaRPr>
          </a:p>
        </p:txBody>
      </p:sp>
      <p:sp>
        <p:nvSpPr>
          <p:cNvPr id="6" name="Datumsplatzhalter 5">
            <a:extLst>
              <a:ext uri="{FF2B5EF4-FFF2-40B4-BE49-F238E27FC236}">
                <a16:creationId xmlns:a16="http://schemas.microsoft.com/office/drawing/2014/main" id="{5A38E248-9E58-4FBF-9D61-9EE23C39BB3B}"/>
              </a:ext>
            </a:extLst>
          </p:cNvPr>
          <p:cNvSpPr>
            <a:spLocks noGrp="1"/>
          </p:cNvSpPr>
          <p:nvPr>
            <p:ph type="dt" sz="half" idx="11"/>
          </p:nvPr>
        </p:nvSpPr>
        <p:spPr/>
        <p:txBody>
          <a:bodyPr/>
          <a:lstStyle/>
          <a:p>
            <a:pPr marL="0" marR="0" lvl="0" indent="0" algn="l" defTabSz="914400" rtl="0" eaLnBrk="1" fontAlgn="auto" latinLnBrk="0" hangingPunct="1">
              <a:lnSpc>
                <a:spcPct val="100000"/>
              </a:lnSpc>
              <a:spcBef>
                <a:spcPts val="110"/>
              </a:spcBef>
              <a:spcAft>
                <a:spcPts val="110"/>
              </a:spcAft>
              <a:buClrTx/>
              <a:buSzTx/>
              <a:buFontTx/>
              <a:buNone/>
              <a:tabLst/>
              <a:defRPr/>
            </a:pPr>
            <a:fld id="{1B60F8D1-6788-4364-B4B7-3C4167F5F146}" type="datetime1">
              <a:rPr kumimoji="0" lang="de-DE" sz="900" b="0" i="0" u="none" strike="noStrike" kern="1200" cap="none" spc="0" normalizeH="0" baseline="0" noProof="0" smtClean="0">
                <a:ln>
                  <a:noFill/>
                </a:ln>
                <a:solidFill>
                  <a:srgbClr val="000000"/>
                </a:solidFill>
                <a:effectLst/>
                <a:uLnTx/>
                <a:uFillTx/>
                <a:latin typeface="Arial" panose="020B0604020202020204"/>
                <a:cs typeface="Arial"/>
              </a:rPr>
              <a:t>23.05.2022</a:t>
            </a:fld>
            <a:endParaRPr kumimoji="0" lang="de-DE" sz="900" b="0" i="0" u="none" strike="noStrike" kern="1200" cap="none" spc="0" normalizeH="0" baseline="0" noProof="0" dirty="0">
              <a:ln>
                <a:noFill/>
              </a:ln>
              <a:solidFill>
                <a:srgbClr val="000000"/>
              </a:solidFill>
              <a:effectLst/>
              <a:uLnTx/>
              <a:uFillTx/>
              <a:latin typeface="Arial" panose="020B0604020202020204"/>
              <a:cs typeface="Arial"/>
            </a:endParaRPr>
          </a:p>
        </p:txBody>
      </p:sp>
      <p:sp>
        <p:nvSpPr>
          <p:cNvPr id="7" name="Foliennummernplatzhalter 6">
            <a:extLst>
              <a:ext uri="{FF2B5EF4-FFF2-40B4-BE49-F238E27FC236}">
                <a16:creationId xmlns:a16="http://schemas.microsoft.com/office/drawing/2014/main" id="{4E89B81A-4E05-43F4-AA44-F33F1430D197}"/>
              </a:ext>
            </a:extLst>
          </p:cNvPr>
          <p:cNvSpPr>
            <a:spLocks noGrp="1"/>
          </p:cNvSpPr>
          <p:nvPr>
            <p:ph type="sldNum" sz="quarter" idx="12"/>
          </p:nvPr>
        </p:nvSpPr>
        <p:spPr/>
        <p:txBody>
          <a:bodyPr/>
          <a:lstStyle/>
          <a:p>
            <a:pPr marL="0" marR="0" lvl="0" indent="0" algn="l" defTabSz="914400" rtl="0" eaLnBrk="1" fontAlgn="auto" latinLnBrk="0" hangingPunct="1">
              <a:lnSpc>
                <a:spcPct val="100000"/>
              </a:lnSpc>
              <a:spcBef>
                <a:spcPts val="110"/>
              </a:spcBef>
              <a:spcAft>
                <a:spcPts val="110"/>
              </a:spcAft>
              <a:buClrTx/>
              <a:buSzTx/>
              <a:buFontTx/>
              <a:buNone/>
              <a:tabLst/>
              <a:defRPr/>
            </a:pPr>
            <a:fld id="{D7C0CCF7-DF53-4ADB-AAD8-9742C01AD446}" type="slidenum">
              <a:rPr kumimoji="0" lang="de-DE" sz="900" b="1" i="0" u="none" strike="noStrike" kern="1200" cap="none" spc="0" normalizeH="0" baseline="0" noProof="0" smtClean="0">
                <a:ln>
                  <a:noFill/>
                </a:ln>
                <a:solidFill>
                  <a:srgbClr val="000000"/>
                </a:solidFill>
                <a:effectLst/>
                <a:uLnTx/>
                <a:uFillTx/>
                <a:latin typeface="Arial" panose="020B0604020202020204"/>
                <a:cs typeface="Arial"/>
              </a:rPr>
              <a:pPr marL="0" marR="0" lvl="0" indent="0" algn="l" defTabSz="914400" rtl="0" eaLnBrk="1" fontAlgn="auto" latinLnBrk="0" hangingPunct="1">
                <a:lnSpc>
                  <a:spcPct val="100000"/>
                </a:lnSpc>
                <a:spcBef>
                  <a:spcPts val="110"/>
                </a:spcBef>
                <a:spcAft>
                  <a:spcPts val="110"/>
                </a:spcAft>
                <a:buClrTx/>
                <a:buSzTx/>
                <a:buFontTx/>
                <a:buNone/>
                <a:tabLst/>
                <a:defRPr/>
              </a:pPr>
              <a:t>‹Nr.›</a:t>
            </a:fld>
            <a:endParaRPr kumimoji="0" lang="de-DE" sz="900" b="1" i="0" u="none" strike="noStrike" kern="1200" cap="none" spc="0" normalizeH="0" baseline="0" noProof="0" dirty="0">
              <a:ln>
                <a:noFill/>
              </a:ln>
              <a:solidFill>
                <a:srgbClr val="000000"/>
              </a:solidFill>
              <a:effectLst/>
              <a:uLnTx/>
              <a:uFillTx/>
              <a:latin typeface="Arial" panose="020B0604020202020204"/>
              <a:cs typeface="Arial"/>
            </a:endParaRPr>
          </a:p>
        </p:txBody>
      </p:sp>
    </p:spTree>
    <p:extLst>
      <p:ext uri="{BB962C8B-B14F-4D97-AF65-F5344CB8AC3E}">
        <p14:creationId xmlns:p14="http://schemas.microsoft.com/office/powerpoint/2010/main" val="1287829797"/>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slideLayout" Target="../slideLayouts/slideLayout14.xml"/><Relationship Id="rId18" Type="http://schemas.openxmlformats.org/officeDocument/2006/relationships/slideLayout" Target="../slideLayouts/slideLayout19.xml"/><Relationship Id="rId3" Type="http://schemas.openxmlformats.org/officeDocument/2006/relationships/slideLayout" Target="../slideLayouts/slideLayout4.xml"/><Relationship Id="rId21" Type="http://schemas.openxmlformats.org/officeDocument/2006/relationships/slideLayout" Target="../slideLayouts/slideLayout22.xml"/><Relationship Id="rId7" Type="http://schemas.openxmlformats.org/officeDocument/2006/relationships/slideLayout" Target="../slideLayouts/slideLayout8.xml"/><Relationship Id="rId12" Type="http://schemas.openxmlformats.org/officeDocument/2006/relationships/slideLayout" Target="../slideLayouts/slideLayout13.xml"/><Relationship Id="rId17" Type="http://schemas.openxmlformats.org/officeDocument/2006/relationships/slideLayout" Target="../slideLayouts/slideLayout18.xml"/><Relationship Id="rId25" Type="http://schemas.openxmlformats.org/officeDocument/2006/relationships/image" Target="../media/image1.png"/><Relationship Id="rId2" Type="http://schemas.openxmlformats.org/officeDocument/2006/relationships/slideLayout" Target="../slideLayouts/slideLayout3.xml"/><Relationship Id="rId16" Type="http://schemas.openxmlformats.org/officeDocument/2006/relationships/slideLayout" Target="../slideLayouts/slideLayout17.xml"/><Relationship Id="rId20" Type="http://schemas.openxmlformats.org/officeDocument/2006/relationships/slideLayout" Target="../slideLayouts/slideLayout21.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24" Type="http://schemas.openxmlformats.org/officeDocument/2006/relationships/theme" Target="../theme/theme2.xml"/><Relationship Id="rId5" Type="http://schemas.openxmlformats.org/officeDocument/2006/relationships/slideLayout" Target="../slideLayouts/slideLayout6.xml"/><Relationship Id="rId15" Type="http://schemas.openxmlformats.org/officeDocument/2006/relationships/slideLayout" Target="../slideLayouts/slideLayout16.xml"/><Relationship Id="rId23" Type="http://schemas.openxmlformats.org/officeDocument/2006/relationships/slideLayout" Target="../slideLayouts/slideLayout24.xml"/><Relationship Id="rId10" Type="http://schemas.openxmlformats.org/officeDocument/2006/relationships/slideLayout" Target="../slideLayouts/slideLayout11.xml"/><Relationship Id="rId19" Type="http://schemas.openxmlformats.org/officeDocument/2006/relationships/slideLayout" Target="../slideLayouts/slideLayout20.xml"/><Relationship Id="rId4" Type="http://schemas.openxmlformats.org/officeDocument/2006/relationships/slideLayout" Target="../slideLayouts/slideLayout5.xml"/><Relationship Id="rId9" Type="http://schemas.openxmlformats.org/officeDocument/2006/relationships/slideLayout" Target="../slideLayouts/slideLayout10.xml"/><Relationship Id="rId14" Type="http://schemas.openxmlformats.org/officeDocument/2006/relationships/slideLayout" Target="../slideLayouts/slideLayout15.xml"/><Relationship Id="rId22" Type="http://schemas.openxmlformats.org/officeDocument/2006/relationships/slideLayout" Target="../slideLayouts/slideLayout23.xml"/></Relationships>
</file>

<file path=ppt/slideMasters/_rels/slideMaster3.xml.rels><?xml version="1.0" encoding="UTF-8" standalone="yes"?>
<Relationships xmlns="http://schemas.openxmlformats.org/package/2006/relationships"><Relationship Id="rId3" Type="http://schemas.openxmlformats.org/officeDocument/2006/relationships/tags" Target="../tags/tag2.xml"/><Relationship Id="rId2" Type="http://schemas.openxmlformats.org/officeDocument/2006/relationships/theme" Target="../theme/theme3.xml"/><Relationship Id="rId1" Type="http://schemas.openxmlformats.org/officeDocument/2006/relationships/slideLayout" Target="../slideLayouts/slideLayout25.xml"/><Relationship Id="rId5" Type="http://schemas.openxmlformats.org/officeDocument/2006/relationships/image" Target="../media/image2.emf"/><Relationship Id="rId4"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9BCAB22E-F746-4DB9-9455-4119EA7058A6}"/>
              </a:ext>
            </a:extLst>
          </p:cNvPr>
          <p:cNvSpPr>
            <a:spLocks noGrp="1"/>
          </p:cNvSpPr>
          <p:nvPr>
            <p:ph type="title"/>
          </p:nvPr>
        </p:nvSpPr>
        <p:spPr>
          <a:xfrm>
            <a:off x="838200" y="365125"/>
            <a:ext cx="10515600" cy="1325563"/>
          </a:xfrm>
          <a:prstGeom prst="rect">
            <a:avLst/>
          </a:prstGeom>
        </p:spPr>
        <p:txBody>
          <a:bodyPr vert="horz" lIns="0" tIns="0" rIns="0" bIns="0" rtlCol="0" anchor="t" anchorCtr="0">
            <a:normAutofit/>
          </a:bodyPr>
          <a:lstStyle/>
          <a:p>
            <a:r>
              <a:rPr lang="de-DE" dirty="0"/>
              <a:t>Titelmasterformat durch Klicken bearbeiten</a:t>
            </a:r>
          </a:p>
        </p:txBody>
      </p:sp>
      <p:sp>
        <p:nvSpPr>
          <p:cNvPr id="3" name="Textplatzhalter 2">
            <a:extLst>
              <a:ext uri="{FF2B5EF4-FFF2-40B4-BE49-F238E27FC236}">
                <a16:creationId xmlns:a16="http://schemas.microsoft.com/office/drawing/2014/main" id="{2A91997F-08B9-4B82-AE4F-62BE1B28A6C2}"/>
              </a:ext>
            </a:extLst>
          </p:cNvPr>
          <p:cNvSpPr>
            <a:spLocks noGrp="1"/>
          </p:cNvSpPr>
          <p:nvPr>
            <p:ph type="body" idx="1"/>
          </p:nvPr>
        </p:nvSpPr>
        <p:spPr>
          <a:xfrm>
            <a:off x="838200" y="1825625"/>
            <a:ext cx="10515600" cy="4351338"/>
          </a:xfrm>
          <a:prstGeom prst="rect">
            <a:avLst/>
          </a:prstGeom>
        </p:spPr>
        <p:txBody>
          <a:bodyPr vert="horz" lIns="0" tIns="0" rIns="0" bIns="0" rtlCol="0">
            <a:normAutofit/>
          </a:bodyPr>
          <a:lstStyle/>
          <a:p>
            <a:pPr marL="342000" lvl="0" indent="-342000" algn="l" defTabSz="914400" rtl="0" eaLnBrk="1" latinLnBrk="0" hangingPunct="1">
              <a:lnSpc>
                <a:spcPct val="95000"/>
              </a:lnSpc>
              <a:spcBef>
                <a:spcPts val="1800"/>
              </a:spcBef>
              <a:spcAft>
                <a:spcPts val="0"/>
              </a:spcAft>
              <a:buClr>
                <a:schemeClr val="accent1"/>
              </a:buClr>
              <a:buSzPct val="100000"/>
              <a:buFont typeface="Wingdings" panose="05000000000000000000" pitchFamily="2" charset="2"/>
              <a:buChar char=""/>
            </a:pPr>
            <a:r>
              <a:rPr lang="de-DE" dirty="0"/>
              <a:t>Mastertextformat bearbeiten</a:t>
            </a:r>
          </a:p>
          <a:p>
            <a:pPr marL="622800" lvl="1" indent="-266400" algn="l" defTabSz="914400" rtl="0" eaLnBrk="1" latinLnBrk="0" hangingPunct="1">
              <a:lnSpc>
                <a:spcPct val="95000"/>
              </a:lnSpc>
              <a:spcBef>
                <a:spcPts val="600"/>
              </a:spcBef>
              <a:spcAft>
                <a:spcPts val="0"/>
              </a:spcAft>
              <a:buClr>
                <a:schemeClr val="accent1"/>
              </a:buClr>
              <a:buSzPct val="100000"/>
              <a:buFont typeface="Wingdings 3" panose="05040102010807070707" pitchFamily="18" charset="2"/>
              <a:buChar char=""/>
            </a:pPr>
            <a:r>
              <a:rPr lang="de-DE" dirty="0"/>
              <a:t>Zweite Ebene</a:t>
            </a:r>
          </a:p>
          <a:p>
            <a:pPr marL="900000" lvl="2" indent="-277200" algn="l" defTabSz="914400" rtl="0" eaLnBrk="1" latinLnBrk="0" hangingPunct="1">
              <a:lnSpc>
                <a:spcPct val="95000"/>
              </a:lnSpc>
              <a:spcBef>
                <a:spcPts val="0"/>
              </a:spcBef>
              <a:spcAft>
                <a:spcPts val="0"/>
              </a:spcAft>
              <a:buClr>
                <a:schemeClr val="accent1"/>
              </a:buClr>
              <a:buSzPct val="100000"/>
              <a:buFont typeface="Wingdings" panose="05000000000000000000" pitchFamily="2" charset="2"/>
              <a:buChar char=""/>
            </a:pPr>
            <a:r>
              <a:rPr lang="de-DE" dirty="0"/>
              <a:t>Dritte Ebene</a:t>
            </a:r>
          </a:p>
          <a:p>
            <a:pPr marL="1166400" lvl="3" indent="-266400" algn="l" defTabSz="914400" rtl="0" eaLnBrk="1" latinLnBrk="0" hangingPunct="1">
              <a:lnSpc>
                <a:spcPct val="95000"/>
              </a:lnSpc>
              <a:spcBef>
                <a:spcPts val="0"/>
              </a:spcBef>
              <a:spcAft>
                <a:spcPts val="0"/>
              </a:spcAft>
              <a:buClr>
                <a:schemeClr val="tx1"/>
              </a:buClr>
              <a:buSzPct val="100000"/>
              <a:buFont typeface="Arial" panose="020B0604020202020204" pitchFamily="34" charset="0"/>
              <a:buChar char="–"/>
            </a:pPr>
            <a:r>
              <a:rPr lang="de-DE" dirty="0"/>
              <a:t>Vierte Ebene</a:t>
            </a:r>
          </a:p>
          <a:p>
            <a:pPr marL="1623600" lvl="4" indent="-266400" algn="l" defTabSz="914400" rtl="0" eaLnBrk="1" latinLnBrk="0" hangingPunct="1">
              <a:lnSpc>
                <a:spcPct val="95000"/>
              </a:lnSpc>
              <a:spcBef>
                <a:spcPts val="0"/>
              </a:spcBef>
              <a:spcAft>
                <a:spcPts val="0"/>
              </a:spcAft>
              <a:buClr>
                <a:schemeClr val="tx1"/>
              </a:buClr>
              <a:buSzPct val="100000"/>
              <a:buFont typeface="Arial" panose="020B0604020202020204" pitchFamily="34" charset="0"/>
              <a:buChar char="–"/>
            </a:pPr>
            <a:r>
              <a:rPr lang="de-DE" dirty="0"/>
              <a:t>Fünfte Ebene</a:t>
            </a:r>
          </a:p>
          <a:p>
            <a:pPr marL="2080800" lvl="5" indent="-266400" algn="l" defTabSz="914400" rtl="0" eaLnBrk="1" latinLnBrk="0" hangingPunct="1">
              <a:lnSpc>
                <a:spcPct val="95000"/>
              </a:lnSpc>
              <a:spcBef>
                <a:spcPts val="0"/>
              </a:spcBef>
              <a:buClrTx/>
              <a:buFont typeface="Arial" panose="020B0604020202020204" pitchFamily="34" charset="0"/>
              <a:buChar char="•"/>
            </a:pPr>
            <a:r>
              <a:rPr lang="de-DE" dirty="0"/>
              <a:t>Sechste Ebene</a:t>
            </a:r>
          </a:p>
          <a:p>
            <a:pPr marL="2538000" lvl="6" indent="-266400" algn="l" defTabSz="914400" rtl="0" eaLnBrk="1" latinLnBrk="0" hangingPunct="1">
              <a:lnSpc>
                <a:spcPct val="95000"/>
              </a:lnSpc>
              <a:spcBef>
                <a:spcPts val="0"/>
              </a:spcBef>
              <a:buClrTx/>
              <a:buFont typeface="Arial" panose="020B0604020202020204" pitchFamily="34" charset="0"/>
              <a:buChar char="•"/>
            </a:pPr>
            <a:r>
              <a:rPr lang="de-DE" dirty="0"/>
              <a:t>Siebte Ebene</a:t>
            </a:r>
          </a:p>
          <a:p>
            <a:pPr marL="2995200" lvl="7" indent="-266400" algn="l" defTabSz="914400" rtl="0" eaLnBrk="1" latinLnBrk="0" hangingPunct="1">
              <a:lnSpc>
                <a:spcPct val="95000"/>
              </a:lnSpc>
              <a:spcBef>
                <a:spcPts val="0"/>
              </a:spcBef>
              <a:buClrTx/>
              <a:buFont typeface="Arial" panose="020B0604020202020204" pitchFamily="34" charset="0"/>
              <a:buChar char="•"/>
            </a:pPr>
            <a:r>
              <a:rPr lang="de-DE" dirty="0"/>
              <a:t>Achte Ebene</a:t>
            </a:r>
          </a:p>
          <a:p>
            <a:pPr marL="3452400" lvl="8" indent="-266400" algn="l" defTabSz="914400" rtl="0" eaLnBrk="1" latinLnBrk="0" hangingPunct="1">
              <a:lnSpc>
                <a:spcPct val="95000"/>
              </a:lnSpc>
              <a:spcBef>
                <a:spcPts val="0"/>
              </a:spcBef>
              <a:buClrTx/>
              <a:buFont typeface="Arial" panose="020B0604020202020204" pitchFamily="34" charset="0"/>
              <a:buChar char="•"/>
            </a:pPr>
            <a:r>
              <a:rPr lang="de-DE" dirty="0"/>
              <a:t>Neunte Ebene</a:t>
            </a:r>
          </a:p>
        </p:txBody>
      </p:sp>
      <p:sp>
        <p:nvSpPr>
          <p:cNvPr id="4" name="Datumsplatzhalter 5">
            <a:extLst>
              <a:ext uri="{FF2B5EF4-FFF2-40B4-BE49-F238E27FC236}">
                <a16:creationId xmlns:a16="http://schemas.microsoft.com/office/drawing/2014/main" id="{44D2B04B-1A28-4740-887F-6AE17A61FB1D}"/>
              </a:ext>
            </a:extLst>
          </p:cNvPr>
          <p:cNvSpPr>
            <a:spLocks noGrp="1"/>
          </p:cNvSpPr>
          <p:nvPr>
            <p:ph type="dt" sz="half" idx="2"/>
          </p:nvPr>
        </p:nvSpPr>
        <p:spPr>
          <a:xfrm>
            <a:off x="685760" y="6516409"/>
            <a:ext cx="468126" cy="175322"/>
          </a:xfrm>
          <a:prstGeom prst="rect">
            <a:avLst/>
          </a:prstGeom>
        </p:spPr>
        <p:txBody>
          <a:bodyPr wrap="none" lIns="0" tIns="0" rIns="0" bIns="0"/>
          <a:lstStyle>
            <a:lvl1pPr>
              <a:defRPr sz="900"/>
            </a:lvl1pPr>
          </a:lstStyle>
          <a:p>
            <a:fld id="{65010B03-D230-4701-9F37-B6F131066B93}" type="datetime1">
              <a:rPr lang="de-DE" smtClean="0"/>
              <a:t>23.05.2022</a:t>
            </a:fld>
            <a:endParaRPr lang="de-DE" dirty="0"/>
          </a:p>
        </p:txBody>
      </p:sp>
      <p:sp>
        <p:nvSpPr>
          <p:cNvPr id="5" name="Fußzeilenplatzhalter 6">
            <a:extLst>
              <a:ext uri="{FF2B5EF4-FFF2-40B4-BE49-F238E27FC236}">
                <a16:creationId xmlns:a16="http://schemas.microsoft.com/office/drawing/2014/main" id="{367FD070-A64E-48E3-982E-4565503869A1}"/>
              </a:ext>
            </a:extLst>
          </p:cNvPr>
          <p:cNvSpPr>
            <a:spLocks noGrp="1"/>
          </p:cNvSpPr>
          <p:nvPr>
            <p:ph type="ftr" sz="quarter" idx="3"/>
          </p:nvPr>
        </p:nvSpPr>
        <p:spPr>
          <a:xfrm>
            <a:off x="1368000" y="6516110"/>
            <a:ext cx="3364269" cy="167933"/>
          </a:xfrm>
          <a:prstGeom prst="rect">
            <a:avLst/>
          </a:prstGeom>
        </p:spPr>
        <p:txBody>
          <a:bodyPr lIns="0" tIns="0" rIns="0" bIns="0"/>
          <a:lstStyle>
            <a:lvl1pPr>
              <a:defRPr sz="900">
                <a:solidFill>
                  <a:srgbClr val="000000"/>
                </a:solidFill>
              </a:defRPr>
            </a:lvl1pPr>
          </a:lstStyle>
          <a:p>
            <a:r>
              <a:rPr lang="de-DE"/>
              <a:t>| Optional</a:t>
            </a:r>
            <a:endParaRPr lang="de-DE" dirty="0"/>
          </a:p>
        </p:txBody>
      </p:sp>
      <p:sp>
        <p:nvSpPr>
          <p:cNvPr id="6" name="Foliennummernplatzhalter 7">
            <a:extLst>
              <a:ext uri="{FF2B5EF4-FFF2-40B4-BE49-F238E27FC236}">
                <a16:creationId xmlns:a16="http://schemas.microsoft.com/office/drawing/2014/main" id="{08AB417C-C855-4F55-B8B7-4214CFB7ADB8}"/>
              </a:ext>
            </a:extLst>
          </p:cNvPr>
          <p:cNvSpPr>
            <a:spLocks noGrp="1"/>
          </p:cNvSpPr>
          <p:nvPr>
            <p:ph type="sldNum" sz="quarter" idx="4"/>
          </p:nvPr>
        </p:nvSpPr>
        <p:spPr>
          <a:xfrm>
            <a:off x="227013" y="6514798"/>
            <a:ext cx="384217" cy="151200"/>
          </a:xfrm>
          <a:prstGeom prst="rect">
            <a:avLst/>
          </a:prstGeom>
        </p:spPr>
        <p:txBody>
          <a:bodyPr lIns="0" tIns="0" rIns="0" bIns="0"/>
          <a:lstStyle>
            <a:lvl1pPr>
              <a:defRPr sz="900" b="1"/>
            </a:lvl1pPr>
          </a:lstStyle>
          <a:p>
            <a:fld id="{82EA1D04-CA53-4DE3-84A8-2B63E41036C9}" type="slidenum">
              <a:rPr lang="de-DE" smtClean="0"/>
              <a:pPr/>
              <a:t>‹Nr.›</a:t>
            </a:fld>
            <a:endParaRPr lang="de-DE" dirty="0"/>
          </a:p>
        </p:txBody>
      </p:sp>
      <p:sp>
        <p:nvSpPr>
          <p:cNvPr id="7" name="MSIPCMContentMarking" descr="{&quot;HashCode&quot;:2082987499,&quot;Placement&quot;:&quot;Footer&quot;}">
            <a:extLst>
              <a:ext uri="{FF2B5EF4-FFF2-40B4-BE49-F238E27FC236}">
                <a16:creationId xmlns:a16="http://schemas.microsoft.com/office/drawing/2014/main" id="{2FDD0EA5-D812-48FE-9892-63AAA7592556}"/>
              </a:ext>
            </a:extLst>
          </p:cNvPr>
          <p:cNvSpPr txBox="1"/>
          <p:nvPr userDrawn="1"/>
        </p:nvSpPr>
        <p:spPr>
          <a:xfrm>
            <a:off x="5747487" y="6608802"/>
            <a:ext cx="697026" cy="249198"/>
          </a:xfrm>
          <a:prstGeom prst="rect">
            <a:avLst/>
          </a:prstGeom>
          <a:noFill/>
        </p:spPr>
        <p:txBody>
          <a:bodyPr vert="horz" wrap="square" lIns="0" tIns="0" rIns="0" bIns="0" rtlCol="0" anchor="ctr" anchorCtr="1">
            <a:spAutoFit/>
          </a:bodyPr>
          <a:lstStyle/>
          <a:p>
            <a:pPr algn="ctr">
              <a:spcBef>
                <a:spcPts val="0"/>
              </a:spcBef>
              <a:spcAft>
                <a:spcPts val="0"/>
              </a:spcAft>
            </a:pPr>
            <a:r>
              <a:rPr lang="en-US" sz="1000">
                <a:solidFill>
                  <a:srgbClr val="000000"/>
                </a:solidFill>
                <a:latin typeface="Arial" panose="020B0604020202020204" pitchFamily="34" charset="0"/>
              </a:rPr>
              <a:t>Internal</a:t>
            </a:r>
            <a:endParaRPr lang="en-US" sz="1000" dirty="0" err="1">
              <a:solidFill>
                <a:srgbClr val="000000"/>
              </a:solidFill>
              <a:latin typeface="Arial" panose="020B0604020202020204" pitchFamily="34" charset="0"/>
            </a:endParaRPr>
          </a:p>
        </p:txBody>
      </p:sp>
    </p:spTree>
    <p:extLst>
      <p:ext uri="{BB962C8B-B14F-4D97-AF65-F5344CB8AC3E}">
        <p14:creationId xmlns:p14="http://schemas.microsoft.com/office/powerpoint/2010/main" val="1529171545"/>
      </p:ext>
    </p:extLst>
  </p:cSld>
  <p:clrMap bg1="lt1" tx1="dk1" bg2="lt2" tx2="dk2" accent1="accent1" accent2="accent2" accent3="accent3" accent4="accent4" accent5="accent5" accent6="accent6" hlink="hlink" folHlink="folHlink"/>
  <p:sldLayoutIdLst>
    <p:sldLayoutId id="2147483693" r:id="rId1"/>
  </p:sldLayoutIdLst>
  <p:hf sldNum="0" hdr="0" ftr="0" dt="0"/>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342000" indent="-342000" algn="l" defTabSz="914400" rtl="0" eaLnBrk="1" latinLnBrk="0" hangingPunct="1">
        <a:lnSpc>
          <a:spcPct val="95000"/>
        </a:lnSpc>
        <a:spcBef>
          <a:spcPts val="1800"/>
        </a:spcBef>
        <a:spcAft>
          <a:spcPts val="0"/>
        </a:spcAft>
        <a:buClr>
          <a:schemeClr val="accent1"/>
        </a:buClr>
        <a:buSzPct val="100000"/>
        <a:buFont typeface="Wingdings" panose="05000000000000000000" pitchFamily="2" charset="2"/>
        <a:buChar char=""/>
        <a:defRPr lang="de-DE" sz="2000" b="0" i="0" kern="1200" baseline="0" dirty="0">
          <a:solidFill>
            <a:schemeClr val="tx1"/>
          </a:solidFill>
          <a:latin typeface="Arial" panose="020B0604020202020204" pitchFamily="34" charset="0"/>
          <a:ea typeface="+mn-ea"/>
          <a:cs typeface="+mn-cs"/>
        </a:defRPr>
      </a:lvl1pPr>
      <a:lvl2pPr marL="622800" indent="-266400" algn="l" defTabSz="914400" rtl="0" eaLnBrk="1" latinLnBrk="0" hangingPunct="1">
        <a:lnSpc>
          <a:spcPct val="95000"/>
        </a:lnSpc>
        <a:spcBef>
          <a:spcPts val="600"/>
        </a:spcBef>
        <a:spcAft>
          <a:spcPts val="0"/>
        </a:spcAft>
        <a:buClr>
          <a:schemeClr val="accent1"/>
        </a:buClr>
        <a:buSzPct val="100000"/>
        <a:buFont typeface="Wingdings 3" panose="05040102010807070707" pitchFamily="18" charset="2"/>
        <a:buChar char=""/>
        <a:defRPr lang="de-DE" sz="2000" b="0" i="0" kern="1200" baseline="0" dirty="0">
          <a:solidFill>
            <a:schemeClr val="tx1"/>
          </a:solidFill>
          <a:latin typeface="Arial" panose="020B0604020202020204" pitchFamily="34" charset="0"/>
          <a:ea typeface="+mn-ea"/>
          <a:cs typeface="+mn-cs"/>
        </a:defRPr>
      </a:lvl2pPr>
      <a:lvl3pPr marL="900000" indent="-277200" algn="l" defTabSz="914400" rtl="0" eaLnBrk="1" latinLnBrk="0" hangingPunct="1">
        <a:lnSpc>
          <a:spcPct val="95000"/>
        </a:lnSpc>
        <a:spcBef>
          <a:spcPts val="0"/>
        </a:spcBef>
        <a:spcAft>
          <a:spcPts val="0"/>
        </a:spcAft>
        <a:buClr>
          <a:schemeClr val="accent1"/>
        </a:buClr>
        <a:buSzPct val="100000"/>
        <a:buFont typeface="Wingdings" panose="05000000000000000000" pitchFamily="2" charset="2"/>
        <a:buChar char=""/>
        <a:defRPr lang="de-DE" sz="2000" b="0" i="0" kern="1200" baseline="0" dirty="0">
          <a:solidFill>
            <a:schemeClr val="tx1"/>
          </a:solidFill>
          <a:latin typeface="Arial" panose="020B0604020202020204" pitchFamily="34" charset="0"/>
          <a:ea typeface="+mn-ea"/>
          <a:cs typeface="+mn-cs"/>
        </a:defRPr>
      </a:lvl3pPr>
      <a:lvl4pPr marL="1166400" indent="-266400" algn="l" defTabSz="914400" rtl="0" eaLnBrk="1" latinLnBrk="0" hangingPunct="1">
        <a:lnSpc>
          <a:spcPct val="95000"/>
        </a:lnSpc>
        <a:spcBef>
          <a:spcPts val="0"/>
        </a:spcBef>
        <a:spcAft>
          <a:spcPts val="0"/>
        </a:spcAft>
        <a:buClr>
          <a:schemeClr val="tx1"/>
        </a:buClr>
        <a:buSzPct val="100000"/>
        <a:buFont typeface="Arial" panose="020B0604020202020204" pitchFamily="34" charset="0"/>
        <a:buChar char="–"/>
        <a:defRPr lang="de-DE" sz="2000" b="0" i="0" kern="1200" baseline="0" dirty="0">
          <a:solidFill>
            <a:schemeClr val="tx1"/>
          </a:solidFill>
          <a:latin typeface="Arial" panose="020B0604020202020204" pitchFamily="34" charset="0"/>
          <a:ea typeface="+mn-ea"/>
          <a:cs typeface="+mn-cs"/>
        </a:defRPr>
      </a:lvl4pPr>
      <a:lvl5pPr marL="1623600" indent="-266400" algn="l" defTabSz="914400" rtl="0" eaLnBrk="1" latinLnBrk="0" hangingPunct="1">
        <a:lnSpc>
          <a:spcPct val="95000"/>
        </a:lnSpc>
        <a:spcBef>
          <a:spcPts val="0"/>
        </a:spcBef>
        <a:spcAft>
          <a:spcPts val="0"/>
        </a:spcAft>
        <a:buClr>
          <a:schemeClr val="tx1"/>
        </a:buClr>
        <a:buSzPct val="100000"/>
        <a:buFont typeface="Arial" panose="020B0604020202020204" pitchFamily="34" charset="0"/>
        <a:buChar char="–"/>
        <a:defRPr lang="de-DE" sz="2000" b="0" i="0" kern="1200" baseline="0" dirty="0">
          <a:solidFill>
            <a:schemeClr val="tx1"/>
          </a:solidFill>
          <a:latin typeface="Arial" panose="020B0604020202020204" pitchFamily="34" charset="0"/>
          <a:ea typeface="+mn-ea"/>
          <a:cs typeface="+mn-cs"/>
        </a:defRPr>
      </a:lvl5pPr>
      <a:lvl6pPr marL="2080800" indent="-266400" algn="l" defTabSz="914400" rtl="0" eaLnBrk="1" latinLnBrk="0" hangingPunct="1">
        <a:lnSpc>
          <a:spcPct val="90000"/>
        </a:lnSpc>
        <a:spcBef>
          <a:spcPts val="500"/>
        </a:spcBef>
        <a:buFont typeface="Arial" panose="020B0604020202020204" pitchFamily="34" charset="0"/>
        <a:buChar char="•"/>
        <a:defRPr lang="de-DE" sz="2000" b="0" i="0" kern="1200" baseline="0" dirty="0" smtClean="0">
          <a:solidFill>
            <a:schemeClr val="tx1"/>
          </a:solidFill>
          <a:latin typeface="Arial" panose="020B0604020202020204" pitchFamily="34" charset="0"/>
          <a:ea typeface="+mn-ea"/>
          <a:cs typeface="+mn-cs"/>
        </a:defRPr>
      </a:lvl6pPr>
      <a:lvl7pPr marL="2538000" indent="-266400" algn="l" defTabSz="914400" rtl="0" eaLnBrk="1" latinLnBrk="0" hangingPunct="1">
        <a:lnSpc>
          <a:spcPct val="90000"/>
        </a:lnSpc>
        <a:spcBef>
          <a:spcPts val="500"/>
        </a:spcBef>
        <a:buFont typeface="Arial" panose="020B0604020202020204" pitchFamily="34" charset="0"/>
        <a:buChar char="•"/>
        <a:defRPr lang="de-DE" sz="2000" b="0" i="0" kern="1200" baseline="0" dirty="0" smtClean="0">
          <a:solidFill>
            <a:schemeClr val="tx1"/>
          </a:solidFill>
          <a:latin typeface="Arial" panose="020B0604020202020204" pitchFamily="34" charset="0"/>
          <a:ea typeface="+mn-ea"/>
          <a:cs typeface="+mn-cs"/>
        </a:defRPr>
      </a:lvl7pPr>
      <a:lvl8pPr marL="2995200" indent="-266400" algn="l" defTabSz="914400" rtl="0" eaLnBrk="1" latinLnBrk="0" hangingPunct="1">
        <a:lnSpc>
          <a:spcPct val="90000"/>
        </a:lnSpc>
        <a:spcBef>
          <a:spcPts val="500"/>
        </a:spcBef>
        <a:buFont typeface="Arial" panose="020B0604020202020204" pitchFamily="34" charset="0"/>
        <a:buChar char="•"/>
        <a:defRPr lang="de-DE" sz="2000" b="0" i="0" kern="1200" baseline="0" dirty="0" smtClean="0">
          <a:solidFill>
            <a:schemeClr val="tx1"/>
          </a:solidFill>
          <a:latin typeface="Arial" panose="020B0604020202020204" pitchFamily="34" charset="0"/>
          <a:ea typeface="+mn-ea"/>
          <a:cs typeface="+mn-cs"/>
        </a:defRPr>
      </a:lvl8pPr>
      <a:lvl9pPr marL="3452400" indent="-266400" algn="l" defTabSz="914400" rtl="0" eaLnBrk="1" latinLnBrk="0" hangingPunct="1">
        <a:lnSpc>
          <a:spcPct val="90000"/>
        </a:lnSpc>
        <a:spcBef>
          <a:spcPts val="500"/>
        </a:spcBef>
        <a:buFont typeface="Arial" panose="020B0604020202020204" pitchFamily="34" charset="0"/>
        <a:buChar char="•"/>
        <a:defRPr lang="de-DE" sz="2000" b="0" i="0" kern="1200" baseline="0" dirty="0">
          <a:solidFill>
            <a:schemeClr val="tx1"/>
          </a:solidFill>
          <a:latin typeface="Arial" panose="020B0604020202020204" pitchFamily="34" charset="0"/>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136" userDrawn="1">
          <p15:clr>
            <a:srgbClr val="F26B43"/>
          </p15:clr>
        </p15:guide>
        <p15:guide id="4" pos="7544" userDrawn="1">
          <p15:clr>
            <a:srgbClr val="F26B43"/>
          </p15:clr>
        </p15:guide>
        <p15:guide id="5" orient="horz" pos="136" userDrawn="1">
          <p15:clr>
            <a:srgbClr val="F26B43"/>
          </p15:clr>
        </p15:guide>
        <p15:guide id="6" orient="horz" pos="4184"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 name="Fußzeilenplatzhalter 4"/>
          <p:cNvSpPr>
            <a:spLocks noGrp="1"/>
          </p:cNvSpPr>
          <p:nvPr>
            <p:ph type="ftr" sz="quarter" idx="3"/>
          </p:nvPr>
        </p:nvSpPr>
        <p:spPr>
          <a:xfrm>
            <a:off x="1368000" y="6516000"/>
            <a:ext cx="7920000" cy="169200"/>
          </a:xfrm>
          <a:prstGeom prst="rect">
            <a:avLst/>
          </a:prstGeom>
        </p:spPr>
        <p:txBody>
          <a:bodyPr vert="horz" lIns="0" tIns="0" rIns="0" bIns="0" rtlCol="0" anchor="t" anchorCtr="0">
            <a:noAutofit/>
          </a:bodyPr>
          <a:lstStyle>
            <a:lvl1pPr marL="0" algn="l" defTabSz="914400" rtl="0" eaLnBrk="1" latinLnBrk="0" hangingPunct="1">
              <a:lnSpc>
                <a:spcPct val="100000"/>
              </a:lnSpc>
              <a:spcBef>
                <a:spcPts val="110"/>
              </a:spcBef>
              <a:spcAft>
                <a:spcPts val="110"/>
              </a:spcAft>
              <a:buNone/>
              <a:defRPr sz="900" b="0" i="0">
                <a:solidFill>
                  <a:schemeClr val="tx1"/>
                </a:solidFill>
                <a:latin typeface="+mn-lt"/>
              </a:defRPr>
            </a:lvl1pPr>
          </a:lstStyle>
          <a:p>
            <a:pPr marL="0" marR="0" lvl="0" indent="0" algn="l" defTabSz="914400" rtl="0" eaLnBrk="1" fontAlgn="auto" latinLnBrk="0" hangingPunct="1">
              <a:lnSpc>
                <a:spcPct val="100000"/>
              </a:lnSpc>
              <a:spcBef>
                <a:spcPts val="110"/>
              </a:spcBef>
              <a:spcAft>
                <a:spcPts val="110"/>
              </a:spcAft>
              <a:buClrTx/>
              <a:buSzTx/>
              <a:buFontTx/>
              <a:buNone/>
              <a:tabLst/>
              <a:defRPr/>
            </a:pPr>
            <a:r>
              <a:rPr kumimoji="0" lang="de-DE" sz="900" b="0" i="0" u="none" strike="noStrike" kern="1200" cap="none" spc="0" normalizeH="0" baseline="0" noProof="0">
                <a:ln>
                  <a:noFill/>
                </a:ln>
                <a:solidFill>
                  <a:srgbClr val="000000"/>
                </a:solidFill>
                <a:effectLst/>
                <a:uLnTx/>
                <a:uFillTx/>
                <a:latin typeface="Arial" panose="020B0604020202020204"/>
                <a:cs typeface="Arial"/>
              </a:rPr>
              <a:t>| Optional</a:t>
            </a:r>
            <a:endParaRPr kumimoji="0" lang="de-DE" sz="900" b="0" i="0" u="none" strike="noStrike" kern="1200" cap="none" spc="0" normalizeH="0" baseline="0" noProof="0" dirty="0">
              <a:ln>
                <a:noFill/>
              </a:ln>
              <a:solidFill>
                <a:srgbClr val="000000"/>
              </a:solidFill>
              <a:effectLst/>
              <a:uLnTx/>
              <a:uFillTx/>
              <a:latin typeface="Arial" panose="020B0604020202020204"/>
              <a:cs typeface="Arial"/>
            </a:endParaRPr>
          </a:p>
        </p:txBody>
      </p:sp>
      <p:sp>
        <p:nvSpPr>
          <p:cNvPr id="4" name="Datumsplatzhalter 3"/>
          <p:cNvSpPr>
            <a:spLocks noGrp="1"/>
          </p:cNvSpPr>
          <p:nvPr>
            <p:ph type="dt" sz="half" idx="2"/>
          </p:nvPr>
        </p:nvSpPr>
        <p:spPr>
          <a:xfrm>
            <a:off x="687600" y="6516000"/>
            <a:ext cx="468000" cy="151200"/>
          </a:xfrm>
          <a:prstGeom prst="rect">
            <a:avLst/>
          </a:prstGeom>
        </p:spPr>
        <p:txBody>
          <a:bodyPr vert="horz" wrap="none" lIns="0" tIns="0" rIns="0" bIns="0" rtlCol="0" anchor="t" anchorCtr="0">
            <a:noAutofit/>
          </a:bodyPr>
          <a:lstStyle>
            <a:lvl1pPr marL="0" algn="l" defTabSz="914400" rtl="0" eaLnBrk="1" latinLnBrk="0" hangingPunct="1">
              <a:lnSpc>
                <a:spcPct val="100000"/>
              </a:lnSpc>
              <a:spcBef>
                <a:spcPts val="110"/>
              </a:spcBef>
              <a:spcAft>
                <a:spcPts val="110"/>
              </a:spcAft>
              <a:buNone/>
              <a:defRPr sz="900" b="0" i="0">
                <a:solidFill>
                  <a:schemeClr val="tx1"/>
                </a:solidFill>
                <a:latin typeface="+mn-lt"/>
              </a:defRPr>
            </a:lvl1pPr>
          </a:lstStyle>
          <a:p>
            <a:pPr marL="0" marR="0" lvl="0" indent="0" algn="l" defTabSz="914400" rtl="0" eaLnBrk="1" fontAlgn="auto" latinLnBrk="0" hangingPunct="1">
              <a:lnSpc>
                <a:spcPct val="100000"/>
              </a:lnSpc>
              <a:spcBef>
                <a:spcPts val="110"/>
              </a:spcBef>
              <a:spcAft>
                <a:spcPts val="110"/>
              </a:spcAft>
              <a:buClrTx/>
              <a:buSzTx/>
              <a:buFontTx/>
              <a:buNone/>
              <a:tabLst/>
              <a:defRPr/>
            </a:pPr>
            <a:fld id="{C2DB60D2-BC6A-46E6-9CF7-E32531D2CD29}" type="datetime1">
              <a:rPr kumimoji="0" lang="de-DE" sz="900" b="0" i="0" u="none" strike="noStrike" kern="1200" cap="none" spc="0" normalizeH="0" baseline="0" noProof="0" smtClean="0">
                <a:ln>
                  <a:noFill/>
                </a:ln>
                <a:solidFill>
                  <a:srgbClr val="000000"/>
                </a:solidFill>
                <a:effectLst/>
                <a:uLnTx/>
                <a:uFillTx/>
                <a:latin typeface="Arial" panose="020B0604020202020204"/>
                <a:cs typeface="Arial"/>
              </a:rPr>
              <a:t>23.05.2022</a:t>
            </a:fld>
            <a:endParaRPr kumimoji="0" lang="de-DE" sz="900" b="0" i="0" u="none" strike="noStrike" kern="1200" cap="none" spc="0" normalizeH="0" baseline="0" noProof="0" dirty="0">
              <a:ln>
                <a:noFill/>
              </a:ln>
              <a:solidFill>
                <a:srgbClr val="000000"/>
              </a:solidFill>
              <a:effectLst/>
              <a:uLnTx/>
              <a:uFillTx/>
              <a:latin typeface="Arial" panose="020B0604020202020204"/>
              <a:cs typeface="Arial"/>
            </a:endParaRPr>
          </a:p>
        </p:txBody>
      </p:sp>
      <p:sp>
        <p:nvSpPr>
          <p:cNvPr id="6" name="Foliennummernplatzhalter 5"/>
          <p:cNvSpPr>
            <a:spLocks noGrp="1"/>
          </p:cNvSpPr>
          <p:nvPr>
            <p:ph type="sldNum" sz="quarter" idx="4"/>
          </p:nvPr>
        </p:nvSpPr>
        <p:spPr>
          <a:xfrm>
            <a:off x="226800" y="6516000"/>
            <a:ext cx="360000" cy="151200"/>
          </a:xfrm>
          <a:prstGeom prst="rect">
            <a:avLst/>
          </a:prstGeom>
        </p:spPr>
        <p:txBody>
          <a:bodyPr vert="horz" lIns="0" tIns="0" rIns="0" bIns="0" rtlCol="0" anchor="t">
            <a:noAutofit/>
          </a:bodyPr>
          <a:lstStyle>
            <a:lvl1pPr marL="0" algn="l" defTabSz="914400" rtl="0" eaLnBrk="1" latinLnBrk="0" hangingPunct="1">
              <a:lnSpc>
                <a:spcPct val="100000"/>
              </a:lnSpc>
              <a:spcBef>
                <a:spcPts val="110"/>
              </a:spcBef>
              <a:spcAft>
                <a:spcPts val="110"/>
              </a:spcAft>
              <a:buNone/>
              <a:defRPr sz="900" b="1" i="0">
                <a:solidFill>
                  <a:schemeClr val="tx1"/>
                </a:solidFill>
                <a:latin typeface="+mn-lt"/>
              </a:defRPr>
            </a:lvl1pPr>
          </a:lstStyle>
          <a:p>
            <a:pPr marL="0" marR="0" lvl="0" indent="0" algn="l" defTabSz="914400" rtl="0" eaLnBrk="1" fontAlgn="auto" latinLnBrk="0" hangingPunct="1">
              <a:lnSpc>
                <a:spcPct val="100000"/>
              </a:lnSpc>
              <a:spcBef>
                <a:spcPts val="110"/>
              </a:spcBef>
              <a:spcAft>
                <a:spcPts val="110"/>
              </a:spcAft>
              <a:buClrTx/>
              <a:buSzTx/>
              <a:buFontTx/>
              <a:buNone/>
              <a:tabLst/>
              <a:defRPr/>
            </a:pPr>
            <a:fld id="{D7C0CCF7-DF53-4ADB-AAD8-9742C01AD446}" type="slidenum">
              <a:rPr kumimoji="0" lang="de-DE" sz="900" b="1" i="0" u="none" strike="noStrike" kern="1200" cap="none" spc="0" normalizeH="0" baseline="0" noProof="0" smtClean="0">
                <a:ln>
                  <a:noFill/>
                </a:ln>
                <a:solidFill>
                  <a:srgbClr val="000000"/>
                </a:solidFill>
                <a:effectLst/>
                <a:uLnTx/>
                <a:uFillTx/>
                <a:latin typeface="Arial" panose="020B0604020202020204"/>
                <a:cs typeface="Arial"/>
              </a:rPr>
              <a:pPr marL="0" marR="0" lvl="0" indent="0" algn="l" defTabSz="914400" rtl="0" eaLnBrk="1" fontAlgn="auto" latinLnBrk="0" hangingPunct="1">
                <a:lnSpc>
                  <a:spcPct val="100000"/>
                </a:lnSpc>
                <a:spcBef>
                  <a:spcPts val="110"/>
                </a:spcBef>
                <a:spcAft>
                  <a:spcPts val="110"/>
                </a:spcAft>
                <a:buClrTx/>
                <a:buSzTx/>
                <a:buFontTx/>
                <a:buNone/>
                <a:tabLst/>
                <a:defRPr/>
              </a:pPr>
              <a:t>‹Nr.›</a:t>
            </a:fld>
            <a:endParaRPr kumimoji="0" lang="de-DE" sz="900" b="1" i="0" u="none" strike="noStrike" kern="1200" cap="none" spc="0" normalizeH="0" baseline="0" noProof="0" dirty="0">
              <a:ln>
                <a:noFill/>
              </a:ln>
              <a:solidFill>
                <a:srgbClr val="000000"/>
              </a:solidFill>
              <a:effectLst/>
              <a:uLnTx/>
              <a:uFillTx/>
              <a:latin typeface="Arial" panose="020B0604020202020204"/>
              <a:cs typeface="Arial"/>
            </a:endParaRPr>
          </a:p>
        </p:txBody>
      </p:sp>
      <p:sp>
        <p:nvSpPr>
          <p:cNvPr id="3" name="Textplatzhalter 2"/>
          <p:cNvSpPr>
            <a:spLocks noGrp="1"/>
          </p:cNvSpPr>
          <p:nvPr>
            <p:ph type="body" idx="1"/>
          </p:nvPr>
        </p:nvSpPr>
        <p:spPr>
          <a:xfrm>
            <a:off x="212400" y="1965600"/>
            <a:ext cx="11754000" cy="3906000"/>
          </a:xfrm>
          <a:prstGeom prst="rect">
            <a:avLst/>
          </a:prstGeom>
        </p:spPr>
        <p:txBody>
          <a:bodyPr vert="horz" lIns="0" tIns="0" rIns="0" bIns="0" rtlCol="0" anchor="t">
            <a:noAutofit/>
          </a:bodyPr>
          <a:lstStyle/>
          <a:p>
            <a:pPr lvl="0"/>
            <a:r>
              <a:rPr lang="de-DE" dirty="0"/>
              <a:t>Formatvorlagen des Textmasters bearbeiten</a:t>
            </a:r>
          </a:p>
          <a:p>
            <a:pPr lvl="1"/>
            <a:r>
              <a:rPr lang="de-DE" dirty="0"/>
              <a:t>Zweite Ebene</a:t>
            </a:r>
          </a:p>
          <a:p>
            <a:pPr lvl="2"/>
            <a:r>
              <a:rPr lang="de-DE" dirty="0"/>
              <a:t>Dritte Ebene</a:t>
            </a:r>
          </a:p>
          <a:p>
            <a:pPr lvl="3"/>
            <a:r>
              <a:rPr lang="de-DE" dirty="0"/>
              <a:t>Vierte Ebene</a:t>
            </a:r>
          </a:p>
          <a:p>
            <a:pPr lvl="4"/>
            <a:r>
              <a:rPr lang="de-DE" dirty="0"/>
              <a:t>Fünfte Ebene</a:t>
            </a:r>
          </a:p>
          <a:p>
            <a:pPr lvl="5"/>
            <a:r>
              <a:rPr lang="de-DE" dirty="0"/>
              <a:t>Sechste Ebene</a:t>
            </a:r>
          </a:p>
          <a:p>
            <a:pPr lvl="6"/>
            <a:r>
              <a:rPr lang="de-DE" dirty="0"/>
              <a:t>Siebte Ebene</a:t>
            </a:r>
          </a:p>
          <a:p>
            <a:pPr lvl="7"/>
            <a:r>
              <a:rPr lang="de-DE" dirty="0"/>
              <a:t>Achte Ebene</a:t>
            </a:r>
          </a:p>
          <a:p>
            <a:pPr lvl="8"/>
            <a:r>
              <a:rPr lang="de-DE" dirty="0"/>
              <a:t>Neunte Ebene</a:t>
            </a:r>
          </a:p>
          <a:p>
            <a:pPr lvl="8"/>
            <a:endParaRPr lang="de-DE" dirty="0"/>
          </a:p>
        </p:txBody>
      </p:sp>
      <p:sp>
        <p:nvSpPr>
          <p:cNvPr id="2" name="Titelplatzhalter 1"/>
          <p:cNvSpPr>
            <a:spLocks noGrp="1"/>
          </p:cNvSpPr>
          <p:nvPr>
            <p:ph type="title"/>
          </p:nvPr>
        </p:nvSpPr>
        <p:spPr>
          <a:xfrm>
            <a:off x="219600" y="432000"/>
            <a:ext cx="11736000" cy="853200"/>
          </a:xfrm>
          <a:prstGeom prst="rect">
            <a:avLst/>
          </a:prstGeom>
        </p:spPr>
        <p:txBody>
          <a:bodyPr vert="horz" lIns="0" tIns="0" rIns="0" bIns="0" rtlCol="0" anchor="t" anchorCtr="0">
            <a:noAutofit/>
          </a:bodyPr>
          <a:lstStyle/>
          <a:p>
            <a:r>
              <a:rPr lang="de-DE"/>
              <a:t>Titelmasterformat durch Klicken bearbeiten</a:t>
            </a:r>
          </a:p>
        </p:txBody>
      </p:sp>
      <p:grpSp>
        <p:nvGrpSpPr>
          <p:cNvPr id="7" name="Gruppieren 6">
            <a:extLst>
              <a:ext uri="{FF2B5EF4-FFF2-40B4-BE49-F238E27FC236}">
                <a16:creationId xmlns:a16="http://schemas.microsoft.com/office/drawing/2014/main" id="{6DAAB4C8-AEFE-4A52-B5FE-12254CCF05E3}"/>
              </a:ext>
            </a:extLst>
          </p:cNvPr>
          <p:cNvGrpSpPr/>
          <p:nvPr userDrawn="1"/>
        </p:nvGrpSpPr>
        <p:grpSpPr>
          <a:xfrm>
            <a:off x="9601200" y="6091200"/>
            <a:ext cx="2592000" cy="540000"/>
            <a:chOff x="9597600" y="6091200"/>
            <a:chExt cx="2592000" cy="540000"/>
          </a:xfrm>
        </p:grpSpPr>
        <p:sp>
          <p:nvSpPr>
            <p:cNvPr id="10" name="Rechteck 9">
              <a:extLst>
                <a:ext uri="{FF2B5EF4-FFF2-40B4-BE49-F238E27FC236}">
                  <a16:creationId xmlns:a16="http://schemas.microsoft.com/office/drawing/2014/main" id="{197E5F5D-9039-493D-9DC1-A5E70DAEDE09}"/>
                </a:ext>
              </a:extLst>
            </p:cNvPr>
            <p:cNvSpPr/>
            <p:nvPr userDrawn="1"/>
          </p:nvSpPr>
          <p:spPr>
            <a:xfrm>
              <a:off x="9597600" y="6091200"/>
              <a:ext cx="2592000" cy="54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dirty="0">
                <a:ln>
                  <a:noFill/>
                </a:ln>
                <a:solidFill>
                  <a:srgbClr val="FFFFFF"/>
                </a:solidFill>
                <a:effectLst/>
                <a:uLnTx/>
                <a:uFillTx/>
                <a:latin typeface="Arial" panose="020B0604020202020204"/>
                <a:cs typeface="Arial"/>
              </a:endParaRPr>
            </a:p>
          </p:txBody>
        </p:sp>
        <p:pic>
          <p:nvPicPr>
            <p:cNvPr id="11" name="Grafik 10">
              <a:extLst>
                <a:ext uri="{FF2B5EF4-FFF2-40B4-BE49-F238E27FC236}">
                  <a16:creationId xmlns:a16="http://schemas.microsoft.com/office/drawing/2014/main" id="{30DF2564-4DFA-485C-B2BF-1D3760A38745}"/>
                </a:ext>
              </a:extLst>
            </p:cNvPr>
            <p:cNvPicPr>
              <a:picLocks noChangeAspect="1"/>
            </p:cNvPicPr>
            <p:nvPr userDrawn="1"/>
          </p:nvPicPr>
          <p:blipFill>
            <a:blip r:embed="rId25">
              <a:extLst>
                <a:ext uri="{28A0092B-C50C-407E-A947-70E740481C1C}">
                  <a14:useLocalDpi xmlns:a14="http://schemas.microsoft.com/office/drawing/2010/main" val="0"/>
                </a:ext>
              </a:extLst>
            </a:blip>
            <a:stretch>
              <a:fillRect/>
            </a:stretch>
          </p:blipFill>
          <p:spPr>
            <a:xfrm>
              <a:off x="9730800" y="6224400"/>
              <a:ext cx="808391" cy="292882"/>
            </a:xfrm>
            <a:prstGeom prst="rect">
              <a:avLst/>
            </a:prstGeom>
          </p:spPr>
        </p:pic>
      </p:grpSp>
      <p:sp>
        <p:nvSpPr>
          <p:cNvPr id="8" name="MSIPCMContentMarking" descr="{&quot;HashCode&quot;:2082987499,&quot;Placement&quot;:&quot;Footer&quot;}">
            <a:extLst>
              <a:ext uri="{FF2B5EF4-FFF2-40B4-BE49-F238E27FC236}">
                <a16:creationId xmlns:a16="http://schemas.microsoft.com/office/drawing/2014/main" id="{99C13EC0-6328-488B-A83E-00BB741B63AB}"/>
              </a:ext>
            </a:extLst>
          </p:cNvPr>
          <p:cNvSpPr txBox="1"/>
          <p:nvPr userDrawn="1"/>
        </p:nvSpPr>
        <p:spPr>
          <a:xfrm>
            <a:off x="5747487" y="6608802"/>
            <a:ext cx="697026" cy="249198"/>
          </a:xfrm>
          <a:prstGeom prst="rect">
            <a:avLst/>
          </a:prstGeom>
          <a:noFill/>
        </p:spPr>
        <p:txBody>
          <a:bodyPr vert="horz" wrap="square" lIns="0" tIns="0" rIns="0" bIns="0" rtlCol="0" anchor="ctr" anchorCtr="1">
            <a:spAutoFit/>
          </a:bodyPr>
          <a:lstStyle/>
          <a:p>
            <a:pPr algn="ctr">
              <a:spcBef>
                <a:spcPts val="0"/>
              </a:spcBef>
              <a:spcAft>
                <a:spcPts val="0"/>
              </a:spcAft>
            </a:pPr>
            <a:r>
              <a:rPr lang="en-US" sz="1000">
                <a:solidFill>
                  <a:srgbClr val="000000"/>
                </a:solidFill>
                <a:latin typeface="Arial" panose="020B0604020202020204" pitchFamily="34" charset="0"/>
              </a:rPr>
              <a:t>Internal</a:t>
            </a:r>
            <a:endParaRPr lang="en-US" sz="1000" dirty="0" err="1">
              <a:solidFill>
                <a:srgbClr val="000000"/>
              </a:solidFill>
              <a:latin typeface="Arial" panose="020B0604020202020204" pitchFamily="34" charset="0"/>
            </a:endParaRPr>
          </a:p>
        </p:txBody>
      </p:sp>
    </p:spTree>
    <p:extLst>
      <p:ext uri="{BB962C8B-B14F-4D97-AF65-F5344CB8AC3E}">
        <p14:creationId xmlns:p14="http://schemas.microsoft.com/office/powerpoint/2010/main" val="1009940733"/>
      </p:ext>
    </p:extLst>
  </p:cSld>
  <p:clrMap bg1="lt1" tx1="dk1" bg2="lt2" tx2="dk2" accent1="accent1" accent2="accent2" accent3="accent3" accent4="accent4" accent5="accent5" accent6="accent6" hlink="hlink" folHlink="folHlink"/>
  <p:sldLayoutIdLst>
    <p:sldLayoutId id="2147483698" r:id="rId1"/>
    <p:sldLayoutId id="2147483697"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 id="2147483714" r:id="rId18"/>
    <p:sldLayoutId id="2147483715" r:id="rId19"/>
    <p:sldLayoutId id="2147483716" r:id="rId20"/>
    <p:sldLayoutId id="2147483717" r:id="rId21"/>
    <p:sldLayoutId id="2147483718" r:id="rId22"/>
    <p:sldLayoutId id="2147483719" r:id="rId23"/>
  </p:sldLayoutIdLst>
  <p:hf hdr="0" ftr="0"/>
  <p:txStyles>
    <p:titleStyle>
      <a:lvl1pPr algn="l" defTabSz="914400" rtl="0" eaLnBrk="1" latinLnBrk="0" hangingPunct="1">
        <a:lnSpc>
          <a:spcPct val="100000"/>
        </a:lnSpc>
        <a:spcBef>
          <a:spcPts val="110"/>
        </a:spcBef>
        <a:spcAft>
          <a:spcPts val="110"/>
        </a:spcAft>
        <a:buNone/>
        <a:defRPr sz="2800" b="1" i="0" kern="1200">
          <a:solidFill>
            <a:schemeClr val="accent1"/>
          </a:solidFill>
          <a:latin typeface="Arial" panose="020B0604020202020204" pitchFamily="34" charset="0"/>
          <a:ea typeface="+mj-ea"/>
          <a:cs typeface="+mj-cs"/>
        </a:defRPr>
      </a:lvl1pPr>
    </p:titleStyle>
    <p:bodyStyle>
      <a:lvl1pPr marL="342000" indent="-342000" algn="l" defTabSz="914400" rtl="0" eaLnBrk="1" latinLnBrk="0" hangingPunct="1">
        <a:lnSpc>
          <a:spcPct val="95000"/>
        </a:lnSpc>
        <a:spcBef>
          <a:spcPts val="1800"/>
        </a:spcBef>
        <a:spcAft>
          <a:spcPts val="0"/>
        </a:spcAft>
        <a:buClr>
          <a:schemeClr val="accent1"/>
        </a:buClr>
        <a:buSzPct val="100000"/>
        <a:buFont typeface="Wingdings" panose="05000000000000000000" pitchFamily="2" charset="2"/>
        <a:buChar char=""/>
        <a:defRPr sz="2000" b="0" i="0" kern="1200" baseline="0">
          <a:solidFill>
            <a:schemeClr val="tx1"/>
          </a:solidFill>
          <a:latin typeface="Arial" panose="020B0604020202020204" pitchFamily="34" charset="0"/>
          <a:ea typeface="+mn-ea"/>
          <a:cs typeface="+mn-cs"/>
        </a:defRPr>
      </a:lvl1pPr>
      <a:lvl2pPr marL="622800" indent="-266400" algn="l" defTabSz="914400" rtl="0" eaLnBrk="1" latinLnBrk="0" hangingPunct="1">
        <a:lnSpc>
          <a:spcPct val="95000"/>
        </a:lnSpc>
        <a:spcBef>
          <a:spcPts val="600"/>
        </a:spcBef>
        <a:spcAft>
          <a:spcPts val="0"/>
        </a:spcAft>
        <a:buClr>
          <a:schemeClr val="accent1"/>
        </a:buClr>
        <a:buSzPct val="100000"/>
        <a:buFont typeface="Wingdings 3" panose="05040102010807070707" pitchFamily="18" charset="2"/>
        <a:buChar char=""/>
        <a:defRPr sz="2000" b="0" i="0" kern="1200" baseline="0">
          <a:solidFill>
            <a:schemeClr val="tx1"/>
          </a:solidFill>
          <a:latin typeface="Arial" panose="020B0604020202020204" pitchFamily="34" charset="0"/>
          <a:ea typeface="+mn-ea"/>
          <a:cs typeface="+mn-cs"/>
        </a:defRPr>
      </a:lvl2pPr>
      <a:lvl3pPr marL="900000" indent="-277200" algn="l" defTabSz="914400" rtl="0" eaLnBrk="1" latinLnBrk="0" hangingPunct="1">
        <a:lnSpc>
          <a:spcPct val="95000"/>
        </a:lnSpc>
        <a:spcBef>
          <a:spcPts val="0"/>
        </a:spcBef>
        <a:spcAft>
          <a:spcPts val="0"/>
        </a:spcAft>
        <a:buClr>
          <a:schemeClr val="accent1"/>
        </a:buClr>
        <a:buSzPct val="100000"/>
        <a:buFont typeface="Wingdings" panose="05000000000000000000" pitchFamily="2" charset="2"/>
        <a:buChar char=""/>
        <a:defRPr sz="2000" b="0" i="0" kern="1200" baseline="0">
          <a:solidFill>
            <a:schemeClr val="tx1"/>
          </a:solidFill>
          <a:latin typeface="Arial" panose="020B0604020202020204" pitchFamily="34" charset="0"/>
          <a:ea typeface="+mn-ea"/>
          <a:cs typeface="+mn-cs"/>
        </a:defRPr>
      </a:lvl3pPr>
      <a:lvl4pPr marL="1166400" indent="-266400" algn="l" defTabSz="914400" rtl="0" eaLnBrk="1" latinLnBrk="0" hangingPunct="1">
        <a:lnSpc>
          <a:spcPct val="95000"/>
        </a:lnSpc>
        <a:spcBef>
          <a:spcPts val="0"/>
        </a:spcBef>
        <a:spcAft>
          <a:spcPts val="0"/>
        </a:spcAft>
        <a:buClr>
          <a:schemeClr val="tx1"/>
        </a:buClr>
        <a:buSzPct val="100000"/>
        <a:buFont typeface="Arial" panose="020B0604020202020204" pitchFamily="34" charset="0"/>
        <a:buChar char="–"/>
        <a:defRPr sz="2000" b="0" i="0" kern="1200" baseline="0">
          <a:solidFill>
            <a:schemeClr val="tx1"/>
          </a:solidFill>
          <a:latin typeface="Arial" panose="020B0604020202020204" pitchFamily="34" charset="0"/>
          <a:ea typeface="+mn-ea"/>
          <a:cs typeface="+mn-cs"/>
        </a:defRPr>
      </a:lvl4pPr>
      <a:lvl5pPr marL="1623600" indent="-266400" algn="l" defTabSz="914400" rtl="0" eaLnBrk="1" latinLnBrk="0" hangingPunct="1">
        <a:lnSpc>
          <a:spcPct val="95000"/>
        </a:lnSpc>
        <a:spcBef>
          <a:spcPts val="0"/>
        </a:spcBef>
        <a:spcAft>
          <a:spcPts val="0"/>
        </a:spcAft>
        <a:buClr>
          <a:schemeClr val="tx1"/>
        </a:buClr>
        <a:buSzPct val="100000"/>
        <a:buFont typeface="Arial" panose="020B0604020202020204" pitchFamily="34" charset="0"/>
        <a:buChar char="–"/>
        <a:defRPr sz="2000" b="0" i="0" kern="1200" baseline="0">
          <a:solidFill>
            <a:schemeClr val="tx1"/>
          </a:solidFill>
          <a:latin typeface="Arial" panose="020B0604020202020204" pitchFamily="34" charset="0"/>
          <a:ea typeface="+mn-ea"/>
          <a:cs typeface="+mn-cs"/>
        </a:defRPr>
      </a:lvl5pPr>
      <a:lvl6pPr marL="2080800" indent="-266400" algn="l" defTabSz="914400" rtl="0" eaLnBrk="1" latinLnBrk="0" hangingPunct="1">
        <a:lnSpc>
          <a:spcPct val="95000"/>
        </a:lnSpc>
        <a:spcBef>
          <a:spcPts val="0"/>
        </a:spcBef>
        <a:buClrTx/>
        <a:buFont typeface="Arial" panose="020B0604020202020204" pitchFamily="34" charset="0"/>
        <a:buChar char="•"/>
        <a:defRPr sz="2000" b="0" i="0" kern="1200" baseline="0">
          <a:solidFill>
            <a:schemeClr val="tx1"/>
          </a:solidFill>
          <a:latin typeface="Arial" panose="020B0604020202020204" pitchFamily="34" charset="0"/>
          <a:ea typeface="+mn-ea"/>
          <a:cs typeface="+mn-cs"/>
        </a:defRPr>
      </a:lvl6pPr>
      <a:lvl7pPr marL="2538000" indent="-266400" algn="l" defTabSz="914400" rtl="0" eaLnBrk="1" latinLnBrk="0" hangingPunct="1">
        <a:lnSpc>
          <a:spcPct val="95000"/>
        </a:lnSpc>
        <a:spcBef>
          <a:spcPts val="0"/>
        </a:spcBef>
        <a:buClrTx/>
        <a:buFont typeface="Arial" panose="020B0604020202020204" pitchFamily="34" charset="0"/>
        <a:buChar char="•"/>
        <a:defRPr sz="2000" b="0" i="0" kern="1200" baseline="0">
          <a:solidFill>
            <a:schemeClr val="tx1"/>
          </a:solidFill>
          <a:latin typeface="Arial" panose="020B0604020202020204" pitchFamily="34" charset="0"/>
          <a:ea typeface="+mn-ea"/>
          <a:cs typeface="+mn-cs"/>
        </a:defRPr>
      </a:lvl7pPr>
      <a:lvl8pPr marL="2995200" indent="-266400" algn="l" defTabSz="914400" rtl="0" eaLnBrk="1" latinLnBrk="0" hangingPunct="1">
        <a:lnSpc>
          <a:spcPct val="95000"/>
        </a:lnSpc>
        <a:spcBef>
          <a:spcPts val="0"/>
        </a:spcBef>
        <a:buClrTx/>
        <a:buFont typeface="Arial" panose="020B0604020202020204" pitchFamily="34" charset="0"/>
        <a:buChar char="•"/>
        <a:defRPr sz="2000" b="0" i="0" kern="1200" baseline="0">
          <a:solidFill>
            <a:schemeClr val="tx1"/>
          </a:solidFill>
          <a:latin typeface="Arial" panose="020B0604020202020204" pitchFamily="34" charset="0"/>
          <a:ea typeface="+mn-ea"/>
          <a:cs typeface="+mn-cs"/>
        </a:defRPr>
      </a:lvl8pPr>
      <a:lvl9pPr marL="3452400" indent="-266400" algn="l" defTabSz="914400" rtl="0" eaLnBrk="1" latinLnBrk="0" hangingPunct="1">
        <a:lnSpc>
          <a:spcPct val="95000"/>
        </a:lnSpc>
        <a:spcBef>
          <a:spcPts val="0"/>
        </a:spcBef>
        <a:buClrTx/>
        <a:buFont typeface="Arial" panose="020B0604020202020204" pitchFamily="34" charset="0"/>
        <a:buChar char="•"/>
        <a:defRPr sz="2000" b="0" i="0" kern="1200" baseline="0">
          <a:solidFill>
            <a:schemeClr val="tx1"/>
          </a:solidFill>
          <a:latin typeface="Arial" panose="020B0604020202020204" pitchFamily="34" charset="0"/>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536" userDrawn="1">
          <p15:clr>
            <a:srgbClr val="F26B43"/>
          </p15:clr>
        </p15:guide>
        <p15:guide id="2" orient="horz" pos="4184" userDrawn="1">
          <p15:clr>
            <a:srgbClr val="F26B43"/>
          </p15:clr>
        </p15:guide>
        <p15:guide id="3" orient="horz" pos="4048" userDrawn="1">
          <p15:clr>
            <a:srgbClr val="F26B43"/>
          </p15:clr>
        </p15:guide>
        <p15:guide id="4" orient="horz" pos="1272" userDrawn="1">
          <p15:clr>
            <a:srgbClr val="F26B43"/>
          </p15:clr>
        </p15:guide>
        <p15:guide id="5" pos="144" userDrawn="1">
          <p15:clr>
            <a:srgbClr val="F26B43"/>
          </p15:clr>
        </p15:guide>
        <p15:guide id="6" orient="horz" pos="3840"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graphicFrame>
        <p:nvGraphicFramePr>
          <p:cNvPr id="2" name="Objekt 1" hidden="1"/>
          <p:cNvGraphicFramePr>
            <a:graphicFrameLocks noChangeAspect="1"/>
          </p:cNvGraphicFramePr>
          <p:nvPr>
            <p:custDataLst>
              <p:tags r:id="rId3"/>
            </p:custDataLst>
            <p:extLst>
              <p:ext uri="{D42A27DB-BD31-4B8C-83A1-F6EECF244321}">
                <p14:modId xmlns:p14="http://schemas.microsoft.com/office/powerpoint/2010/main" val="1875243199"/>
              </p:ext>
            </p:extLst>
          </p:nvPr>
        </p:nvGraphicFramePr>
        <p:xfrm>
          <a:off x="1589" y="1589"/>
          <a:ext cx="1587" cy="1587"/>
        </p:xfrm>
        <a:graphic>
          <a:graphicData uri="http://schemas.openxmlformats.org/presentationml/2006/ole">
            <mc:AlternateContent xmlns:mc="http://schemas.openxmlformats.org/markup-compatibility/2006">
              <mc:Choice xmlns:v="urn:schemas-microsoft-com:vml" Requires="v">
                <p:oleObj name="think-cell Folie" r:id="rId4" imgW="270" imgH="270" progId="TCLayout.ActiveDocument.1">
                  <p:embed/>
                </p:oleObj>
              </mc:Choice>
              <mc:Fallback>
                <p:oleObj name="think-cell Folie" r:id="rId4" imgW="270" imgH="270" progId="TCLayout.ActiveDocument.1">
                  <p:embed/>
                  <p:pic>
                    <p:nvPicPr>
                      <p:cNvPr id="2" name="Objekt 1" hidden="1"/>
                      <p:cNvPicPr/>
                      <p:nvPr/>
                    </p:nvPicPr>
                    <p:blipFill>
                      <a:blip r:embed="rId5"/>
                      <a:stretch>
                        <a:fillRect/>
                      </a:stretch>
                    </p:blipFill>
                    <p:spPr>
                      <a:xfrm>
                        <a:off x="1589" y="1589"/>
                        <a:ext cx="1587" cy="1587"/>
                      </a:xfrm>
                      <a:prstGeom prst="rect">
                        <a:avLst/>
                      </a:prstGeom>
                    </p:spPr>
                  </p:pic>
                </p:oleObj>
              </mc:Fallback>
            </mc:AlternateContent>
          </a:graphicData>
        </a:graphic>
      </p:graphicFrame>
      <p:sp>
        <p:nvSpPr>
          <p:cNvPr id="3" name="MSIPCMContentMarking" descr="{&quot;HashCode&quot;:2082987499,&quot;Placement&quot;:&quot;Footer&quot;}">
            <a:extLst>
              <a:ext uri="{FF2B5EF4-FFF2-40B4-BE49-F238E27FC236}">
                <a16:creationId xmlns:a16="http://schemas.microsoft.com/office/drawing/2014/main" id="{29B32241-824A-492A-AC05-C7F0EFFC5CB3}"/>
              </a:ext>
            </a:extLst>
          </p:cNvPr>
          <p:cNvSpPr txBox="1"/>
          <p:nvPr userDrawn="1"/>
        </p:nvSpPr>
        <p:spPr>
          <a:xfrm>
            <a:off x="5747487" y="6608802"/>
            <a:ext cx="697026" cy="249198"/>
          </a:xfrm>
          <a:prstGeom prst="rect">
            <a:avLst/>
          </a:prstGeom>
          <a:noFill/>
        </p:spPr>
        <p:txBody>
          <a:bodyPr vert="horz" wrap="square" lIns="0" tIns="0" rIns="0" bIns="0" rtlCol="0" anchor="ctr" anchorCtr="1">
            <a:spAutoFit/>
          </a:bodyPr>
          <a:lstStyle/>
          <a:p>
            <a:pPr algn="ctr">
              <a:spcBef>
                <a:spcPts val="0"/>
              </a:spcBef>
              <a:spcAft>
                <a:spcPts val="0"/>
              </a:spcAft>
            </a:pPr>
            <a:r>
              <a:rPr lang="en-US" sz="1000">
                <a:solidFill>
                  <a:srgbClr val="000000"/>
                </a:solidFill>
                <a:latin typeface="Arial" panose="020B0604020202020204" pitchFamily="34" charset="0"/>
              </a:rPr>
              <a:t>Internal</a:t>
            </a:r>
          </a:p>
        </p:txBody>
      </p:sp>
    </p:spTree>
    <p:extLst>
      <p:ext uri="{BB962C8B-B14F-4D97-AF65-F5344CB8AC3E}">
        <p14:creationId xmlns:p14="http://schemas.microsoft.com/office/powerpoint/2010/main" val="1494021980"/>
      </p:ext>
    </p:extLst>
  </p:cSld>
  <p:clrMap bg1="lt1" tx1="dk1" bg2="lt2" tx2="dk2" accent1="accent1" accent2="accent2" accent3="accent3" accent4="accent4" accent5="accent5" accent6="accent6" hlink="hlink" folHlink="folHlink"/>
  <p:sldLayoutIdLst>
    <p:sldLayoutId id="2147483723" r:id="rId1"/>
  </p:sldLayoutIdLst>
  <p:hf hdr="0" ftr="0" dt="0"/>
  <p:txStyles>
    <p:titleStyle>
      <a:lvl1pPr algn="l" defTabSz="914400" rtl="0" eaLnBrk="1" latinLnBrk="0" hangingPunct="1">
        <a:lnSpc>
          <a:spcPct val="100000"/>
        </a:lnSpc>
        <a:spcBef>
          <a:spcPct val="110000"/>
        </a:spcBef>
        <a:spcAft>
          <a:spcPct val="110000"/>
        </a:spcAft>
        <a:buNone/>
        <a:defRPr sz="3000" b="1" i="0" kern="1200">
          <a:solidFill>
            <a:srgbClr val="000000"/>
          </a:solidFill>
          <a:latin typeface="Arial"/>
          <a:ea typeface="+mj-ea"/>
          <a:cs typeface="+mj-cs"/>
        </a:defRPr>
      </a:lvl1pPr>
    </p:titleStyle>
    <p:bodyStyle>
      <a:lvl1pPr marL="342900" indent="-342900" algn="l" defTabSz="914400" rtl="0" eaLnBrk="1" latinLnBrk="0" hangingPunct="1">
        <a:lnSpc>
          <a:spcPct val="110000"/>
        </a:lnSpc>
        <a:spcBef>
          <a:spcPts val="0"/>
        </a:spcBef>
        <a:spcAft>
          <a:spcPct val="50000"/>
        </a:spcAft>
        <a:buClr>
          <a:schemeClr val="accent1"/>
        </a:buClr>
        <a:buFont typeface="Wingdings"/>
        <a:buChar char="n"/>
        <a:defRPr sz="2000" b="0" i="0" kern="1200">
          <a:solidFill>
            <a:schemeClr val="tx1"/>
          </a:solidFill>
          <a:latin typeface="Arial"/>
          <a:ea typeface="+mn-ea"/>
          <a:cs typeface="+mn-cs"/>
        </a:defRPr>
      </a:lvl1pPr>
      <a:lvl2pPr marL="742950" indent="-285750" algn="l" defTabSz="914400" rtl="0" eaLnBrk="1" latinLnBrk="0" hangingPunct="1">
        <a:lnSpc>
          <a:spcPct val="110000"/>
        </a:lnSpc>
        <a:spcBef>
          <a:spcPts val="0"/>
        </a:spcBef>
        <a:spcAft>
          <a:spcPct val="50000"/>
        </a:spcAft>
        <a:buClr>
          <a:schemeClr val="accent1"/>
        </a:buClr>
        <a:buFont typeface="Wingdings"/>
        <a:buChar char="n"/>
        <a:defRPr sz="2000" b="0" i="0" kern="1200">
          <a:solidFill>
            <a:schemeClr val="tx1"/>
          </a:solidFill>
          <a:latin typeface="Arial"/>
          <a:ea typeface="+mn-ea"/>
          <a:cs typeface="+mn-cs"/>
        </a:defRPr>
      </a:lvl2pPr>
      <a:lvl3pPr marL="1143000" indent="-228600" algn="l" defTabSz="914400" rtl="0" eaLnBrk="1" latinLnBrk="0" hangingPunct="1">
        <a:lnSpc>
          <a:spcPct val="110000"/>
        </a:lnSpc>
        <a:spcBef>
          <a:spcPts val="0"/>
        </a:spcBef>
        <a:spcAft>
          <a:spcPct val="50000"/>
        </a:spcAft>
        <a:buClr>
          <a:schemeClr val="tx1"/>
        </a:buClr>
        <a:buFontTx/>
        <a:buChar char="–"/>
        <a:defRPr sz="2000" b="0" i="0" kern="1200">
          <a:solidFill>
            <a:schemeClr val="tx1"/>
          </a:solidFill>
          <a:latin typeface="Arial"/>
          <a:ea typeface="+mn-ea"/>
          <a:cs typeface="+mn-cs"/>
        </a:defRPr>
      </a:lvl3pPr>
      <a:lvl4pPr marL="1600200" indent="-228600" algn="l" defTabSz="914400" rtl="0" eaLnBrk="1" latinLnBrk="0" hangingPunct="1">
        <a:lnSpc>
          <a:spcPct val="110000"/>
        </a:lnSpc>
        <a:spcBef>
          <a:spcPts val="0"/>
        </a:spcBef>
        <a:spcAft>
          <a:spcPct val="50000"/>
        </a:spcAft>
        <a:buClr>
          <a:schemeClr val="tx1"/>
        </a:buClr>
        <a:buFontTx/>
        <a:buChar char="–"/>
        <a:defRPr sz="2000" b="0" i="0" kern="1200">
          <a:solidFill>
            <a:schemeClr val="tx1"/>
          </a:solidFill>
          <a:latin typeface="Arial"/>
          <a:ea typeface="+mn-ea"/>
          <a:cs typeface="+mn-cs"/>
        </a:defRPr>
      </a:lvl4pPr>
      <a:lvl5pPr marL="2057400" indent="-228600" algn="l" defTabSz="914400" rtl="0" eaLnBrk="1" latinLnBrk="0" hangingPunct="1">
        <a:lnSpc>
          <a:spcPct val="110000"/>
        </a:lnSpc>
        <a:spcBef>
          <a:spcPts val="0"/>
        </a:spcBef>
        <a:spcAft>
          <a:spcPct val="50000"/>
        </a:spcAft>
        <a:buClr>
          <a:schemeClr val="tx1"/>
        </a:buClr>
        <a:buFontTx/>
        <a:buChar char="–"/>
        <a:defRPr sz="2000" b="0" i="0" kern="1200">
          <a:solidFill>
            <a:schemeClr val="tx1"/>
          </a:solidFill>
          <a:latin typeface="Arial"/>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a:extLst>
              <a:ext uri="{FF2B5EF4-FFF2-40B4-BE49-F238E27FC236}">
                <a16:creationId xmlns:a16="http://schemas.microsoft.com/office/drawing/2014/main" id="{791B5F64-9022-418E-B017-46DE1AA5C500}"/>
              </a:ext>
            </a:extLst>
          </p:cNvPr>
          <p:cNvPicPr>
            <a:picLocks noChangeAspect="1"/>
          </p:cNvPicPr>
          <p:nvPr/>
        </p:nvPicPr>
        <p:blipFill>
          <a:blip r:embed="rId2"/>
          <a:stretch>
            <a:fillRect/>
          </a:stretch>
        </p:blipFill>
        <p:spPr>
          <a:xfrm>
            <a:off x="0" y="79691"/>
            <a:ext cx="12192000" cy="3934749"/>
          </a:xfrm>
          <a:prstGeom prst="rect">
            <a:avLst/>
          </a:prstGeom>
        </p:spPr>
      </p:pic>
      <p:sp>
        <p:nvSpPr>
          <p:cNvPr id="5" name="Datumsplatzhalter 4">
            <a:extLst>
              <a:ext uri="{FF2B5EF4-FFF2-40B4-BE49-F238E27FC236}">
                <a16:creationId xmlns:a16="http://schemas.microsoft.com/office/drawing/2014/main" id="{1E4BC56F-B08B-47A1-B4B9-A18090D79063}"/>
              </a:ext>
            </a:extLst>
          </p:cNvPr>
          <p:cNvSpPr>
            <a:spLocks noGrp="1"/>
          </p:cNvSpPr>
          <p:nvPr>
            <p:ph type="dt" sz="half" idx="11"/>
          </p:nvPr>
        </p:nvSpPr>
        <p:spPr/>
        <p:txBody>
          <a:bodyPr/>
          <a:lstStyle/>
          <a:p>
            <a:pPr marL="0" marR="0" lvl="0" indent="0" algn="l" defTabSz="914400" rtl="0" eaLnBrk="1" fontAlgn="auto" latinLnBrk="0" hangingPunct="1">
              <a:lnSpc>
                <a:spcPct val="100000"/>
              </a:lnSpc>
              <a:spcBef>
                <a:spcPts val="110"/>
              </a:spcBef>
              <a:spcAft>
                <a:spcPts val="110"/>
              </a:spcAft>
              <a:buClrTx/>
              <a:buSzTx/>
              <a:buFontTx/>
              <a:buNone/>
              <a:tabLst/>
              <a:defRPr/>
            </a:pPr>
            <a:fld id="{C0E33138-ACF4-4AA0-BCDB-3A9F2443B8D9}" type="datetime1">
              <a:rPr kumimoji="0" lang="en-US" sz="900" b="0" i="0" u="none" strike="noStrike" kern="1200" cap="none" spc="0" normalizeH="0" baseline="0" smtClean="0">
                <a:ln>
                  <a:noFill/>
                </a:ln>
                <a:solidFill>
                  <a:srgbClr val="000000"/>
                </a:solidFill>
                <a:effectLst/>
                <a:uLnTx/>
                <a:uFillTx/>
                <a:latin typeface="Arial" panose="020B0604020202020204"/>
                <a:cs typeface="Arial"/>
              </a:rPr>
              <a:t>5/23/2022</a:t>
            </a:fld>
            <a:endParaRPr kumimoji="0" lang="en-US" sz="900" b="0" i="0" u="none" strike="noStrike" kern="1200" cap="none" spc="0" normalizeH="0" baseline="0">
              <a:ln>
                <a:noFill/>
              </a:ln>
              <a:solidFill>
                <a:srgbClr val="000000"/>
              </a:solidFill>
              <a:effectLst/>
              <a:uLnTx/>
              <a:uFillTx/>
              <a:latin typeface="Arial" panose="020B0604020202020204"/>
              <a:cs typeface="Arial"/>
            </a:endParaRPr>
          </a:p>
        </p:txBody>
      </p:sp>
      <p:sp>
        <p:nvSpPr>
          <p:cNvPr id="6" name="Foliennummernplatzhalter 5">
            <a:extLst>
              <a:ext uri="{FF2B5EF4-FFF2-40B4-BE49-F238E27FC236}">
                <a16:creationId xmlns:a16="http://schemas.microsoft.com/office/drawing/2014/main" id="{37E60DB8-2B52-4970-9032-41E73B37F2A2}"/>
              </a:ext>
            </a:extLst>
          </p:cNvPr>
          <p:cNvSpPr>
            <a:spLocks noGrp="1"/>
          </p:cNvSpPr>
          <p:nvPr>
            <p:ph type="sldNum" sz="quarter" idx="12"/>
          </p:nvPr>
        </p:nvSpPr>
        <p:spPr/>
        <p:txBody>
          <a:bodyPr/>
          <a:lstStyle/>
          <a:p>
            <a:pPr marL="0" marR="0" lvl="0" indent="0" algn="l" defTabSz="914400" rtl="0" eaLnBrk="1" fontAlgn="auto" latinLnBrk="0" hangingPunct="1">
              <a:lnSpc>
                <a:spcPct val="100000"/>
              </a:lnSpc>
              <a:spcBef>
                <a:spcPts val="110"/>
              </a:spcBef>
              <a:spcAft>
                <a:spcPts val="110"/>
              </a:spcAft>
              <a:buClrTx/>
              <a:buSzTx/>
              <a:buFontTx/>
              <a:buNone/>
              <a:tabLst/>
              <a:defRPr/>
            </a:pPr>
            <a:fld id="{D7C0CCF7-DF53-4ADB-AAD8-9742C01AD446}" type="slidenum">
              <a:rPr kumimoji="0" lang="en-US" sz="900" b="1" i="0" u="none" strike="noStrike" kern="1200" cap="none" spc="0" normalizeH="0" baseline="0" smtClean="0">
                <a:ln>
                  <a:noFill/>
                </a:ln>
                <a:solidFill>
                  <a:srgbClr val="000000"/>
                </a:solidFill>
                <a:effectLst/>
                <a:uLnTx/>
                <a:uFillTx/>
                <a:latin typeface="Arial" panose="020B0604020202020204"/>
                <a:cs typeface="Arial"/>
              </a:rPr>
              <a:pPr marL="0" marR="0" lvl="0" indent="0" algn="l" defTabSz="914400" rtl="0" eaLnBrk="1" fontAlgn="auto" latinLnBrk="0" hangingPunct="1">
                <a:lnSpc>
                  <a:spcPct val="100000"/>
                </a:lnSpc>
                <a:spcBef>
                  <a:spcPts val="110"/>
                </a:spcBef>
                <a:spcAft>
                  <a:spcPts val="110"/>
                </a:spcAft>
                <a:buClrTx/>
                <a:buSzTx/>
                <a:buFontTx/>
                <a:buNone/>
                <a:tabLst/>
                <a:defRPr/>
              </a:pPr>
              <a:t>1</a:t>
            </a:fld>
            <a:endParaRPr kumimoji="0" lang="en-US" sz="900" b="1" i="0" u="none" strike="noStrike" kern="1200" cap="none" spc="0" normalizeH="0" baseline="0">
              <a:ln>
                <a:noFill/>
              </a:ln>
              <a:solidFill>
                <a:srgbClr val="000000"/>
              </a:solidFill>
              <a:effectLst/>
              <a:uLnTx/>
              <a:uFillTx/>
              <a:latin typeface="Arial" panose="020B0604020202020204"/>
              <a:cs typeface="Arial"/>
            </a:endParaRPr>
          </a:p>
        </p:txBody>
      </p:sp>
      <p:sp>
        <p:nvSpPr>
          <p:cNvPr id="4" name="Sprechblase: rechteckig mit abgerundeten Ecken 3">
            <a:extLst>
              <a:ext uri="{FF2B5EF4-FFF2-40B4-BE49-F238E27FC236}">
                <a16:creationId xmlns:a16="http://schemas.microsoft.com/office/drawing/2014/main" id="{DE079226-490F-408D-B92C-ADDE0AD05252}"/>
              </a:ext>
            </a:extLst>
          </p:cNvPr>
          <p:cNvSpPr/>
          <p:nvPr/>
        </p:nvSpPr>
        <p:spPr>
          <a:xfrm>
            <a:off x="3286849" y="2921158"/>
            <a:ext cx="4356485" cy="1159700"/>
          </a:xfrm>
          <a:prstGeom prst="wedgeRoundRectCallout">
            <a:avLst>
              <a:gd name="adj1" fmla="val -34807"/>
              <a:gd name="adj2" fmla="val -133265"/>
              <a:gd name="adj3" fmla="val 16667"/>
            </a:avLst>
          </a:prstGeom>
          <a:solidFill>
            <a:srgbClr val="FFFFCC"/>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Click on the row of this table to inspect the results of the forecast run in the Article Forecast section of the main navigation. In this version you can only click on the article that you are supposed to plan according to your task instructions.</a:t>
            </a:r>
          </a:p>
        </p:txBody>
      </p:sp>
      <p:sp>
        <p:nvSpPr>
          <p:cNvPr id="8" name="Sprechblase: rechteckig mit abgerundeten Ecken 7">
            <a:extLst>
              <a:ext uri="{FF2B5EF4-FFF2-40B4-BE49-F238E27FC236}">
                <a16:creationId xmlns:a16="http://schemas.microsoft.com/office/drawing/2014/main" id="{1D5222AE-B652-4EBB-9520-69A61FA652FA}"/>
              </a:ext>
            </a:extLst>
          </p:cNvPr>
          <p:cNvSpPr/>
          <p:nvPr/>
        </p:nvSpPr>
        <p:spPr>
          <a:xfrm>
            <a:off x="6240016" y="181068"/>
            <a:ext cx="3215151" cy="1159700"/>
          </a:xfrm>
          <a:prstGeom prst="wedgeRoundRectCallout">
            <a:avLst>
              <a:gd name="adj1" fmla="val 73537"/>
              <a:gd name="adj2" fmla="val 30894"/>
              <a:gd name="adj3" fmla="val 16667"/>
            </a:avLst>
          </a:prstGeom>
          <a:solidFill>
            <a:srgbClr val="FFFFCC"/>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This filters and settings usually help you to filter and search for articles in the table below. However, in this version these buttons are disabled.</a:t>
            </a:r>
          </a:p>
        </p:txBody>
      </p:sp>
      <p:sp>
        <p:nvSpPr>
          <p:cNvPr id="11" name="Textplatzhalter 10">
            <a:extLst>
              <a:ext uri="{FF2B5EF4-FFF2-40B4-BE49-F238E27FC236}">
                <a16:creationId xmlns:a16="http://schemas.microsoft.com/office/drawing/2014/main" id="{19D7EBED-DD57-4BEF-8EA1-9BE44C2D015A}"/>
              </a:ext>
            </a:extLst>
          </p:cNvPr>
          <p:cNvSpPr>
            <a:spLocks noGrp="1"/>
          </p:cNvSpPr>
          <p:nvPr>
            <p:ph type="body" idx="1"/>
          </p:nvPr>
        </p:nvSpPr>
        <p:spPr>
          <a:xfrm>
            <a:off x="228600" y="4616450"/>
            <a:ext cx="11734800" cy="1479550"/>
          </a:xfrm>
          <a:solidFill>
            <a:srgbClr val="FFFFFF">
              <a:alpha val="80000"/>
            </a:srgbClr>
          </a:solidFill>
        </p:spPr>
        <p:txBody>
          <a:bodyPr/>
          <a:lstStyle/>
          <a:p>
            <a:pPr marL="0" indent="0">
              <a:lnSpc>
                <a:spcPct val="100000"/>
              </a:lnSpc>
              <a:spcBef>
                <a:spcPts val="600"/>
              </a:spcBef>
              <a:buNone/>
            </a:pPr>
            <a:r>
              <a:rPr lang="en-US" b="1" dirty="0" err="1"/>
              <a:t>Infoprovider</a:t>
            </a:r>
            <a:r>
              <a:rPr lang="en-US" b="1" dirty="0"/>
              <a:t> Selection</a:t>
            </a:r>
          </a:p>
          <a:p>
            <a:pPr>
              <a:lnSpc>
                <a:spcPct val="100000"/>
              </a:lnSpc>
              <a:spcBef>
                <a:spcPts val="600"/>
              </a:spcBef>
            </a:pPr>
            <a:r>
              <a:rPr lang="en-US" dirty="0"/>
              <a:t>The </a:t>
            </a:r>
            <a:r>
              <a:rPr lang="en-US" dirty="0" err="1"/>
              <a:t>Infoprovider</a:t>
            </a:r>
            <a:r>
              <a:rPr lang="en-US" dirty="0"/>
              <a:t> section shows an overview table that contains all </a:t>
            </a:r>
            <a:r>
              <a:rPr lang="en-US" dirty="0" err="1"/>
              <a:t>Infoproviders</a:t>
            </a:r>
            <a:r>
              <a:rPr lang="en-US" dirty="0"/>
              <a:t> to which you have access and for which the forecasting run for the selected forecast version has been created</a:t>
            </a:r>
          </a:p>
        </p:txBody>
      </p:sp>
      <p:sp>
        <p:nvSpPr>
          <p:cNvPr id="15" name="Sprechblase: rechteckig mit abgerundeten Ecken 14">
            <a:extLst>
              <a:ext uri="{FF2B5EF4-FFF2-40B4-BE49-F238E27FC236}">
                <a16:creationId xmlns:a16="http://schemas.microsoft.com/office/drawing/2014/main" id="{490C511B-6EA7-4EFF-AE09-C22E42749393}"/>
              </a:ext>
            </a:extLst>
          </p:cNvPr>
          <p:cNvSpPr/>
          <p:nvPr/>
        </p:nvSpPr>
        <p:spPr>
          <a:xfrm>
            <a:off x="97082" y="2384884"/>
            <a:ext cx="2997587" cy="1116124"/>
          </a:xfrm>
          <a:prstGeom prst="wedgeRoundRectCallout">
            <a:avLst>
              <a:gd name="adj1" fmla="val -2332"/>
              <a:gd name="adj2" fmla="val -199897"/>
              <a:gd name="adj3" fmla="val 16667"/>
            </a:avLst>
          </a:prstGeom>
          <a:solidFill>
            <a:srgbClr val="FFFFCC"/>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The main navigation is in this version of the Inspector tool disabled. Usually, you can find here more statistics about your article forecasts</a:t>
            </a:r>
          </a:p>
        </p:txBody>
      </p:sp>
      <p:sp>
        <p:nvSpPr>
          <p:cNvPr id="13" name="Sprechblase: rechteckig mit abgerundeten Ecken 12">
            <a:extLst>
              <a:ext uri="{FF2B5EF4-FFF2-40B4-BE49-F238E27FC236}">
                <a16:creationId xmlns:a16="http://schemas.microsoft.com/office/drawing/2014/main" id="{5FE3A86F-17ED-4936-9060-E4F0E69EE3DE}"/>
              </a:ext>
            </a:extLst>
          </p:cNvPr>
          <p:cNvSpPr/>
          <p:nvPr/>
        </p:nvSpPr>
        <p:spPr>
          <a:xfrm>
            <a:off x="7716181" y="2867676"/>
            <a:ext cx="2997588" cy="813352"/>
          </a:xfrm>
          <a:prstGeom prst="wedgeRoundRectCallout">
            <a:avLst>
              <a:gd name="adj1" fmla="val 35655"/>
              <a:gd name="adj2" fmla="val -193376"/>
              <a:gd name="adj3" fmla="val 16667"/>
            </a:avLst>
          </a:prstGeom>
          <a:solidFill>
            <a:srgbClr val="FFFFCC"/>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By hovering over the info-icons you can see tooltips that explain the related term.</a:t>
            </a:r>
          </a:p>
        </p:txBody>
      </p:sp>
    </p:spTree>
    <p:extLst>
      <p:ext uri="{BB962C8B-B14F-4D97-AF65-F5344CB8AC3E}">
        <p14:creationId xmlns:p14="http://schemas.microsoft.com/office/powerpoint/2010/main" val="26900267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Grafik 7">
            <a:extLst>
              <a:ext uri="{FF2B5EF4-FFF2-40B4-BE49-F238E27FC236}">
                <a16:creationId xmlns:a16="http://schemas.microsoft.com/office/drawing/2014/main" id="{C1691830-3DA3-4EEA-B7D7-D9338989D757}"/>
              </a:ext>
            </a:extLst>
          </p:cNvPr>
          <p:cNvPicPr>
            <a:picLocks noChangeAspect="1"/>
          </p:cNvPicPr>
          <p:nvPr/>
        </p:nvPicPr>
        <p:blipFill>
          <a:blip r:embed="rId2"/>
          <a:stretch>
            <a:fillRect/>
          </a:stretch>
        </p:blipFill>
        <p:spPr>
          <a:xfrm>
            <a:off x="-5961" y="84736"/>
            <a:ext cx="12192000" cy="6019800"/>
          </a:xfrm>
          <a:prstGeom prst="rect">
            <a:avLst/>
          </a:prstGeom>
        </p:spPr>
      </p:pic>
      <p:sp>
        <p:nvSpPr>
          <p:cNvPr id="5" name="Datumsplatzhalter 4">
            <a:extLst>
              <a:ext uri="{FF2B5EF4-FFF2-40B4-BE49-F238E27FC236}">
                <a16:creationId xmlns:a16="http://schemas.microsoft.com/office/drawing/2014/main" id="{1E4BC56F-B08B-47A1-B4B9-A18090D79063}"/>
              </a:ext>
            </a:extLst>
          </p:cNvPr>
          <p:cNvSpPr>
            <a:spLocks noGrp="1"/>
          </p:cNvSpPr>
          <p:nvPr>
            <p:ph type="dt" sz="half" idx="11"/>
          </p:nvPr>
        </p:nvSpPr>
        <p:spPr/>
        <p:txBody>
          <a:bodyPr/>
          <a:lstStyle/>
          <a:p>
            <a:pPr marL="0" marR="0" lvl="0" indent="0" algn="l" defTabSz="914400" rtl="0" eaLnBrk="1" fontAlgn="auto" latinLnBrk="0" hangingPunct="1">
              <a:lnSpc>
                <a:spcPct val="100000"/>
              </a:lnSpc>
              <a:spcBef>
                <a:spcPts val="110"/>
              </a:spcBef>
              <a:spcAft>
                <a:spcPts val="110"/>
              </a:spcAft>
              <a:buClrTx/>
              <a:buSzTx/>
              <a:buFontTx/>
              <a:buNone/>
              <a:tabLst/>
              <a:defRPr/>
            </a:pPr>
            <a:fld id="{C0E33138-ACF4-4AA0-BCDB-3A9F2443B8D9}" type="datetime1">
              <a:rPr kumimoji="0" lang="en-US" sz="900" b="0" i="0" u="none" strike="noStrike" kern="1200" cap="none" spc="0" normalizeH="0" baseline="0" smtClean="0">
                <a:ln>
                  <a:noFill/>
                </a:ln>
                <a:solidFill>
                  <a:srgbClr val="000000"/>
                </a:solidFill>
                <a:effectLst/>
                <a:uLnTx/>
                <a:uFillTx/>
                <a:latin typeface="Arial" panose="020B0604020202020204"/>
                <a:cs typeface="Arial"/>
              </a:rPr>
              <a:t>5/23/2022</a:t>
            </a:fld>
            <a:endParaRPr kumimoji="0" lang="en-US" sz="900" b="0" i="0" u="none" strike="noStrike" kern="1200" cap="none" spc="0" normalizeH="0" baseline="0">
              <a:ln>
                <a:noFill/>
              </a:ln>
              <a:solidFill>
                <a:srgbClr val="000000"/>
              </a:solidFill>
              <a:effectLst/>
              <a:uLnTx/>
              <a:uFillTx/>
              <a:latin typeface="Arial" panose="020B0604020202020204"/>
              <a:cs typeface="Arial"/>
            </a:endParaRPr>
          </a:p>
        </p:txBody>
      </p:sp>
      <p:sp>
        <p:nvSpPr>
          <p:cNvPr id="6" name="Foliennummernplatzhalter 5">
            <a:extLst>
              <a:ext uri="{FF2B5EF4-FFF2-40B4-BE49-F238E27FC236}">
                <a16:creationId xmlns:a16="http://schemas.microsoft.com/office/drawing/2014/main" id="{37E60DB8-2B52-4970-9032-41E73B37F2A2}"/>
              </a:ext>
            </a:extLst>
          </p:cNvPr>
          <p:cNvSpPr>
            <a:spLocks noGrp="1"/>
          </p:cNvSpPr>
          <p:nvPr>
            <p:ph type="sldNum" sz="quarter" idx="12"/>
          </p:nvPr>
        </p:nvSpPr>
        <p:spPr/>
        <p:txBody>
          <a:bodyPr/>
          <a:lstStyle/>
          <a:p>
            <a:pPr marL="0" marR="0" lvl="0" indent="0" algn="l" defTabSz="914400" rtl="0" eaLnBrk="1" fontAlgn="auto" latinLnBrk="0" hangingPunct="1">
              <a:lnSpc>
                <a:spcPct val="100000"/>
              </a:lnSpc>
              <a:spcBef>
                <a:spcPts val="110"/>
              </a:spcBef>
              <a:spcAft>
                <a:spcPts val="110"/>
              </a:spcAft>
              <a:buClrTx/>
              <a:buSzTx/>
              <a:buFontTx/>
              <a:buNone/>
              <a:tabLst/>
              <a:defRPr/>
            </a:pPr>
            <a:fld id="{D7C0CCF7-DF53-4ADB-AAD8-9742C01AD446}" type="slidenum">
              <a:rPr kumimoji="0" lang="en-US" sz="900" b="1" i="0" u="none" strike="noStrike" kern="1200" cap="none" spc="0" normalizeH="0" baseline="0" smtClean="0">
                <a:ln>
                  <a:noFill/>
                </a:ln>
                <a:solidFill>
                  <a:srgbClr val="000000"/>
                </a:solidFill>
                <a:effectLst/>
                <a:uLnTx/>
                <a:uFillTx/>
                <a:latin typeface="Arial" panose="020B0604020202020204"/>
                <a:cs typeface="Arial"/>
              </a:rPr>
              <a:pPr marL="0" marR="0" lvl="0" indent="0" algn="l" defTabSz="914400" rtl="0" eaLnBrk="1" fontAlgn="auto" latinLnBrk="0" hangingPunct="1">
                <a:lnSpc>
                  <a:spcPct val="100000"/>
                </a:lnSpc>
                <a:spcBef>
                  <a:spcPts val="110"/>
                </a:spcBef>
                <a:spcAft>
                  <a:spcPts val="110"/>
                </a:spcAft>
                <a:buClrTx/>
                <a:buSzTx/>
                <a:buFontTx/>
                <a:buNone/>
                <a:tabLst/>
                <a:defRPr/>
              </a:pPr>
              <a:t>2</a:t>
            </a:fld>
            <a:endParaRPr kumimoji="0" lang="en-US" sz="900" b="1" i="0" u="none" strike="noStrike" kern="1200" cap="none" spc="0" normalizeH="0" baseline="0">
              <a:ln>
                <a:noFill/>
              </a:ln>
              <a:solidFill>
                <a:srgbClr val="000000"/>
              </a:solidFill>
              <a:effectLst/>
              <a:uLnTx/>
              <a:uFillTx/>
              <a:latin typeface="Arial" panose="020B0604020202020204"/>
              <a:cs typeface="Arial"/>
            </a:endParaRPr>
          </a:p>
        </p:txBody>
      </p:sp>
      <p:sp>
        <p:nvSpPr>
          <p:cNvPr id="11" name="Textplatzhalter 10">
            <a:extLst>
              <a:ext uri="{FF2B5EF4-FFF2-40B4-BE49-F238E27FC236}">
                <a16:creationId xmlns:a16="http://schemas.microsoft.com/office/drawing/2014/main" id="{19D7EBED-DD57-4BEF-8EA1-9BE44C2D015A}"/>
              </a:ext>
            </a:extLst>
          </p:cNvPr>
          <p:cNvSpPr>
            <a:spLocks noGrp="1"/>
          </p:cNvSpPr>
          <p:nvPr>
            <p:ph type="body" idx="1"/>
          </p:nvPr>
        </p:nvSpPr>
        <p:spPr>
          <a:xfrm>
            <a:off x="-5961" y="4613807"/>
            <a:ext cx="12192000" cy="1482193"/>
          </a:xfrm>
          <a:solidFill>
            <a:srgbClr val="FFFFFF">
              <a:alpha val="80000"/>
            </a:srgbClr>
          </a:solidFill>
        </p:spPr>
        <p:txBody>
          <a:bodyPr lIns="72000" tIns="72000" rIns="72000" bIns="72000"/>
          <a:lstStyle/>
          <a:p>
            <a:pPr marL="0" indent="0">
              <a:lnSpc>
                <a:spcPct val="100000"/>
              </a:lnSpc>
              <a:spcBef>
                <a:spcPts val="600"/>
              </a:spcBef>
              <a:buNone/>
            </a:pPr>
            <a:r>
              <a:rPr lang="en-US" b="1" dirty="0"/>
              <a:t>Article Forecast</a:t>
            </a:r>
          </a:p>
          <a:p>
            <a:pPr>
              <a:lnSpc>
                <a:spcPct val="100000"/>
              </a:lnSpc>
              <a:spcBef>
                <a:spcPts val="600"/>
              </a:spcBef>
            </a:pPr>
            <a:r>
              <a:rPr lang="en-US" dirty="0"/>
              <a:t>In the Article Forecast section the results of the forecast run are displayed for the selected article. Additional subsections with further information can be selected below the plot</a:t>
            </a:r>
          </a:p>
          <a:p>
            <a:pPr>
              <a:lnSpc>
                <a:spcPct val="100000"/>
              </a:lnSpc>
              <a:spcBef>
                <a:spcPts val="600"/>
              </a:spcBef>
            </a:pPr>
            <a:r>
              <a:rPr lang="en-US" dirty="0"/>
              <a:t>The </a:t>
            </a:r>
            <a:r>
              <a:rPr lang="en-US" b="1" dirty="0"/>
              <a:t>Forecast Values </a:t>
            </a:r>
            <a:r>
              <a:rPr lang="en-US" dirty="0"/>
              <a:t>subsection shows a table of the historical data and forecast of the selected article</a:t>
            </a:r>
          </a:p>
        </p:txBody>
      </p:sp>
      <p:sp>
        <p:nvSpPr>
          <p:cNvPr id="9" name="Sprechblase: rechteckig mit abgerundeten Ecken 8">
            <a:extLst>
              <a:ext uri="{FF2B5EF4-FFF2-40B4-BE49-F238E27FC236}">
                <a16:creationId xmlns:a16="http://schemas.microsoft.com/office/drawing/2014/main" id="{194D3C90-27B1-4235-A376-A222A814B015}"/>
              </a:ext>
            </a:extLst>
          </p:cNvPr>
          <p:cNvSpPr/>
          <p:nvPr/>
        </p:nvSpPr>
        <p:spPr>
          <a:xfrm>
            <a:off x="8076220" y="3481343"/>
            <a:ext cx="2772308" cy="549501"/>
          </a:xfrm>
          <a:prstGeom prst="wedgeRoundRectCallout">
            <a:avLst>
              <a:gd name="adj1" fmla="val -73633"/>
              <a:gd name="adj2" fmla="val -35969"/>
              <a:gd name="adj3" fmla="val 16667"/>
            </a:avLst>
          </a:prstGeom>
          <a:solidFill>
            <a:srgbClr val="FFFFCC"/>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tx1"/>
                </a:solidFill>
              </a:rPr>
              <a:t>Click </a:t>
            </a:r>
            <a:r>
              <a:rPr lang="de-DE" sz="1400" dirty="0" err="1">
                <a:solidFill>
                  <a:schemeClr val="tx1"/>
                </a:solidFill>
              </a:rPr>
              <a:t>here</a:t>
            </a:r>
            <a:r>
              <a:rPr lang="de-DE" sz="1400" dirty="0">
                <a:solidFill>
                  <a:schemeClr val="tx1"/>
                </a:solidFill>
              </a:rPr>
              <a:t> to </a:t>
            </a:r>
            <a:r>
              <a:rPr lang="de-DE" sz="1400" dirty="0" err="1">
                <a:solidFill>
                  <a:schemeClr val="tx1"/>
                </a:solidFill>
              </a:rPr>
              <a:t>disable</a:t>
            </a:r>
            <a:r>
              <a:rPr lang="de-DE" sz="1400" dirty="0">
                <a:solidFill>
                  <a:schemeClr val="tx1"/>
                </a:solidFill>
              </a:rPr>
              <a:t> and </a:t>
            </a:r>
            <a:r>
              <a:rPr lang="de-DE" sz="1400" dirty="0" err="1">
                <a:solidFill>
                  <a:schemeClr val="tx1"/>
                </a:solidFill>
              </a:rPr>
              <a:t>enable</a:t>
            </a:r>
            <a:r>
              <a:rPr lang="de-DE" sz="1400" dirty="0">
                <a:solidFill>
                  <a:schemeClr val="tx1"/>
                </a:solidFill>
              </a:rPr>
              <a:t> </a:t>
            </a:r>
            <a:r>
              <a:rPr lang="de-DE" sz="1400" dirty="0" err="1">
                <a:solidFill>
                  <a:schemeClr val="tx1"/>
                </a:solidFill>
              </a:rPr>
              <a:t>the</a:t>
            </a:r>
            <a:r>
              <a:rPr lang="de-DE" sz="1400" dirty="0">
                <a:solidFill>
                  <a:schemeClr val="tx1"/>
                </a:solidFill>
              </a:rPr>
              <a:t> </a:t>
            </a:r>
            <a:r>
              <a:rPr lang="de-DE" sz="1400" dirty="0" err="1">
                <a:solidFill>
                  <a:schemeClr val="tx1"/>
                </a:solidFill>
              </a:rPr>
              <a:t>plot</a:t>
            </a:r>
            <a:r>
              <a:rPr lang="de-DE" sz="1400" dirty="0">
                <a:solidFill>
                  <a:schemeClr val="tx1"/>
                </a:solidFill>
              </a:rPr>
              <a:t> </a:t>
            </a:r>
            <a:r>
              <a:rPr lang="de-DE" sz="1400" dirty="0" err="1">
                <a:solidFill>
                  <a:schemeClr val="tx1"/>
                </a:solidFill>
              </a:rPr>
              <a:t>lines</a:t>
            </a:r>
            <a:r>
              <a:rPr lang="de-DE" sz="1400" dirty="0">
                <a:solidFill>
                  <a:schemeClr val="tx1"/>
                </a:solidFill>
              </a:rPr>
              <a:t> in </a:t>
            </a:r>
            <a:r>
              <a:rPr lang="de-DE" sz="1400" dirty="0" err="1">
                <a:solidFill>
                  <a:schemeClr val="tx1"/>
                </a:solidFill>
              </a:rPr>
              <a:t>the</a:t>
            </a:r>
            <a:r>
              <a:rPr lang="de-DE" sz="1400" dirty="0">
                <a:solidFill>
                  <a:schemeClr val="tx1"/>
                </a:solidFill>
              </a:rPr>
              <a:t> graph.</a:t>
            </a:r>
            <a:endParaRPr lang="en-US" sz="1400" dirty="0">
              <a:solidFill>
                <a:schemeClr val="tx1"/>
              </a:solidFill>
            </a:endParaRPr>
          </a:p>
        </p:txBody>
      </p:sp>
      <p:sp>
        <p:nvSpPr>
          <p:cNvPr id="10" name="Sprechblase: rechteckig mit abgerundeten Ecken 9">
            <a:extLst>
              <a:ext uri="{FF2B5EF4-FFF2-40B4-BE49-F238E27FC236}">
                <a16:creationId xmlns:a16="http://schemas.microsoft.com/office/drawing/2014/main" id="{209E3891-E690-4A97-BE2B-3B105E2BAB67}"/>
              </a:ext>
            </a:extLst>
          </p:cNvPr>
          <p:cNvSpPr/>
          <p:nvPr/>
        </p:nvSpPr>
        <p:spPr>
          <a:xfrm>
            <a:off x="5961" y="2420888"/>
            <a:ext cx="3240360" cy="1152128"/>
          </a:xfrm>
          <a:prstGeom prst="wedgeRoundRectCallout">
            <a:avLst>
              <a:gd name="adj1" fmla="val 60795"/>
              <a:gd name="adj2" fmla="val -82374"/>
              <a:gd name="adj3" fmla="val 16667"/>
            </a:avLst>
          </a:prstGeom>
          <a:solidFill>
            <a:srgbClr val="FFFFCC"/>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Mark a time frame with your mouse to zoom in on this specific time frame. To reset the zoom click on the “Reset zoom” </a:t>
            </a:r>
            <a:r>
              <a:rPr lang="en-US" sz="1400" dirty="0" err="1">
                <a:solidFill>
                  <a:schemeClr val="tx1"/>
                </a:solidFill>
              </a:rPr>
              <a:t>botton</a:t>
            </a:r>
            <a:r>
              <a:rPr lang="en-US" sz="1400" dirty="0">
                <a:solidFill>
                  <a:schemeClr val="tx1"/>
                </a:solidFill>
              </a:rPr>
              <a:t> in the upper right corner of the graph.</a:t>
            </a:r>
          </a:p>
        </p:txBody>
      </p:sp>
      <p:sp>
        <p:nvSpPr>
          <p:cNvPr id="12" name="Sprechblase: rechteckig mit abgerundeten Ecken 11">
            <a:extLst>
              <a:ext uri="{FF2B5EF4-FFF2-40B4-BE49-F238E27FC236}">
                <a16:creationId xmlns:a16="http://schemas.microsoft.com/office/drawing/2014/main" id="{1997027B-FCFC-4951-B826-E1F17E1CAFEA}"/>
              </a:ext>
            </a:extLst>
          </p:cNvPr>
          <p:cNvSpPr/>
          <p:nvPr/>
        </p:nvSpPr>
        <p:spPr>
          <a:xfrm>
            <a:off x="6312024" y="2319671"/>
            <a:ext cx="2340260" cy="549501"/>
          </a:xfrm>
          <a:prstGeom prst="wedgeRoundRectCallout">
            <a:avLst>
              <a:gd name="adj1" fmla="val -47389"/>
              <a:gd name="adj2" fmla="val -104901"/>
              <a:gd name="adj3" fmla="val 16667"/>
            </a:avLst>
          </a:prstGeom>
          <a:solidFill>
            <a:srgbClr val="FFFFCC"/>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Hover over the graph to see the exact numbers.</a:t>
            </a:r>
          </a:p>
        </p:txBody>
      </p:sp>
    </p:spTree>
    <p:extLst>
      <p:ext uri="{BB962C8B-B14F-4D97-AF65-F5344CB8AC3E}">
        <p14:creationId xmlns:p14="http://schemas.microsoft.com/office/powerpoint/2010/main" val="15197221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a:extLst>
              <a:ext uri="{FF2B5EF4-FFF2-40B4-BE49-F238E27FC236}">
                <a16:creationId xmlns:a16="http://schemas.microsoft.com/office/drawing/2014/main" id="{ECB36397-13ED-448A-ACED-2A2E25BAD6F0}"/>
              </a:ext>
            </a:extLst>
          </p:cNvPr>
          <p:cNvPicPr>
            <a:picLocks noChangeAspect="1"/>
          </p:cNvPicPr>
          <p:nvPr/>
        </p:nvPicPr>
        <p:blipFill>
          <a:blip r:embed="rId2"/>
          <a:stretch>
            <a:fillRect/>
          </a:stretch>
        </p:blipFill>
        <p:spPr>
          <a:xfrm>
            <a:off x="0" y="111317"/>
            <a:ext cx="12192000" cy="6070574"/>
          </a:xfrm>
          <a:prstGeom prst="rect">
            <a:avLst/>
          </a:prstGeom>
        </p:spPr>
      </p:pic>
      <p:sp>
        <p:nvSpPr>
          <p:cNvPr id="5" name="Datumsplatzhalter 4">
            <a:extLst>
              <a:ext uri="{FF2B5EF4-FFF2-40B4-BE49-F238E27FC236}">
                <a16:creationId xmlns:a16="http://schemas.microsoft.com/office/drawing/2014/main" id="{1E4BC56F-B08B-47A1-B4B9-A18090D79063}"/>
              </a:ext>
            </a:extLst>
          </p:cNvPr>
          <p:cNvSpPr>
            <a:spLocks noGrp="1"/>
          </p:cNvSpPr>
          <p:nvPr>
            <p:ph type="dt" sz="half" idx="11"/>
          </p:nvPr>
        </p:nvSpPr>
        <p:spPr/>
        <p:txBody>
          <a:bodyPr/>
          <a:lstStyle/>
          <a:p>
            <a:pPr marL="0" marR="0" lvl="0" indent="0" algn="l" defTabSz="914400" rtl="0" eaLnBrk="1" fontAlgn="auto" latinLnBrk="0" hangingPunct="1">
              <a:lnSpc>
                <a:spcPct val="100000"/>
              </a:lnSpc>
              <a:spcBef>
                <a:spcPts val="110"/>
              </a:spcBef>
              <a:spcAft>
                <a:spcPts val="110"/>
              </a:spcAft>
              <a:buClrTx/>
              <a:buSzTx/>
              <a:buFontTx/>
              <a:buNone/>
              <a:tabLst/>
              <a:defRPr/>
            </a:pPr>
            <a:fld id="{C0E33138-ACF4-4AA0-BCDB-3A9F2443B8D9}" type="datetime1">
              <a:rPr kumimoji="0" lang="en-US" sz="900" b="0" i="0" u="none" strike="noStrike" kern="1200" cap="none" spc="0" normalizeH="0" baseline="0" smtClean="0">
                <a:ln>
                  <a:noFill/>
                </a:ln>
                <a:solidFill>
                  <a:srgbClr val="000000"/>
                </a:solidFill>
                <a:effectLst/>
                <a:uLnTx/>
                <a:uFillTx/>
                <a:latin typeface="Arial" panose="020B0604020202020204"/>
                <a:cs typeface="Arial"/>
              </a:rPr>
              <a:t>5/23/2022</a:t>
            </a:fld>
            <a:endParaRPr kumimoji="0" lang="en-US" sz="900" b="0" i="0" u="none" strike="noStrike" kern="1200" cap="none" spc="0" normalizeH="0" baseline="0">
              <a:ln>
                <a:noFill/>
              </a:ln>
              <a:solidFill>
                <a:srgbClr val="000000"/>
              </a:solidFill>
              <a:effectLst/>
              <a:uLnTx/>
              <a:uFillTx/>
              <a:latin typeface="Arial" panose="020B0604020202020204"/>
              <a:cs typeface="Arial"/>
            </a:endParaRPr>
          </a:p>
        </p:txBody>
      </p:sp>
      <p:sp>
        <p:nvSpPr>
          <p:cNvPr id="6" name="Foliennummernplatzhalter 5">
            <a:extLst>
              <a:ext uri="{FF2B5EF4-FFF2-40B4-BE49-F238E27FC236}">
                <a16:creationId xmlns:a16="http://schemas.microsoft.com/office/drawing/2014/main" id="{37E60DB8-2B52-4970-9032-41E73B37F2A2}"/>
              </a:ext>
            </a:extLst>
          </p:cNvPr>
          <p:cNvSpPr>
            <a:spLocks noGrp="1"/>
          </p:cNvSpPr>
          <p:nvPr>
            <p:ph type="sldNum" sz="quarter" idx="12"/>
          </p:nvPr>
        </p:nvSpPr>
        <p:spPr/>
        <p:txBody>
          <a:bodyPr/>
          <a:lstStyle/>
          <a:p>
            <a:pPr marL="0" marR="0" lvl="0" indent="0" algn="l" defTabSz="914400" rtl="0" eaLnBrk="1" fontAlgn="auto" latinLnBrk="0" hangingPunct="1">
              <a:lnSpc>
                <a:spcPct val="100000"/>
              </a:lnSpc>
              <a:spcBef>
                <a:spcPts val="110"/>
              </a:spcBef>
              <a:spcAft>
                <a:spcPts val="110"/>
              </a:spcAft>
              <a:buClrTx/>
              <a:buSzTx/>
              <a:buFontTx/>
              <a:buNone/>
              <a:tabLst/>
              <a:defRPr/>
            </a:pPr>
            <a:fld id="{D7C0CCF7-DF53-4ADB-AAD8-9742C01AD446}" type="slidenum">
              <a:rPr kumimoji="0" lang="en-US" sz="900" b="1" i="0" u="none" strike="noStrike" kern="1200" cap="none" spc="0" normalizeH="0" baseline="0" smtClean="0">
                <a:ln>
                  <a:noFill/>
                </a:ln>
                <a:solidFill>
                  <a:srgbClr val="000000"/>
                </a:solidFill>
                <a:effectLst/>
                <a:uLnTx/>
                <a:uFillTx/>
                <a:latin typeface="Arial" panose="020B0604020202020204"/>
                <a:cs typeface="Arial"/>
              </a:rPr>
              <a:pPr marL="0" marR="0" lvl="0" indent="0" algn="l" defTabSz="914400" rtl="0" eaLnBrk="1" fontAlgn="auto" latinLnBrk="0" hangingPunct="1">
                <a:lnSpc>
                  <a:spcPct val="100000"/>
                </a:lnSpc>
                <a:spcBef>
                  <a:spcPts val="110"/>
                </a:spcBef>
                <a:spcAft>
                  <a:spcPts val="110"/>
                </a:spcAft>
                <a:buClrTx/>
                <a:buSzTx/>
                <a:buFontTx/>
                <a:buNone/>
                <a:tabLst/>
                <a:defRPr/>
              </a:pPr>
              <a:t>3</a:t>
            </a:fld>
            <a:endParaRPr kumimoji="0" lang="en-US" sz="900" b="1" i="0" u="none" strike="noStrike" kern="1200" cap="none" spc="0" normalizeH="0" baseline="0">
              <a:ln>
                <a:noFill/>
              </a:ln>
              <a:solidFill>
                <a:srgbClr val="000000"/>
              </a:solidFill>
              <a:effectLst/>
              <a:uLnTx/>
              <a:uFillTx/>
              <a:latin typeface="Arial" panose="020B0604020202020204"/>
              <a:cs typeface="Arial"/>
            </a:endParaRPr>
          </a:p>
        </p:txBody>
      </p:sp>
      <p:sp>
        <p:nvSpPr>
          <p:cNvPr id="13" name="Textplatzhalter 10">
            <a:extLst>
              <a:ext uri="{FF2B5EF4-FFF2-40B4-BE49-F238E27FC236}">
                <a16:creationId xmlns:a16="http://schemas.microsoft.com/office/drawing/2014/main" id="{8A56B2B6-3620-43F5-8D7B-A78F1E589804}"/>
              </a:ext>
            </a:extLst>
          </p:cNvPr>
          <p:cNvSpPr>
            <a:spLocks noGrp="1"/>
          </p:cNvSpPr>
          <p:nvPr>
            <p:ph type="body" idx="1"/>
          </p:nvPr>
        </p:nvSpPr>
        <p:spPr>
          <a:xfrm>
            <a:off x="5961" y="2636912"/>
            <a:ext cx="12180078" cy="1224347"/>
          </a:xfrm>
          <a:solidFill>
            <a:srgbClr val="FFFFFF">
              <a:alpha val="80000"/>
            </a:srgbClr>
          </a:solidFill>
        </p:spPr>
        <p:txBody>
          <a:bodyPr lIns="72000" tIns="72000" rIns="72000" bIns="72000"/>
          <a:lstStyle/>
          <a:p>
            <a:pPr marL="0" indent="0">
              <a:lnSpc>
                <a:spcPct val="100000"/>
              </a:lnSpc>
              <a:spcBef>
                <a:spcPts val="600"/>
              </a:spcBef>
              <a:buNone/>
            </a:pPr>
            <a:r>
              <a:rPr lang="en-US" b="1" dirty="0"/>
              <a:t>Information</a:t>
            </a:r>
          </a:p>
          <a:p>
            <a:pPr>
              <a:lnSpc>
                <a:spcPct val="100000"/>
              </a:lnSpc>
              <a:spcBef>
                <a:spcPts val="600"/>
              </a:spcBef>
            </a:pPr>
            <a:r>
              <a:rPr lang="en-US" dirty="0"/>
              <a:t>The </a:t>
            </a:r>
            <a:r>
              <a:rPr lang="en-US" b="1" dirty="0"/>
              <a:t>Information</a:t>
            </a:r>
            <a:r>
              <a:rPr lang="en-US" dirty="0"/>
              <a:t> subsection shows the attributes of the selected article as well as the best-fitting methods for short-term and long-term forecasts</a:t>
            </a:r>
          </a:p>
        </p:txBody>
      </p:sp>
    </p:spTree>
    <p:extLst>
      <p:ext uri="{BB962C8B-B14F-4D97-AF65-F5344CB8AC3E}">
        <p14:creationId xmlns:p14="http://schemas.microsoft.com/office/powerpoint/2010/main" val="21038283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a:extLst>
              <a:ext uri="{FF2B5EF4-FFF2-40B4-BE49-F238E27FC236}">
                <a16:creationId xmlns:a16="http://schemas.microsoft.com/office/drawing/2014/main" id="{6BB68CCA-4F88-43CA-81BA-1E8C1A9FE5B7}"/>
              </a:ext>
            </a:extLst>
          </p:cNvPr>
          <p:cNvPicPr>
            <a:picLocks noChangeAspect="1"/>
          </p:cNvPicPr>
          <p:nvPr/>
        </p:nvPicPr>
        <p:blipFill rotWithShape="1">
          <a:blip r:embed="rId2"/>
          <a:srcRect t="1" b="579"/>
          <a:stretch/>
        </p:blipFill>
        <p:spPr>
          <a:xfrm>
            <a:off x="0" y="80628"/>
            <a:ext cx="12192000" cy="6012668"/>
          </a:xfrm>
          <a:prstGeom prst="rect">
            <a:avLst/>
          </a:prstGeom>
        </p:spPr>
      </p:pic>
      <p:sp>
        <p:nvSpPr>
          <p:cNvPr id="5" name="Datumsplatzhalter 4">
            <a:extLst>
              <a:ext uri="{FF2B5EF4-FFF2-40B4-BE49-F238E27FC236}">
                <a16:creationId xmlns:a16="http://schemas.microsoft.com/office/drawing/2014/main" id="{1E4BC56F-B08B-47A1-B4B9-A18090D79063}"/>
              </a:ext>
            </a:extLst>
          </p:cNvPr>
          <p:cNvSpPr>
            <a:spLocks noGrp="1"/>
          </p:cNvSpPr>
          <p:nvPr>
            <p:ph type="dt" sz="half" idx="11"/>
          </p:nvPr>
        </p:nvSpPr>
        <p:spPr/>
        <p:txBody>
          <a:bodyPr/>
          <a:lstStyle/>
          <a:p>
            <a:pPr marL="0" marR="0" lvl="0" indent="0" algn="l" defTabSz="914400" rtl="0" eaLnBrk="1" fontAlgn="auto" latinLnBrk="0" hangingPunct="1">
              <a:lnSpc>
                <a:spcPct val="100000"/>
              </a:lnSpc>
              <a:spcBef>
                <a:spcPts val="110"/>
              </a:spcBef>
              <a:spcAft>
                <a:spcPts val="110"/>
              </a:spcAft>
              <a:buClrTx/>
              <a:buSzTx/>
              <a:buFontTx/>
              <a:buNone/>
              <a:tabLst/>
              <a:defRPr/>
            </a:pPr>
            <a:fld id="{C0E33138-ACF4-4AA0-BCDB-3A9F2443B8D9}" type="datetime1">
              <a:rPr kumimoji="0" lang="en-US" sz="900" b="0" i="0" u="none" strike="noStrike" kern="1200" cap="none" spc="0" normalizeH="0" baseline="0" smtClean="0">
                <a:ln>
                  <a:noFill/>
                </a:ln>
                <a:solidFill>
                  <a:srgbClr val="000000"/>
                </a:solidFill>
                <a:effectLst/>
                <a:uLnTx/>
                <a:uFillTx/>
                <a:latin typeface="Arial" panose="020B0604020202020204"/>
                <a:cs typeface="Arial"/>
              </a:rPr>
              <a:t>5/23/2022</a:t>
            </a:fld>
            <a:endParaRPr kumimoji="0" lang="en-US" sz="900" b="0" i="0" u="none" strike="noStrike" kern="1200" cap="none" spc="0" normalizeH="0" baseline="0">
              <a:ln>
                <a:noFill/>
              </a:ln>
              <a:solidFill>
                <a:srgbClr val="000000"/>
              </a:solidFill>
              <a:effectLst/>
              <a:uLnTx/>
              <a:uFillTx/>
              <a:latin typeface="Arial" panose="020B0604020202020204"/>
              <a:cs typeface="Arial"/>
            </a:endParaRPr>
          </a:p>
        </p:txBody>
      </p:sp>
      <p:sp>
        <p:nvSpPr>
          <p:cNvPr id="6" name="Foliennummernplatzhalter 5">
            <a:extLst>
              <a:ext uri="{FF2B5EF4-FFF2-40B4-BE49-F238E27FC236}">
                <a16:creationId xmlns:a16="http://schemas.microsoft.com/office/drawing/2014/main" id="{37E60DB8-2B52-4970-9032-41E73B37F2A2}"/>
              </a:ext>
            </a:extLst>
          </p:cNvPr>
          <p:cNvSpPr>
            <a:spLocks noGrp="1"/>
          </p:cNvSpPr>
          <p:nvPr>
            <p:ph type="sldNum" sz="quarter" idx="12"/>
          </p:nvPr>
        </p:nvSpPr>
        <p:spPr/>
        <p:txBody>
          <a:bodyPr/>
          <a:lstStyle/>
          <a:p>
            <a:pPr marL="0" marR="0" lvl="0" indent="0" algn="l" defTabSz="914400" rtl="0" eaLnBrk="1" fontAlgn="auto" latinLnBrk="0" hangingPunct="1">
              <a:lnSpc>
                <a:spcPct val="100000"/>
              </a:lnSpc>
              <a:spcBef>
                <a:spcPts val="110"/>
              </a:spcBef>
              <a:spcAft>
                <a:spcPts val="110"/>
              </a:spcAft>
              <a:buClrTx/>
              <a:buSzTx/>
              <a:buFontTx/>
              <a:buNone/>
              <a:tabLst/>
              <a:defRPr/>
            </a:pPr>
            <a:fld id="{D7C0CCF7-DF53-4ADB-AAD8-9742C01AD446}" type="slidenum">
              <a:rPr kumimoji="0" lang="en-US" sz="900" b="1" i="0" u="none" strike="noStrike" kern="1200" cap="none" spc="0" normalizeH="0" baseline="0" smtClean="0">
                <a:ln>
                  <a:noFill/>
                </a:ln>
                <a:solidFill>
                  <a:srgbClr val="000000"/>
                </a:solidFill>
                <a:effectLst/>
                <a:uLnTx/>
                <a:uFillTx/>
                <a:latin typeface="Arial" panose="020B0604020202020204"/>
                <a:cs typeface="Arial"/>
              </a:rPr>
              <a:pPr marL="0" marR="0" lvl="0" indent="0" algn="l" defTabSz="914400" rtl="0" eaLnBrk="1" fontAlgn="auto" latinLnBrk="0" hangingPunct="1">
                <a:lnSpc>
                  <a:spcPct val="100000"/>
                </a:lnSpc>
                <a:spcBef>
                  <a:spcPts val="110"/>
                </a:spcBef>
                <a:spcAft>
                  <a:spcPts val="110"/>
                </a:spcAft>
                <a:buClrTx/>
                <a:buSzTx/>
                <a:buFontTx/>
                <a:buNone/>
                <a:tabLst/>
                <a:defRPr/>
              </a:pPr>
              <a:t>4</a:t>
            </a:fld>
            <a:endParaRPr kumimoji="0" lang="en-US" sz="900" b="1" i="0" u="none" strike="noStrike" kern="1200" cap="none" spc="0" normalizeH="0" baseline="0">
              <a:ln>
                <a:noFill/>
              </a:ln>
              <a:solidFill>
                <a:srgbClr val="000000"/>
              </a:solidFill>
              <a:effectLst/>
              <a:uLnTx/>
              <a:uFillTx/>
              <a:latin typeface="Arial" panose="020B0604020202020204"/>
              <a:cs typeface="Arial"/>
            </a:endParaRPr>
          </a:p>
        </p:txBody>
      </p:sp>
      <p:sp>
        <p:nvSpPr>
          <p:cNvPr id="11" name="Textplatzhalter 10">
            <a:extLst>
              <a:ext uri="{FF2B5EF4-FFF2-40B4-BE49-F238E27FC236}">
                <a16:creationId xmlns:a16="http://schemas.microsoft.com/office/drawing/2014/main" id="{19D7EBED-DD57-4BEF-8EA1-9BE44C2D015A}"/>
              </a:ext>
            </a:extLst>
          </p:cNvPr>
          <p:cNvSpPr>
            <a:spLocks noGrp="1"/>
          </p:cNvSpPr>
          <p:nvPr>
            <p:ph type="body" idx="1"/>
          </p:nvPr>
        </p:nvSpPr>
        <p:spPr>
          <a:xfrm>
            <a:off x="234887" y="2675115"/>
            <a:ext cx="11734800" cy="1044327"/>
          </a:xfrm>
          <a:solidFill>
            <a:srgbClr val="FFFFFF">
              <a:alpha val="80000"/>
            </a:srgbClr>
          </a:solidFill>
        </p:spPr>
        <p:txBody>
          <a:bodyPr/>
          <a:lstStyle/>
          <a:p>
            <a:pPr marL="0" indent="0">
              <a:lnSpc>
                <a:spcPct val="100000"/>
              </a:lnSpc>
              <a:spcBef>
                <a:spcPts val="600"/>
              </a:spcBef>
              <a:buNone/>
            </a:pPr>
            <a:r>
              <a:rPr lang="en-US" b="1" dirty="0"/>
              <a:t>Forecast Methods</a:t>
            </a:r>
          </a:p>
          <a:p>
            <a:pPr>
              <a:lnSpc>
                <a:spcPct val="100000"/>
              </a:lnSpc>
              <a:spcBef>
                <a:spcPts val="600"/>
              </a:spcBef>
            </a:pPr>
            <a:r>
              <a:rPr lang="en-US" dirty="0"/>
              <a:t>The </a:t>
            </a:r>
            <a:r>
              <a:rPr lang="en-US" b="1" dirty="0"/>
              <a:t>Forecast Methods </a:t>
            </a:r>
            <a:r>
              <a:rPr lang="en-US" dirty="0"/>
              <a:t>shows the best-fitting and alternative forecast methods and their respective accuracy and error</a:t>
            </a:r>
          </a:p>
        </p:txBody>
      </p:sp>
      <p:sp>
        <p:nvSpPr>
          <p:cNvPr id="8" name="Sprechblase: rechteckig mit abgerundeten Ecken 7">
            <a:extLst>
              <a:ext uri="{FF2B5EF4-FFF2-40B4-BE49-F238E27FC236}">
                <a16:creationId xmlns:a16="http://schemas.microsoft.com/office/drawing/2014/main" id="{139FC0DB-798F-4DF8-9416-4AE7155367E8}"/>
              </a:ext>
            </a:extLst>
          </p:cNvPr>
          <p:cNvSpPr/>
          <p:nvPr/>
        </p:nvSpPr>
        <p:spPr>
          <a:xfrm>
            <a:off x="2135560" y="5733256"/>
            <a:ext cx="2880320" cy="756084"/>
          </a:xfrm>
          <a:prstGeom prst="wedgeRoundRectCallout">
            <a:avLst>
              <a:gd name="adj1" fmla="val -67556"/>
              <a:gd name="adj2" fmla="val -129409"/>
              <a:gd name="adj3" fmla="val 16667"/>
            </a:avLst>
          </a:prstGeom>
          <a:solidFill>
            <a:srgbClr val="FFFFCC"/>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Select a forecast method to show its performance and plot the </a:t>
            </a:r>
            <a:r>
              <a:rPr lang="en-US" sz="1400" dirty="0" err="1">
                <a:solidFill>
                  <a:schemeClr val="tx1"/>
                </a:solidFill>
              </a:rPr>
              <a:t>backtest</a:t>
            </a:r>
            <a:r>
              <a:rPr lang="en-US" sz="1400" dirty="0">
                <a:solidFill>
                  <a:schemeClr val="tx1"/>
                </a:solidFill>
              </a:rPr>
              <a:t> results and forecast</a:t>
            </a:r>
          </a:p>
        </p:txBody>
      </p:sp>
      <p:sp>
        <p:nvSpPr>
          <p:cNvPr id="7" name="Rechteck 6">
            <a:extLst>
              <a:ext uri="{FF2B5EF4-FFF2-40B4-BE49-F238E27FC236}">
                <a16:creationId xmlns:a16="http://schemas.microsoft.com/office/drawing/2014/main" id="{DDE5C69D-C2C5-4B3F-89B3-AF8333E62A5B}"/>
              </a:ext>
            </a:extLst>
          </p:cNvPr>
          <p:cNvSpPr/>
          <p:nvPr/>
        </p:nvSpPr>
        <p:spPr>
          <a:xfrm>
            <a:off x="3071664" y="764704"/>
            <a:ext cx="2592288" cy="18002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prechblase: rechteckig mit abgerundeten Ecken 9">
            <a:extLst>
              <a:ext uri="{FF2B5EF4-FFF2-40B4-BE49-F238E27FC236}">
                <a16:creationId xmlns:a16="http://schemas.microsoft.com/office/drawing/2014/main" id="{6FFE663A-AEA0-4ABA-942C-81874D9BD1BC}"/>
              </a:ext>
            </a:extLst>
          </p:cNvPr>
          <p:cNvSpPr/>
          <p:nvPr/>
        </p:nvSpPr>
        <p:spPr>
          <a:xfrm>
            <a:off x="5879976" y="3592223"/>
            <a:ext cx="2880320" cy="756084"/>
          </a:xfrm>
          <a:prstGeom prst="wedgeRoundRectCallout">
            <a:avLst>
              <a:gd name="adj1" fmla="val -56542"/>
              <a:gd name="adj2" fmla="val 79149"/>
              <a:gd name="adj3" fmla="val 16667"/>
            </a:avLst>
          </a:prstGeom>
          <a:solidFill>
            <a:srgbClr val="FFFFCC"/>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Select a forecast method to explore the forecast errors in the graph on the right</a:t>
            </a:r>
          </a:p>
        </p:txBody>
      </p:sp>
    </p:spTree>
    <p:extLst>
      <p:ext uri="{BB962C8B-B14F-4D97-AF65-F5344CB8AC3E}">
        <p14:creationId xmlns:p14="http://schemas.microsoft.com/office/powerpoint/2010/main" val="189647391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BASF_WIZARD_LOGO2015" val="1"/>
  <p:tag name="_BASF_WIZARD_VERSION" val="10.1.2"/>
  <p:tag name="_BASF_CONVERTED_TO_TAGS" val="1"/>
  <p:tag name="_TP_TITELFOLIE_VISIBLE" val="0"/>
  <p:tag name="_TP_TITELFOLIE_WIDTH" val="46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BASF_TitelDesign_V10">
  <a:themeElements>
    <a:clrScheme name="06 BASF orange_colorsheme">
      <a:dk1>
        <a:srgbClr val="000000"/>
      </a:dk1>
      <a:lt1>
        <a:srgbClr val="FFFFFF"/>
      </a:lt1>
      <a:dk2>
        <a:srgbClr val="035FA9"/>
      </a:dk2>
      <a:lt2>
        <a:srgbClr val="FFFFFF"/>
      </a:lt2>
      <a:accent1>
        <a:srgbClr val="21A0D2"/>
      </a:accent1>
      <a:accent2>
        <a:srgbClr val="4EABD6"/>
      </a:accent2>
      <a:accent3>
        <a:srgbClr val="75C4E3"/>
      </a:accent3>
      <a:accent4>
        <a:srgbClr val="9BD4EB"/>
      </a:accent4>
      <a:accent5>
        <a:srgbClr val="DAEFF8"/>
      </a:accent5>
      <a:accent6>
        <a:srgbClr val="808080"/>
      </a:accent6>
      <a:hlink>
        <a:srgbClr val="0000FF"/>
      </a:hlink>
      <a:folHlink>
        <a:srgbClr val="800080"/>
      </a:folHlink>
    </a:clrScheme>
    <a:fontScheme name="Arial">
      <a:majorFont>
        <a:latin typeface="Arial" panose="020B0604020202020204"/>
        <a:ea typeface="Arial"/>
        <a:cs typeface="Arial"/>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Arial"/>
        <a:cs typeface="Arial"/>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defRPr dirty="0" err="1" smtClean="0"/>
        </a:defPPr>
      </a:lstStyle>
    </a:txDef>
  </a:objectDefaults>
  <a:extraClrSchemeLst/>
  <a:custClrLst>
    <a:custClr>
      <a:srgbClr val="F39500"/>
    </a:custClr>
    <a:custClr>
      <a:srgbClr val="F4A134"/>
    </a:custClr>
    <a:custClr>
      <a:srgbClr val="F7B64F"/>
    </a:custClr>
    <a:custClr>
      <a:srgbClr val="FACF8C"/>
    </a:custClr>
    <a:custClr>
      <a:srgbClr val="FDF0DB"/>
    </a:custClr>
    <a:custClr>
      <a:srgbClr val="808080"/>
    </a:custClr>
    <a:custClr>
      <a:srgbClr val="999999"/>
    </a:custClr>
    <a:custClr>
      <a:srgbClr val="666666"/>
    </a:custClr>
    <a:custClr>
      <a:srgbClr val="333333"/>
    </a:custClr>
    <a:custClr>
      <a:srgbClr val="000000"/>
    </a:custClr>
    <a:custClr>
      <a:srgbClr val="C50022"/>
    </a:custClr>
    <a:custClr>
      <a:srgbClr val="CE485C"/>
    </a:custClr>
    <a:custClr>
      <a:srgbClr val="E07789"/>
    </a:custClr>
    <a:custClr>
      <a:srgbClr val="EBA6B2"/>
    </a:custClr>
    <a:custClr>
      <a:srgbClr val="F8E0E4"/>
    </a:custClr>
    <a:custClr>
      <a:srgbClr val="808080"/>
    </a:custClr>
    <a:custClr>
      <a:srgbClr val="999999"/>
    </a:custClr>
    <a:custClr>
      <a:srgbClr val="666666"/>
    </a:custClr>
    <a:custClr>
      <a:srgbClr val="333333"/>
    </a:custClr>
    <a:custClr>
      <a:srgbClr val="000000"/>
    </a:custClr>
    <a:custClr>
      <a:srgbClr val="004A96"/>
    </a:custClr>
    <a:custClr>
      <a:srgbClr val="4472AA"/>
    </a:custClr>
    <a:custClr>
      <a:srgbClr val="7CA0C6"/>
    </a:custClr>
    <a:custClr>
      <a:srgbClr val="A6C0DA"/>
    </a:custClr>
    <a:custClr>
      <a:srgbClr val="E0E9F2"/>
    </a:custClr>
    <a:custClr>
      <a:srgbClr val="808080"/>
    </a:custClr>
    <a:custClr>
      <a:srgbClr val="999999"/>
    </a:custClr>
    <a:custClr>
      <a:srgbClr val="666666"/>
    </a:custClr>
    <a:custClr>
      <a:srgbClr val="333333"/>
    </a:custClr>
    <a:custClr>
      <a:srgbClr val="000000"/>
    </a:custClr>
    <a:custClr>
      <a:srgbClr val="65AC1E"/>
    </a:custClr>
    <a:custClr>
      <a:srgbClr val="7EB74A"/>
    </a:custClr>
    <a:custClr>
      <a:srgbClr val="95C664"/>
    </a:custClr>
    <a:custClr>
      <a:srgbClr val="BADA9A"/>
    </a:custClr>
    <a:custClr>
      <a:srgbClr val="E9F3DE"/>
    </a:custClr>
    <a:custClr>
      <a:srgbClr val="808080"/>
    </a:custClr>
    <a:custClr>
      <a:srgbClr val="999999"/>
    </a:custClr>
    <a:custClr>
      <a:srgbClr val="666666"/>
    </a:custClr>
    <a:custClr>
      <a:srgbClr val="333333"/>
    </a:custClr>
    <a:custClr>
      <a:srgbClr val="000000"/>
    </a:custClr>
    <a:custClr>
      <a:srgbClr val="00793A"/>
    </a:custClr>
    <a:custClr>
      <a:srgbClr val="379665"/>
    </a:custClr>
    <a:custClr>
      <a:srgbClr val="62AC86"/>
    </a:custClr>
    <a:custClr>
      <a:srgbClr val="A6D0BA"/>
    </a:custClr>
    <a:custClr>
      <a:srgbClr val="E0EFE7"/>
    </a:custClr>
    <a:custClr>
      <a:srgbClr val="808080"/>
    </a:custClr>
    <a:custClr>
      <a:srgbClr val="999999"/>
    </a:custClr>
    <a:custClr>
      <a:srgbClr val="666666"/>
    </a:custClr>
    <a:custClr>
      <a:srgbClr val="333333"/>
    </a:custClr>
    <a:custClr>
      <a:srgbClr val="000000"/>
    </a:custClr>
  </a:custClrLst>
  <a:extLst>
    <a:ext uri="{05A4C25C-085E-4340-85A3-A5531E510DB2}">
      <thm15:themeFamily xmlns:thm15="http://schemas.microsoft.com/office/thememl/2012/main" name="Präsentation2" id="{DF45C2E7-F9FD-456F-847F-01FFD58B4DA9}" vid="{99AD4352-0FEA-4435-9685-101DCE64558D}"/>
    </a:ext>
  </a:extLst>
</a:theme>
</file>

<file path=ppt/theme/theme2.xml><?xml version="1.0" encoding="utf-8"?>
<a:theme xmlns:a="http://schemas.openxmlformats.org/drawingml/2006/main" name="BASF_FolienDesign_V10">
  <a:themeElements>
    <a:clrScheme name="Benutzerdefiniert 5">
      <a:dk1>
        <a:srgbClr val="000000"/>
      </a:dk1>
      <a:lt1>
        <a:srgbClr val="FFFFFF"/>
      </a:lt1>
      <a:dk2>
        <a:srgbClr val="035FA9"/>
      </a:dk2>
      <a:lt2>
        <a:srgbClr val="FFFFFF"/>
      </a:lt2>
      <a:accent1>
        <a:srgbClr val="21A0D2"/>
      </a:accent1>
      <a:accent2>
        <a:srgbClr val="4EABD6"/>
      </a:accent2>
      <a:accent3>
        <a:srgbClr val="75C4E3"/>
      </a:accent3>
      <a:accent4>
        <a:srgbClr val="9BD4EB"/>
      </a:accent4>
      <a:accent5>
        <a:srgbClr val="DAEFF8"/>
      </a:accent5>
      <a:accent6>
        <a:srgbClr val="808080"/>
      </a:accent6>
      <a:hlink>
        <a:srgbClr val="0000FF"/>
      </a:hlink>
      <a:folHlink>
        <a:srgbClr val="800080"/>
      </a:folHlink>
    </a:clrScheme>
    <a:fontScheme name="Arial">
      <a:majorFont>
        <a:latin typeface="Arial" panose="020B0604020202020204"/>
        <a:ea typeface="Arial"/>
        <a:cs typeface="Arial"/>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Arial"/>
        <a:cs typeface="Arial"/>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defRPr dirty="0" err="1" smtClean="0"/>
        </a:defPPr>
      </a:lstStyle>
    </a:txDef>
  </a:objectDefaults>
  <a:extraClrSchemeLst/>
  <a:custClrLst>
    <a:custClr>
      <a:srgbClr val="F39500"/>
    </a:custClr>
    <a:custClr>
      <a:srgbClr val="F4A134"/>
    </a:custClr>
    <a:custClr>
      <a:srgbClr val="F7B64F"/>
    </a:custClr>
    <a:custClr>
      <a:srgbClr val="FACF8C"/>
    </a:custClr>
    <a:custClr>
      <a:srgbClr val="FDF0DB"/>
    </a:custClr>
    <a:custClr>
      <a:srgbClr val="808080"/>
    </a:custClr>
    <a:custClr>
      <a:srgbClr val="999999"/>
    </a:custClr>
    <a:custClr>
      <a:srgbClr val="666666"/>
    </a:custClr>
    <a:custClr>
      <a:srgbClr val="333333"/>
    </a:custClr>
    <a:custClr>
      <a:srgbClr val="000000"/>
    </a:custClr>
    <a:custClr>
      <a:srgbClr val="C50022"/>
    </a:custClr>
    <a:custClr>
      <a:srgbClr val="CE485C"/>
    </a:custClr>
    <a:custClr>
      <a:srgbClr val="E07789"/>
    </a:custClr>
    <a:custClr>
      <a:srgbClr val="EBA6B2"/>
    </a:custClr>
    <a:custClr>
      <a:srgbClr val="F8E0E4"/>
    </a:custClr>
    <a:custClr>
      <a:srgbClr val="808080"/>
    </a:custClr>
    <a:custClr>
      <a:srgbClr val="999999"/>
    </a:custClr>
    <a:custClr>
      <a:srgbClr val="666666"/>
    </a:custClr>
    <a:custClr>
      <a:srgbClr val="333333"/>
    </a:custClr>
    <a:custClr>
      <a:srgbClr val="000000"/>
    </a:custClr>
    <a:custClr>
      <a:srgbClr val="004A96"/>
    </a:custClr>
    <a:custClr>
      <a:srgbClr val="4472AA"/>
    </a:custClr>
    <a:custClr>
      <a:srgbClr val="7CA0C6"/>
    </a:custClr>
    <a:custClr>
      <a:srgbClr val="A6C0DA"/>
    </a:custClr>
    <a:custClr>
      <a:srgbClr val="E0E9F2"/>
    </a:custClr>
    <a:custClr>
      <a:srgbClr val="808080"/>
    </a:custClr>
    <a:custClr>
      <a:srgbClr val="999999"/>
    </a:custClr>
    <a:custClr>
      <a:srgbClr val="666666"/>
    </a:custClr>
    <a:custClr>
      <a:srgbClr val="333333"/>
    </a:custClr>
    <a:custClr>
      <a:srgbClr val="000000"/>
    </a:custClr>
    <a:custClr>
      <a:srgbClr val="65AC1E"/>
    </a:custClr>
    <a:custClr>
      <a:srgbClr val="7EB74A"/>
    </a:custClr>
    <a:custClr>
      <a:srgbClr val="95C664"/>
    </a:custClr>
    <a:custClr>
      <a:srgbClr val="BADA9A"/>
    </a:custClr>
    <a:custClr>
      <a:srgbClr val="E9F3DE"/>
    </a:custClr>
    <a:custClr>
      <a:srgbClr val="808080"/>
    </a:custClr>
    <a:custClr>
      <a:srgbClr val="999999"/>
    </a:custClr>
    <a:custClr>
      <a:srgbClr val="666666"/>
    </a:custClr>
    <a:custClr>
      <a:srgbClr val="333333"/>
    </a:custClr>
    <a:custClr>
      <a:srgbClr val="000000"/>
    </a:custClr>
    <a:custClr>
      <a:srgbClr val="00793A"/>
    </a:custClr>
    <a:custClr>
      <a:srgbClr val="379665"/>
    </a:custClr>
    <a:custClr>
      <a:srgbClr val="62AC86"/>
    </a:custClr>
    <a:custClr>
      <a:srgbClr val="A6D0BA"/>
    </a:custClr>
    <a:custClr>
      <a:srgbClr val="E0EFE7"/>
    </a:custClr>
    <a:custClr>
      <a:srgbClr val="808080"/>
    </a:custClr>
    <a:custClr>
      <a:srgbClr val="999999"/>
    </a:custClr>
    <a:custClr>
      <a:srgbClr val="666666"/>
    </a:custClr>
    <a:custClr>
      <a:srgbClr val="333333"/>
    </a:custClr>
    <a:custClr>
      <a:srgbClr val="000000"/>
    </a:custClr>
  </a:custClrLst>
  <a:extLst>
    <a:ext uri="{05A4C25C-085E-4340-85A3-A5531E510DB2}">
      <thm15:themeFamily xmlns:thm15="http://schemas.microsoft.com/office/thememl/2012/main" name="Präsentation2" id="{DF45C2E7-F9FD-456F-847F-01FFD58B4DA9}" vid="{0DBCAEE9-61C2-4390-B255-C8F5031D6DE3}"/>
    </a:ext>
  </a:extLst>
</a:theme>
</file>

<file path=ppt/theme/theme3.xml><?xml version="1.0" encoding="utf-8"?>
<a:theme xmlns:a="http://schemas.openxmlformats.org/drawingml/2006/main" name="BASF_Finale_V10">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ASF">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äsentation2" id="{DF45C2E7-F9FD-456F-847F-01FFD58B4DA9}" vid="{63C8BFDB-DFA9-4C5F-BC7E-E1789A5109BE}"/>
    </a:ext>
  </a:extLst>
</a:theme>
</file>

<file path=ppt/theme/theme4.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tmp72EC</Template>
  <TotalTime>0</TotalTime>
  <Words>333</Words>
  <Application>Microsoft Office PowerPoint</Application>
  <PresentationFormat>Breitbild</PresentationFormat>
  <Paragraphs>26</Paragraphs>
  <Slides>4</Slides>
  <Notes>0</Notes>
  <HiddenSlides>0</HiddenSlides>
  <MMClips>0</MMClips>
  <ScaleCrop>false</ScaleCrop>
  <HeadingPairs>
    <vt:vector size="8" baseType="variant">
      <vt:variant>
        <vt:lpstr>Verwendete Schriftarten</vt:lpstr>
      </vt:variant>
      <vt:variant>
        <vt:i4>4</vt:i4>
      </vt:variant>
      <vt:variant>
        <vt:lpstr>Design</vt:lpstr>
      </vt:variant>
      <vt:variant>
        <vt:i4>3</vt:i4>
      </vt:variant>
      <vt:variant>
        <vt:lpstr>Eingebettete OLE-Server</vt:lpstr>
      </vt:variant>
      <vt:variant>
        <vt:i4>1</vt:i4>
      </vt:variant>
      <vt:variant>
        <vt:lpstr>Folientitel</vt:lpstr>
      </vt:variant>
      <vt:variant>
        <vt:i4>4</vt:i4>
      </vt:variant>
    </vt:vector>
  </HeadingPairs>
  <TitlesOfParts>
    <vt:vector size="12" baseType="lpstr">
      <vt:lpstr>Arial</vt:lpstr>
      <vt:lpstr>Calibri</vt:lpstr>
      <vt:lpstr>Wingdings</vt:lpstr>
      <vt:lpstr>Wingdings 3</vt:lpstr>
      <vt:lpstr>BASF_TitelDesign_V10</vt:lpstr>
      <vt:lpstr>BASF_FolienDesign_V10</vt:lpstr>
      <vt:lpstr>BASF_Finale_V10</vt:lpstr>
      <vt:lpstr>think-cell Folie</vt:lpstr>
      <vt:lpstr>PowerPoint-Präsentation</vt:lpstr>
      <vt:lpstr>PowerPoint-Präsentation</vt:lpstr>
      <vt:lpstr>PowerPoint-Präsentation</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jan-kristof.lillpopp@basf.com</dc:creator>
  <cp:lastModifiedBy>Haug, Saskia (IISM)</cp:lastModifiedBy>
  <cp:revision>17</cp:revision>
  <dcterms:created xsi:type="dcterms:W3CDTF">2022-02-22T08:44:08Z</dcterms:created>
  <dcterms:modified xsi:type="dcterms:W3CDTF">2022-05-23T12:16:48Z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BASF_Wizard_PP">
    <vt:bool>true</vt:bool>
  </property>
  <property fmtid="{D5CDD505-2E9C-101B-9397-08002B2CF9AE}" pid="3" name="_BASF_Wizard_Version">
    <vt:lpwstr>10.1.2</vt:lpwstr>
  </property>
  <property fmtid="{D5CDD505-2E9C-101B-9397-08002B2CF9AE}" pid="4" name="Classification_to_AIP">
    <vt:i4>0</vt:i4>
  </property>
  <property fmtid="{D5CDD505-2E9C-101B-9397-08002B2CF9AE}" pid="5" name="_BASF_Wizard_Logo2015">
    <vt:lpwstr>1</vt:lpwstr>
  </property>
  <property fmtid="{D5CDD505-2E9C-101B-9397-08002B2CF9AE}" pid="6" name="MSIP_Label_c8c00982-80e1-41e6-a03a-12f4ca954faf_Enabled">
    <vt:lpwstr>True</vt:lpwstr>
  </property>
  <property fmtid="{D5CDD505-2E9C-101B-9397-08002B2CF9AE}" pid="7" name="MSIP_Label_c8c00982-80e1-41e6-a03a-12f4ca954faf_SiteId">
    <vt:lpwstr>ecaa386b-c8df-4ce0-ad01-740cbdb5ba55</vt:lpwstr>
  </property>
  <property fmtid="{D5CDD505-2E9C-101B-9397-08002B2CF9AE}" pid="8" name="MSIP_Label_c8c00982-80e1-41e6-a03a-12f4ca954faf_Owner">
    <vt:lpwstr>LillpoJa@BASFAD.BASF.NET</vt:lpwstr>
  </property>
  <property fmtid="{D5CDD505-2E9C-101B-9397-08002B2CF9AE}" pid="9" name="MSIP_Label_c8c00982-80e1-41e6-a03a-12f4ca954faf_SetDate">
    <vt:lpwstr>2022-02-22T08:44:04.5991910Z</vt:lpwstr>
  </property>
  <property fmtid="{D5CDD505-2E9C-101B-9397-08002B2CF9AE}" pid="10" name="MSIP_Label_c8c00982-80e1-41e6-a03a-12f4ca954faf_Name">
    <vt:lpwstr>Internal</vt:lpwstr>
  </property>
  <property fmtid="{D5CDD505-2E9C-101B-9397-08002B2CF9AE}" pid="11" name="MSIP_Label_c8c00982-80e1-41e6-a03a-12f4ca954faf_Application">
    <vt:lpwstr>Microsoft Azure Information Protection</vt:lpwstr>
  </property>
  <property fmtid="{D5CDD505-2E9C-101B-9397-08002B2CF9AE}" pid="12" name="MSIP_Label_c8c00982-80e1-41e6-a03a-12f4ca954faf_ActionId">
    <vt:lpwstr>459b45cd-063b-4e2e-8c1b-7fd3409011ec</vt:lpwstr>
  </property>
  <property fmtid="{D5CDD505-2E9C-101B-9397-08002B2CF9AE}" pid="13" name="MSIP_Label_c8c00982-80e1-41e6-a03a-12f4ca954faf_Extended_MSFT_Method">
    <vt:lpwstr>Automatic</vt:lpwstr>
  </property>
  <property fmtid="{D5CDD505-2E9C-101B-9397-08002B2CF9AE}" pid="14" name="MSIP_Label_06530cf4-8573-4c29-a912-bbcdac835909_Enabled">
    <vt:lpwstr>True</vt:lpwstr>
  </property>
  <property fmtid="{D5CDD505-2E9C-101B-9397-08002B2CF9AE}" pid="15" name="MSIP_Label_06530cf4-8573-4c29-a912-bbcdac835909_SiteId">
    <vt:lpwstr>ecaa386b-c8df-4ce0-ad01-740cbdb5ba55</vt:lpwstr>
  </property>
  <property fmtid="{D5CDD505-2E9C-101B-9397-08002B2CF9AE}" pid="16" name="MSIP_Label_06530cf4-8573-4c29-a912-bbcdac835909_Owner">
    <vt:lpwstr>LillpoJa@BASFAD.BASF.NET</vt:lpwstr>
  </property>
  <property fmtid="{D5CDD505-2E9C-101B-9397-08002B2CF9AE}" pid="17" name="MSIP_Label_06530cf4-8573-4c29-a912-bbcdac835909_SetDate">
    <vt:lpwstr>2022-02-22T08:44:04.5991910Z</vt:lpwstr>
  </property>
  <property fmtid="{D5CDD505-2E9C-101B-9397-08002B2CF9AE}" pid="18" name="MSIP_Label_06530cf4-8573-4c29-a912-bbcdac835909_Name">
    <vt:lpwstr>Unprotected</vt:lpwstr>
  </property>
  <property fmtid="{D5CDD505-2E9C-101B-9397-08002B2CF9AE}" pid="19" name="MSIP_Label_06530cf4-8573-4c29-a912-bbcdac835909_Application">
    <vt:lpwstr>Microsoft Azure Information Protection</vt:lpwstr>
  </property>
  <property fmtid="{D5CDD505-2E9C-101B-9397-08002B2CF9AE}" pid="20" name="MSIP_Label_06530cf4-8573-4c29-a912-bbcdac835909_ActionId">
    <vt:lpwstr>459b45cd-063b-4e2e-8c1b-7fd3409011ec</vt:lpwstr>
  </property>
  <property fmtid="{D5CDD505-2E9C-101B-9397-08002B2CF9AE}" pid="21" name="MSIP_Label_06530cf4-8573-4c29-a912-bbcdac835909_Parent">
    <vt:lpwstr>c8c00982-80e1-41e6-a03a-12f4ca954faf</vt:lpwstr>
  </property>
  <property fmtid="{D5CDD505-2E9C-101B-9397-08002B2CF9AE}" pid="22" name="MSIP_Label_06530cf4-8573-4c29-a912-bbcdac835909_Extended_MSFT_Method">
    <vt:lpwstr>Automatic</vt:lpwstr>
  </property>
  <property fmtid="{D5CDD505-2E9C-101B-9397-08002B2CF9AE}" pid="23" name="Sensitivity">
    <vt:lpwstr>Internal Unprotected</vt:lpwstr>
  </property>
</Properties>
</file>