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625D-5DA6-7A40-A385-D6C112C2E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32252-7ED5-BB44-9B54-8E7193E4D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44D5-CC38-174B-9382-AA2A7502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7BA3-DFF5-0C4E-8387-A4F8CA76275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314FA-0E2B-D147-9C31-C3395304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FF8C4-2690-EE4F-A04D-17132782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5619-DB86-1247-8B36-EC6623D0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2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9AEC-F3CB-F541-A46F-48D3F211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62A8A-00B9-914E-8F36-79EE6FFC5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4E0E1-5241-A54C-A96D-C6CBAC9E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7BA3-DFF5-0C4E-8387-A4F8CA76275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48B3E-CA5E-664B-9DD1-5E416455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31C65-524A-6041-9D0B-96213480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5619-DB86-1247-8B36-EC6623D0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8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1F2D3-41B6-A741-B331-6407BF43A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AFD23-7B74-6145-A7FF-6B0F6D02C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A0656-C934-8A43-A683-73282654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7BA3-DFF5-0C4E-8387-A4F8CA76275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9F29B-AF23-084F-BDB5-F6EA860F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A5B5B-432C-0841-B0F6-FE18B4F9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5619-DB86-1247-8B36-EC6623D0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5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0B4D-4BF5-6145-BE7D-88D07E4D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CBE3-4896-FC44-8AC9-BFBC38B2D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B5D27-4CEF-3C4B-8E1D-844A296D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7BA3-DFF5-0C4E-8387-A4F8CA76275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00058-83CE-A34B-9B03-C7A061C0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1158-579B-5E43-81EC-7692A238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5619-DB86-1247-8B36-EC6623D0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7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4530-68A6-C84F-8D49-6299BE6A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46CEC-FB4D-AC46-8414-F625B8E58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7A492-35FE-BD4C-A442-4BC228A6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7BA3-DFF5-0C4E-8387-A4F8CA76275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EF539-7C76-2F4C-9481-68B617F4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CB1A8-9D72-A948-BD67-EB0BBD4C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5619-DB86-1247-8B36-EC6623D0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2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2C9C-B772-2642-860F-A94797DE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1C89-2CE3-7E41-BEB4-53C827844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FBF42-2533-BA43-82C6-7953B07F1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32096-4457-6C40-A2BD-7B35F62B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7BA3-DFF5-0C4E-8387-A4F8CA76275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79701-F8DE-6C48-AAC0-A6850A19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0F640-FDA0-8743-A53B-C227A9EE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5619-DB86-1247-8B36-EC6623D0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0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E76A-1B63-544D-8B0B-2983E931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ABE31-118B-134F-BA25-C34D00594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59F47-A3C2-0B4D-BF6E-75F5A6EDA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A4EBA-FB17-3C42-8E6F-3C5F1728C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AEB29-B025-CA40-B9F2-1083B437A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E9109-99CE-7347-A855-FAD31009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7BA3-DFF5-0C4E-8387-A4F8CA76275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A4DF2-0056-9E48-B6D8-3DD28B0D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5720A-28E0-194B-9DC7-758E9AD4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5619-DB86-1247-8B36-EC6623D0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719D-99A7-7F47-9A13-2FDEEC53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D7510-6632-0E45-B326-748097FE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7BA3-DFF5-0C4E-8387-A4F8CA76275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43E43-8A80-BD4A-8CBB-A4DD6865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0B0B2-E716-B14E-895D-6333072B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5619-DB86-1247-8B36-EC6623D0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2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69770-B1F6-9F4D-B298-E23FB1D2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7BA3-DFF5-0C4E-8387-A4F8CA76275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CC58E-C78A-884E-BB38-F8C4E79C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B6C1E-334D-F144-A983-D5A4ECCB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5619-DB86-1247-8B36-EC6623D0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357C-69B3-0D40-93CC-CCF3658A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78B2-571C-4E45-9374-75E9947F4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D34E9-82A0-2640-A351-034287BC6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B1D09-592F-BD49-850E-47EF1DF8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7BA3-DFF5-0C4E-8387-A4F8CA76275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E101-1C75-234B-B6F7-952D1A31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687CF-E602-F341-A364-23DBECB0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5619-DB86-1247-8B36-EC6623D0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6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6840-F7A5-9A43-BA04-2D1D7FBB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70BD4-0BD5-414D-AF13-22C429D7A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3698E-9463-C944-83A2-B1A0DEC39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56D92-24CE-B64A-BDCF-013AF2CB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7BA3-DFF5-0C4E-8387-A4F8CA76275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95838-58FB-9D4F-BAAD-6FBCF272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A2453-8575-7141-AF23-C74940C2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5619-DB86-1247-8B36-EC6623D0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79A73-B358-9D4B-BF63-816E736A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58C4D-4545-6C44-9375-E8A904283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13CCC-74FD-5B48-98A3-CAA420EF4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37BA3-DFF5-0C4E-8387-A4F8CA76275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E7F3E-B28B-5E4B-B86A-173DA06FE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E053-CC4A-BB49-B354-9A29AA45D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35619-DB86-1247-8B36-EC6623D0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5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4.jp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4.svg"/><Relationship Id="rId9" Type="http://schemas.openxmlformats.org/officeDocument/2006/relationships/image" Target="../media/image19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6A5E00C-972B-064C-AD6C-9945C6EEC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646" y="742593"/>
            <a:ext cx="2498914" cy="54109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09BDA1-8757-4F42-B439-8CFBB736A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2" y="660400"/>
            <a:ext cx="2784347" cy="556869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487A568-63B0-DF47-BCA3-E44D496EC726}"/>
              </a:ext>
            </a:extLst>
          </p:cNvPr>
          <p:cNvGrpSpPr/>
          <p:nvPr/>
        </p:nvGrpSpPr>
        <p:grpSpPr>
          <a:xfrm>
            <a:off x="6738195" y="3909849"/>
            <a:ext cx="461378" cy="467240"/>
            <a:chOff x="8534046" y="2596055"/>
            <a:chExt cx="609954" cy="58405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5FEC418-E97F-D142-9E18-D3D793126A8C}"/>
                </a:ext>
              </a:extLst>
            </p:cNvPr>
            <p:cNvSpPr/>
            <p:nvPr/>
          </p:nvSpPr>
          <p:spPr>
            <a:xfrm>
              <a:off x="8534400" y="2596055"/>
              <a:ext cx="609600" cy="57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45B2DE-8465-D347-A80D-791D33C5E8A2}"/>
                </a:ext>
              </a:extLst>
            </p:cNvPr>
            <p:cNvSpPr txBox="1"/>
            <p:nvPr/>
          </p:nvSpPr>
          <p:spPr>
            <a:xfrm>
              <a:off x="8534046" y="2603024"/>
              <a:ext cx="60960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2D050"/>
                  </a:solidFill>
                  <a:latin typeface="Helvetica" pitchFamily="2" charset="0"/>
                </a:rPr>
                <a:t>F</a:t>
              </a:r>
              <a:r>
                <a:rPr lang="en-US" sz="2400" b="1" dirty="0">
                  <a:solidFill>
                    <a:srgbClr val="00B050"/>
                  </a:solidFill>
                  <a:latin typeface="Helvetica" pitchFamily="2" charset="0"/>
                </a:rPr>
                <a:t>I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E07EB0E-6DDC-8843-8DEA-F115F2CAF2EF}"/>
              </a:ext>
            </a:extLst>
          </p:cNvPr>
          <p:cNvSpPr txBox="1"/>
          <p:nvPr/>
        </p:nvSpPr>
        <p:spPr>
          <a:xfrm>
            <a:off x="6732519" y="4351284"/>
            <a:ext cx="4700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Helvetica" pitchFamily="2" charset="0"/>
              </a:rPr>
              <a:t>FarmIn</a:t>
            </a:r>
            <a:endParaRPr lang="en-US" sz="9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EDCD25-E455-5441-9525-CE6E25C88A8B}"/>
              </a:ext>
            </a:extLst>
          </p:cNvPr>
          <p:cNvSpPr/>
          <p:nvPr/>
        </p:nvSpPr>
        <p:spPr>
          <a:xfrm>
            <a:off x="6569242" y="3789947"/>
            <a:ext cx="781318" cy="661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9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FF3BA9E-1666-9B48-BEA9-FEBD34BCF47C}"/>
              </a:ext>
            </a:extLst>
          </p:cNvPr>
          <p:cNvSpPr/>
          <p:nvPr/>
        </p:nvSpPr>
        <p:spPr>
          <a:xfrm>
            <a:off x="4813737" y="5402317"/>
            <a:ext cx="2532994" cy="662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7C197-E7F3-584A-B8F7-E6AD4AA6B7A2}"/>
              </a:ext>
            </a:extLst>
          </p:cNvPr>
          <p:cNvSpPr/>
          <p:nvPr/>
        </p:nvSpPr>
        <p:spPr>
          <a:xfrm>
            <a:off x="4813737" y="809297"/>
            <a:ext cx="2532994" cy="525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>
              <a:solidFill>
                <a:srgbClr val="92D050"/>
              </a:solidFill>
              <a:latin typeface="Helvetica" pitchFamily="2" charset="0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Helvetica" pitchFamily="2" charset="0"/>
              </a:rPr>
              <a:t>Farm</a:t>
            </a:r>
            <a:r>
              <a:rPr lang="en-US" sz="2000" b="1" dirty="0">
                <a:solidFill>
                  <a:srgbClr val="00B050"/>
                </a:solidFill>
                <a:latin typeface="Helvetica" pitchFamily="2" charset="0"/>
              </a:rPr>
              <a:t>In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C18FC6B8-40C5-4D43-B376-EB85ADCBD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814" y="643466"/>
            <a:ext cx="2785532" cy="5571067"/>
          </a:xfrm>
          <a:prstGeom prst="rect">
            <a:avLst/>
          </a:prstGeom>
        </p:spPr>
      </p:pic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6DBD344C-990B-5F47-8558-20F3C5F64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898" y="889438"/>
            <a:ext cx="365234" cy="365234"/>
          </a:xfrm>
          <a:prstGeom prst="rect">
            <a:avLst/>
          </a:prstGeom>
        </p:spPr>
      </p:pic>
      <p:pic>
        <p:nvPicPr>
          <p:cNvPr id="9" name="Graphic 8" descr="Cow">
            <a:extLst>
              <a:ext uri="{FF2B5EF4-FFF2-40B4-BE49-F238E27FC236}">
                <a16:creationId xmlns:a16="http://schemas.microsoft.com/office/drawing/2014/main" id="{2A0390B2-5A88-9644-A0E5-61662DD58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6800" y="4153463"/>
            <a:ext cx="544472" cy="544472"/>
          </a:xfrm>
          <a:prstGeom prst="rect">
            <a:avLst/>
          </a:prstGeom>
        </p:spPr>
      </p:pic>
      <p:pic>
        <p:nvPicPr>
          <p:cNvPr id="11" name="Graphic 10" descr="Grain">
            <a:extLst>
              <a:ext uri="{FF2B5EF4-FFF2-40B4-BE49-F238E27FC236}">
                <a16:creationId xmlns:a16="http://schemas.microsoft.com/office/drawing/2014/main" id="{6271A930-F07A-0642-9696-30BC0D7029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4294" y="2968154"/>
            <a:ext cx="607789" cy="607789"/>
          </a:xfrm>
          <a:prstGeom prst="rect">
            <a:avLst/>
          </a:prstGeom>
        </p:spPr>
      </p:pic>
      <p:pic>
        <p:nvPicPr>
          <p:cNvPr id="13" name="Graphic 12" descr="Sun">
            <a:extLst>
              <a:ext uri="{FF2B5EF4-FFF2-40B4-BE49-F238E27FC236}">
                <a16:creationId xmlns:a16="http://schemas.microsoft.com/office/drawing/2014/main" id="{238EDF7D-A9AB-5740-8563-6091FB699A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37615" y="2007444"/>
            <a:ext cx="532283" cy="532283"/>
          </a:xfrm>
          <a:prstGeom prst="rect">
            <a:avLst/>
          </a:prstGeom>
        </p:spPr>
      </p:pic>
      <p:pic>
        <p:nvPicPr>
          <p:cNvPr id="15" name="Graphic 14" descr="Snow">
            <a:extLst>
              <a:ext uri="{FF2B5EF4-FFF2-40B4-BE49-F238E27FC236}">
                <a16:creationId xmlns:a16="http://schemas.microsoft.com/office/drawing/2014/main" id="{91C3D503-C44E-5947-81F2-3353EC95D9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98347" y="4096534"/>
            <a:ext cx="686275" cy="686275"/>
          </a:xfrm>
          <a:prstGeom prst="rect">
            <a:avLst/>
          </a:prstGeom>
        </p:spPr>
      </p:pic>
      <p:pic>
        <p:nvPicPr>
          <p:cNvPr id="19" name="Graphic 18" descr="Rain">
            <a:extLst>
              <a:ext uri="{FF2B5EF4-FFF2-40B4-BE49-F238E27FC236}">
                <a16:creationId xmlns:a16="http://schemas.microsoft.com/office/drawing/2014/main" id="{3243B0DA-C5C6-BF4C-BA0D-6FB4684E80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04295" y="2007444"/>
            <a:ext cx="680327" cy="680327"/>
          </a:xfrm>
          <a:prstGeom prst="rect">
            <a:avLst/>
          </a:prstGeom>
        </p:spPr>
      </p:pic>
      <p:pic>
        <p:nvPicPr>
          <p:cNvPr id="21" name="Graphic 20" descr="Earth globe Africa and Europe">
            <a:extLst>
              <a:ext uri="{FF2B5EF4-FFF2-40B4-BE49-F238E27FC236}">
                <a16:creationId xmlns:a16="http://schemas.microsoft.com/office/drawing/2014/main" id="{DEB63B37-B12F-CB4A-905C-5071763473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950322" y="5517931"/>
            <a:ext cx="394137" cy="394137"/>
          </a:xfrm>
          <a:prstGeom prst="rect">
            <a:avLst/>
          </a:prstGeom>
        </p:spPr>
      </p:pic>
      <p:pic>
        <p:nvPicPr>
          <p:cNvPr id="23" name="Graphic 22" descr="Chat">
            <a:extLst>
              <a:ext uri="{FF2B5EF4-FFF2-40B4-BE49-F238E27FC236}">
                <a16:creationId xmlns:a16="http://schemas.microsoft.com/office/drawing/2014/main" id="{4FDBC32B-CE12-8C40-9139-623242C347C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73189" y="5504043"/>
            <a:ext cx="439558" cy="439558"/>
          </a:xfrm>
          <a:prstGeom prst="rect">
            <a:avLst/>
          </a:prstGeom>
        </p:spPr>
      </p:pic>
      <p:pic>
        <p:nvPicPr>
          <p:cNvPr id="25" name="Graphic 24" descr="Shopping cart">
            <a:extLst>
              <a:ext uri="{FF2B5EF4-FFF2-40B4-BE49-F238E27FC236}">
                <a16:creationId xmlns:a16="http://schemas.microsoft.com/office/drawing/2014/main" id="{5EBD4908-58B5-084C-8F19-9FD5E90E720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42532" y="5571645"/>
            <a:ext cx="351950" cy="351950"/>
          </a:xfrm>
          <a:prstGeom prst="rect">
            <a:avLst/>
          </a:prstGeom>
        </p:spPr>
      </p:pic>
      <p:pic>
        <p:nvPicPr>
          <p:cNvPr id="27" name="Graphic 26" descr="Newspaper">
            <a:extLst>
              <a:ext uri="{FF2B5EF4-FFF2-40B4-BE49-F238E27FC236}">
                <a16:creationId xmlns:a16="http://schemas.microsoft.com/office/drawing/2014/main" id="{CA57895B-9E83-2841-8951-72338ED86E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117021" y="5493535"/>
            <a:ext cx="439558" cy="43955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ED9A336-26CC-6D4A-BADE-13FF64125B87}"/>
              </a:ext>
            </a:extLst>
          </p:cNvPr>
          <p:cNvSpPr txBox="1"/>
          <p:nvPr/>
        </p:nvSpPr>
        <p:spPr>
          <a:xfrm>
            <a:off x="6833545" y="1174830"/>
            <a:ext cx="4379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Profile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B1970-2309-BB4D-ABF6-72AF6DAE0808}"/>
              </a:ext>
            </a:extLst>
          </p:cNvPr>
          <p:cNvSpPr txBox="1"/>
          <p:nvPr/>
        </p:nvSpPr>
        <p:spPr>
          <a:xfrm>
            <a:off x="4928420" y="5823567"/>
            <a:ext cx="5229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Location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99BB0B-77BF-7A4B-9635-D0B141F42168}"/>
              </a:ext>
            </a:extLst>
          </p:cNvPr>
          <p:cNvSpPr txBox="1"/>
          <p:nvPr/>
        </p:nvSpPr>
        <p:spPr>
          <a:xfrm>
            <a:off x="5500214" y="5823567"/>
            <a:ext cx="3738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Chat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E4CE50-C0D6-334E-A056-E742788146BA}"/>
              </a:ext>
            </a:extLst>
          </p:cNvPr>
          <p:cNvSpPr txBox="1"/>
          <p:nvPr/>
        </p:nvSpPr>
        <p:spPr>
          <a:xfrm>
            <a:off x="5978904" y="5845276"/>
            <a:ext cx="8060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FarmIn News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9DCA7F-0843-4341-814B-A1B3CF6D00EA}"/>
              </a:ext>
            </a:extLst>
          </p:cNvPr>
          <p:cNvSpPr txBox="1"/>
          <p:nvPr/>
        </p:nvSpPr>
        <p:spPr>
          <a:xfrm>
            <a:off x="6593074" y="5864414"/>
            <a:ext cx="8060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Marketplace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35" name="Action Button: Home 3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963548F-5CA5-524D-94E3-C66124DCBF73}"/>
              </a:ext>
            </a:extLst>
          </p:cNvPr>
          <p:cNvSpPr/>
          <p:nvPr/>
        </p:nvSpPr>
        <p:spPr>
          <a:xfrm>
            <a:off x="6920768" y="4982842"/>
            <a:ext cx="276824" cy="336331"/>
          </a:xfrm>
          <a:prstGeom prst="actionButtonHom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866EA0-9EAB-CE4F-A81E-45036495E0AD}"/>
              </a:ext>
            </a:extLst>
          </p:cNvPr>
          <p:cNvSpPr txBox="1"/>
          <p:nvPr/>
        </p:nvSpPr>
        <p:spPr>
          <a:xfrm>
            <a:off x="4843331" y="1426104"/>
            <a:ext cx="443993" cy="221337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Helvetica" pitchFamily="2" charset="0"/>
              </a:rPr>
              <a:t>Topic</a:t>
            </a:r>
            <a:endParaRPr lang="en-US" sz="9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A6DBB7-589B-5947-BBBB-A29412BFFE85}"/>
              </a:ext>
            </a:extLst>
          </p:cNvPr>
          <p:cNvSpPr txBox="1"/>
          <p:nvPr/>
        </p:nvSpPr>
        <p:spPr>
          <a:xfrm>
            <a:off x="6667756" y="1416094"/>
            <a:ext cx="501502" cy="221337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Helvetica" pitchFamily="2" charset="0"/>
              </a:rPr>
              <a:t>Search</a:t>
            </a:r>
            <a:endParaRPr lang="en-US" sz="9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6871D0-054D-4341-BE5F-58192A1623D6}"/>
              </a:ext>
            </a:extLst>
          </p:cNvPr>
          <p:cNvSpPr txBox="1"/>
          <p:nvPr/>
        </p:nvSpPr>
        <p:spPr>
          <a:xfrm>
            <a:off x="5339329" y="1356263"/>
            <a:ext cx="1247143" cy="338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glow>
              <a:schemeClr val="accent5"/>
            </a:glow>
            <a:outerShdw dist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Seasons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4FABD6-B3A3-2C4E-8184-EA8146C8571D}"/>
              </a:ext>
            </a:extLst>
          </p:cNvPr>
          <p:cNvSpPr txBox="1"/>
          <p:nvPr/>
        </p:nvSpPr>
        <p:spPr>
          <a:xfrm>
            <a:off x="4992702" y="258784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Monsoon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2BD76A-165C-1D4D-B8AC-5A9033FBF197}"/>
              </a:ext>
            </a:extLst>
          </p:cNvPr>
          <p:cNvSpPr txBox="1"/>
          <p:nvPr/>
        </p:nvSpPr>
        <p:spPr>
          <a:xfrm>
            <a:off x="6172417" y="258968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Summer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5FC166-A7EC-DA49-9D35-8D98DC22C9F1}"/>
              </a:ext>
            </a:extLst>
          </p:cNvPr>
          <p:cNvSpPr txBox="1"/>
          <p:nvPr/>
        </p:nvSpPr>
        <p:spPr>
          <a:xfrm>
            <a:off x="4987822" y="3659087"/>
            <a:ext cx="787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Autumn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B9B097-9E30-754E-A5CB-B18891F28C8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86810" y="3058397"/>
            <a:ext cx="765822" cy="558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71D89D9-379C-3948-90E0-3B367DD4E533}"/>
              </a:ext>
            </a:extLst>
          </p:cNvPr>
          <p:cNvSpPr txBox="1"/>
          <p:nvPr/>
        </p:nvSpPr>
        <p:spPr>
          <a:xfrm>
            <a:off x="6112521" y="368577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Spring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C07E59-367D-0149-BC8E-36C13BDAF54F}"/>
              </a:ext>
            </a:extLst>
          </p:cNvPr>
          <p:cNvSpPr txBox="1"/>
          <p:nvPr/>
        </p:nvSpPr>
        <p:spPr>
          <a:xfrm>
            <a:off x="4882129" y="470740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Winter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66E563-7B34-3643-A419-022E20E8228E}"/>
              </a:ext>
            </a:extLst>
          </p:cNvPr>
          <p:cNvSpPr txBox="1"/>
          <p:nvPr/>
        </p:nvSpPr>
        <p:spPr>
          <a:xfrm>
            <a:off x="6024580" y="4682681"/>
            <a:ext cx="1210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All year round</a:t>
            </a:r>
          </a:p>
        </p:txBody>
      </p:sp>
    </p:spTree>
    <p:extLst>
      <p:ext uri="{BB962C8B-B14F-4D97-AF65-F5344CB8AC3E}">
        <p14:creationId xmlns:p14="http://schemas.microsoft.com/office/powerpoint/2010/main" val="149551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2D6809-3A63-B541-B982-63C3B4C1F9F2}"/>
              </a:ext>
            </a:extLst>
          </p:cNvPr>
          <p:cNvSpPr/>
          <p:nvPr/>
        </p:nvSpPr>
        <p:spPr>
          <a:xfrm>
            <a:off x="4813737" y="5402317"/>
            <a:ext cx="2532994" cy="662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A23B3-41C7-BB4C-AB09-2E085E402F74}"/>
              </a:ext>
            </a:extLst>
          </p:cNvPr>
          <p:cNvSpPr/>
          <p:nvPr/>
        </p:nvSpPr>
        <p:spPr>
          <a:xfrm>
            <a:off x="4813737" y="809297"/>
            <a:ext cx="2532994" cy="525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>
              <a:solidFill>
                <a:srgbClr val="92D050"/>
              </a:solidFill>
              <a:latin typeface="Helvetica" pitchFamily="2" charset="0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Helvetica" pitchFamily="2" charset="0"/>
              </a:rPr>
              <a:t>Farm</a:t>
            </a:r>
            <a:r>
              <a:rPr lang="en-US" sz="2000" b="1" dirty="0">
                <a:solidFill>
                  <a:srgbClr val="00B050"/>
                </a:solidFill>
                <a:latin typeface="Helvetica" pitchFamily="2" charset="0"/>
              </a:rPr>
              <a:t>In</a:t>
            </a:r>
          </a:p>
        </p:txBody>
      </p:sp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463CF02-2A53-E449-ACA6-499DE073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468" y="643466"/>
            <a:ext cx="2785532" cy="5571067"/>
          </a:xfrm>
          <a:prstGeom prst="rect">
            <a:avLst/>
          </a:prstGeom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CC75B511-0939-334F-9F1C-0A92554DA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898" y="889438"/>
            <a:ext cx="365234" cy="365234"/>
          </a:xfrm>
          <a:prstGeom prst="rect">
            <a:avLst/>
          </a:prstGeom>
        </p:spPr>
      </p:pic>
      <p:pic>
        <p:nvPicPr>
          <p:cNvPr id="18" name="Graphic 17" descr="Earth globe Africa and Europe">
            <a:extLst>
              <a:ext uri="{FF2B5EF4-FFF2-40B4-BE49-F238E27FC236}">
                <a16:creationId xmlns:a16="http://schemas.microsoft.com/office/drawing/2014/main" id="{44421A8B-4D89-6942-B9DB-DCD1C339FF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0322" y="5517931"/>
            <a:ext cx="394137" cy="394137"/>
          </a:xfrm>
          <a:prstGeom prst="rect">
            <a:avLst/>
          </a:prstGeom>
        </p:spPr>
      </p:pic>
      <p:pic>
        <p:nvPicPr>
          <p:cNvPr id="19" name="Graphic 18" descr="Chat">
            <a:extLst>
              <a:ext uri="{FF2B5EF4-FFF2-40B4-BE49-F238E27FC236}">
                <a16:creationId xmlns:a16="http://schemas.microsoft.com/office/drawing/2014/main" id="{F5BEFDE1-C75F-2E40-9870-960456FED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3189" y="5504043"/>
            <a:ext cx="439558" cy="439558"/>
          </a:xfrm>
          <a:prstGeom prst="rect">
            <a:avLst/>
          </a:prstGeom>
        </p:spPr>
      </p:pic>
      <p:pic>
        <p:nvPicPr>
          <p:cNvPr id="20" name="Graphic 19" descr="Shopping cart">
            <a:extLst>
              <a:ext uri="{FF2B5EF4-FFF2-40B4-BE49-F238E27FC236}">
                <a16:creationId xmlns:a16="http://schemas.microsoft.com/office/drawing/2014/main" id="{8A9640AA-388C-8546-B610-04CD9A1DCB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42532" y="5571645"/>
            <a:ext cx="351950" cy="351950"/>
          </a:xfrm>
          <a:prstGeom prst="rect">
            <a:avLst/>
          </a:prstGeom>
        </p:spPr>
      </p:pic>
      <p:pic>
        <p:nvPicPr>
          <p:cNvPr id="21" name="Graphic 20" descr="Newspaper">
            <a:extLst>
              <a:ext uri="{FF2B5EF4-FFF2-40B4-BE49-F238E27FC236}">
                <a16:creationId xmlns:a16="http://schemas.microsoft.com/office/drawing/2014/main" id="{3AE02EBA-1F8E-F34F-ACA5-A815CEB47E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17021" y="5493535"/>
            <a:ext cx="439558" cy="4395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42F41F-21F3-6D48-856B-91E1CF728876}"/>
              </a:ext>
            </a:extLst>
          </p:cNvPr>
          <p:cNvSpPr txBox="1"/>
          <p:nvPr/>
        </p:nvSpPr>
        <p:spPr>
          <a:xfrm>
            <a:off x="6833545" y="1174830"/>
            <a:ext cx="4379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Profile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CF4970-6CA0-5B44-AA8A-781231DDF1D6}"/>
              </a:ext>
            </a:extLst>
          </p:cNvPr>
          <p:cNvSpPr txBox="1"/>
          <p:nvPr/>
        </p:nvSpPr>
        <p:spPr>
          <a:xfrm>
            <a:off x="4928420" y="5823567"/>
            <a:ext cx="5229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Location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C5E84E-E497-D74A-B1B9-79188E28FE18}"/>
              </a:ext>
            </a:extLst>
          </p:cNvPr>
          <p:cNvSpPr txBox="1"/>
          <p:nvPr/>
        </p:nvSpPr>
        <p:spPr>
          <a:xfrm>
            <a:off x="5500214" y="5823567"/>
            <a:ext cx="3738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Chat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3A0C8C-6902-E84F-8A50-4390407D9CFF}"/>
              </a:ext>
            </a:extLst>
          </p:cNvPr>
          <p:cNvSpPr txBox="1"/>
          <p:nvPr/>
        </p:nvSpPr>
        <p:spPr>
          <a:xfrm>
            <a:off x="5978904" y="5845276"/>
            <a:ext cx="8060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FarmIn News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C259A4-4982-9648-B312-AC55873D0981}"/>
              </a:ext>
            </a:extLst>
          </p:cNvPr>
          <p:cNvSpPr txBox="1"/>
          <p:nvPr/>
        </p:nvSpPr>
        <p:spPr>
          <a:xfrm>
            <a:off x="6593074" y="5864414"/>
            <a:ext cx="8060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Marketplace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27" name="Action Button: Home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A1B81D0-DEA5-5744-9CD3-B2F6DF37507F}"/>
              </a:ext>
            </a:extLst>
          </p:cNvPr>
          <p:cNvSpPr/>
          <p:nvPr/>
        </p:nvSpPr>
        <p:spPr>
          <a:xfrm>
            <a:off x="6920768" y="4982842"/>
            <a:ext cx="276824" cy="336331"/>
          </a:xfrm>
          <a:prstGeom prst="actionButtonHom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63C691-8491-CA42-AB69-CB642E32D7FC}"/>
              </a:ext>
            </a:extLst>
          </p:cNvPr>
          <p:cNvSpPr txBox="1"/>
          <p:nvPr/>
        </p:nvSpPr>
        <p:spPr>
          <a:xfrm>
            <a:off x="4928420" y="1440395"/>
            <a:ext cx="443993" cy="221337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Helvetica" pitchFamily="2" charset="0"/>
              </a:rPr>
              <a:t>Topic</a:t>
            </a:r>
            <a:endParaRPr lang="en-US" sz="9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5BFDF-E2E3-0D4D-BDC2-701142525402}"/>
              </a:ext>
            </a:extLst>
          </p:cNvPr>
          <p:cNvSpPr txBox="1"/>
          <p:nvPr/>
        </p:nvSpPr>
        <p:spPr>
          <a:xfrm>
            <a:off x="6733630" y="1432420"/>
            <a:ext cx="501502" cy="221337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Helvetica" pitchFamily="2" charset="0"/>
              </a:rPr>
              <a:t>Search</a:t>
            </a:r>
            <a:endParaRPr lang="en-US" sz="9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18D97-7E63-5F40-8653-3637019AFCA3}"/>
              </a:ext>
            </a:extLst>
          </p:cNvPr>
          <p:cNvSpPr/>
          <p:nvPr/>
        </p:nvSpPr>
        <p:spPr>
          <a:xfrm>
            <a:off x="5053263" y="2165684"/>
            <a:ext cx="2041219" cy="2093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C6DDF-FEB0-384A-93E0-35B49A084FB8}"/>
              </a:ext>
            </a:extLst>
          </p:cNvPr>
          <p:cNvSpPr txBox="1"/>
          <p:nvPr/>
        </p:nvSpPr>
        <p:spPr>
          <a:xfrm>
            <a:off x="5344459" y="1925053"/>
            <a:ext cx="1389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Advertisements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52A57-8572-EA49-A13A-6A58DA5B4389}"/>
              </a:ext>
            </a:extLst>
          </p:cNvPr>
          <p:cNvSpPr txBox="1"/>
          <p:nvPr/>
        </p:nvSpPr>
        <p:spPr>
          <a:xfrm>
            <a:off x="6869898" y="1780674"/>
            <a:ext cx="22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B7D7B-7440-E444-A478-21ADDE835C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8914" y="2980228"/>
            <a:ext cx="1081274" cy="12575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E72E83-6EDA-C741-A016-A647E045D4D3}"/>
              </a:ext>
            </a:extLst>
          </p:cNvPr>
          <p:cNvSpPr txBox="1"/>
          <p:nvPr/>
        </p:nvSpPr>
        <p:spPr>
          <a:xfrm>
            <a:off x="5189870" y="2232830"/>
            <a:ext cx="1792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Click here to know about local equipment sharing!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29505-D629-1148-AD4B-6024784B183C}"/>
              </a:ext>
            </a:extLst>
          </p:cNvPr>
          <p:cNvSpPr txBox="1"/>
          <p:nvPr/>
        </p:nvSpPr>
        <p:spPr>
          <a:xfrm>
            <a:off x="5147390" y="3212431"/>
            <a:ext cx="841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We Have What YOU Need!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9D8DB6-CEB3-B642-92EF-D27BCB0623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73189" y="3739765"/>
            <a:ext cx="451851" cy="45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9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46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Bose</dc:creator>
  <cp:lastModifiedBy>Rishika CHATTERJEE</cp:lastModifiedBy>
  <cp:revision>7</cp:revision>
  <dcterms:created xsi:type="dcterms:W3CDTF">2019-12-14T17:50:15Z</dcterms:created>
  <dcterms:modified xsi:type="dcterms:W3CDTF">2019-12-17T15:25:56Z</dcterms:modified>
</cp:coreProperties>
</file>