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FFF"/>
    <a:srgbClr val="C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2" d="100"/>
          <a:sy n="102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04800" cy="304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E0A1-FF7E-9A35-F4A4-9F499A0F9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F56A3-1DAA-E7A4-7D27-76FBC10BB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3C0F4-8F0A-A6D7-CF12-3412BEF0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4C8A-912C-F749-A5B9-445F1F9E1E17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916E5-1E4C-6F9C-758C-4245C6BB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0DA08-5F73-0EDC-F81E-7447CF0F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D1E-1E13-CE4D-9AE2-A4A2DAAB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9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F376-7ACB-95CA-923F-9D81DB8C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C7DA7-0C75-766B-BD86-16D1982EC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4F197-5386-AAE9-9353-AB93EB4A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4C8A-912C-F749-A5B9-445F1F9E1E17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5ECC3-1E61-EF73-E3B4-99019F96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AF24-3546-7146-4A2E-3F508B95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D1E-1E13-CE4D-9AE2-A4A2DAAB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9229B-64A8-94A0-A1BE-B34333814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AC80D-4310-C81B-83DA-41E4EEBBC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DCFF7-E5E2-9EE5-F225-8777C619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4C8A-912C-F749-A5B9-445F1F9E1E17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8B8EC-19BB-75F8-E142-34CB3316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86CB-AE6E-AE2E-C92C-69201106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D1E-1E13-CE4D-9AE2-A4A2DAAB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D444-B518-A713-AAC9-0026E529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F2F8-E2B6-22CE-1C80-6FBFC57FE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A003-C65C-F7BD-8E24-196E10EB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4C8A-912C-F749-A5B9-445F1F9E1E17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EF399-7623-0559-A29A-5BEABDF8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76445-9DE4-11C9-3B17-69D265B8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D1E-1E13-CE4D-9AE2-A4A2DAAB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2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BF3C-C6B7-217F-F54A-7C9F4273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277A0-B789-7A74-11AD-2ECCDFCE0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1013-BA98-A4C1-E5B3-501CEF60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4C8A-912C-F749-A5B9-445F1F9E1E17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7D29-2EBF-C794-A4D2-CEC9533F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2B6A-BA5F-0987-5782-A952C8BE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D1E-1E13-CE4D-9AE2-A4A2DAAB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6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C241-9F1B-5B8E-678A-412FF20B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6A98-5BAC-22D5-85EF-AAA083DCA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1E93A-18EE-6445-3212-7F3FCED5A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233BD-3093-79D5-D7E0-D3F4873F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4C8A-912C-F749-A5B9-445F1F9E1E17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536A9-46E1-8EE0-68A4-74A79B1D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1D09C-FD94-17E8-0BC3-8396C73E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D1E-1E13-CE4D-9AE2-A4A2DAAB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11CA-A1FC-4D79-FF26-9775E540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70082-8E24-AE98-DB19-868B2A58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26336-0D5A-E21B-FBDE-EA16E18A9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DBFA7-394F-B3BC-22AB-9EEFA053F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B9C86-021B-A4C1-C57B-56640497A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6ABBD-5F64-D61F-2558-0F3E7CD2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4C8A-912C-F749-A5B9-445F1F9E1E17}" type="datetimeFigureOut">
              <a:rPr lang="en-US" smtClean="0"/>
              <a:t>11/4/24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AB39F-73DC-35DA-169B-FC19D28F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D6401-47C3-F15C-C832-FDD3C4FE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D1E-1E13-CE4D-9AE2-A4A2DAAB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7FC1-D7E2-DE54-55E2-C3AAF745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CC850-AFB6-9169-6FF0-6D1E21D1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4C8A-912C-F749-A5B9-445F1F9E1E17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A3840-F64D-542E-CA3A-3E180F19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2852C-9BA3-0A3F-EE39-E86B2765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D1E-1E13-CE4D-9AE2-A4A2DAAB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3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3C07E-3B27-562E-D77E-6196150E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4C8A-912C-F749-A5B9-445F1F9E1E17}" type="datetimeFigureOut">
              <a:rPr lang="en-US" smtClean="0"/>
              <a:t>11/4/24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CB97F-3F77-D6E9-E1ED-F3FFBD95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6DF6E-6956-4108-4B3A-7E2DA64F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D1E-1E13-CE4D-9AE2-A4A2DAAB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71DE-A749-D2BE-A32A-5C38AEDC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72054-021C-C6C2-38EA-21B9A2D5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1175C-92FA-9511-DB22-BF65025A0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EC108-DB38-E00A-6A38-61A7B99F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4C8A-912C-F749-A5B9-445F1F9E1E17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A3434-4960-AE21-D018-5E6BB0B4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34D9C-EB8A-D630-0DAC-4ADC4681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D1E-1E13-CE4D-9AE2-A4A2DAAB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1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81D1-4DB4-8CC4-2F9A-C254E73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B2D36-CE0C-75AA-CC0C-119ADEA56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F65A6-8F4C-E28A-C6AB-EDF7245CF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DC839-1D2F-E30C-ED6B-9A230A8F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4C8A-912C-F749-A5B9-445F1F9E1E17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199C0-71F0-842E-C886-50796D20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6AEF-D7CF-8195-F775-CFC34FDF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0D1E-1E13-CE4D-9AE2-A4A2DAAB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B3418-E036-73A6-22AF-2A0454B4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1E18D-C07A-DFE1-52EA-7371786C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F8DD-A05E-6BD5-4560-3C9E86F3D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34C8A-912C-F749-A5B9-445F1F9E1E17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3C53F-0EF7-F0DA-92C3-0EA1913E1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B8949-DB54-82C7-28C6-CBCDD70A7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100D1E-1E13-CE4D-9AE2-A4A2DAAB8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3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FFF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Wave outline">
            <a:extLst>
              <a:ext uri="{FF2B5EF4-FFF2-40B4-BE49-F238E27FC236}">
                <a16:creationId xmlns:a16="http://schemas.microsoft.com/office/drawing/2014/main" id="{B1499C6D-7D46-F1D2-6DBE-B238ACCF52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5" t="67749" r="7362" b="12630"/>
          <a:stretch/>
        </p:blipFill>
        <p:spPr>
          <a:xfrm>
            <a:off x="3715408" y="5135922"/>
            <a:ext cx="4468305" cy="1514121"/>
          </a:xfrm>
          <a:prstGeom prst="rect">
            <a:avLst/>
          </a:prstGeom>
        </p:spPr>
      </p:pic>
      <p:pic>
        <p:nvPicPr>
          <p:cNvPr id="25" name="Graphic 24" descr="Cloud outline">
            <a:extLst>
              <a:ext uri="{FF2B5EF4-FFF2-40B4-BE49-F238E27FC236}">
                <a16:creationId xmlns:a16="http://schemas.microsoft.com/office/drawing/2014/main" id="{90543404-2FFB-F81C-8888-F49EB618B2C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0597" y="-762144"/>
            <a:ext cx="5750805" cy="4727552"/>
          </a:xfrm>
          <a:prstGeom prst="rect">
            <a:avLst/>
          </a:prstGeom>
        </p:spPr>
      </p:pic>
      <p:pic>
        <p:nvPicPr>
          <p:cNvPr id="26" name="Graphic 25" descr="Windy outline">
            <a:extLst>
              <a:ext uri="{FF2B5EF4-FFF2-40B4-BE49-F238E27FC236}">
                <a16:creationId xmlns:a16="http://schemas.microsoft.com/office/drawing/2014/main" id="{F0BA7071-2D23-2413-1EE7-0F0249076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223617" y="2902810"/>
            <a:ext cx="5680523" cy="2969518"/>
          </a:xfrm>
          <a:prstGeom prst="rect">
            <a:avLst/>
          </a:prstGeom>
        </p:spPr>
      </p:pic>
      <p:pic>
        <p:nvPicPr>
          <p:cNvPr id="33" name="Graphic 32" descr="Thermometer outline">
            <a:extLst>
              <a:ext uri="{FF2B5EF4-FFF2-40B4-BE49-F238E27FC236}">
                <a16:creationId xmlns:a16="http://schemas.microsoft.com/office/drawing/2014/main" id="{A252813B-20A4-B692-6EF5-8EEFE19B03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4968" y="2902810"/>
            <a:ext cx="2125366" cy="212536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B0489F82-14AC-0D3F-042F-C8F9F4156DCE}"/>
              </a:ext>
            </a:extLst>
          </p:cNvPr>
          <p:cNvGrpSpPr/>
          <p:nvPr/>
        </p:nvGrpSpPr>
        <p:grpSpPr>
          <a:xfrm>
            <a:off x="5651713" y="2924143"/>
            <a:ext cx="1411112" cy="1072494"/>
            <a:chOff x="2372510" y="4212976"/>
            <a:chExt cx="1041162" cy="948338"/>
          </a:xfrm>
        </p:grpSpPr>
        <p:pic>
          <p:nvPicPr>
            <p:cNvPr id="45" name="Graphic 44" descr="Water with solid fill">
              <a:extLst>
                <a:ext uri="{FF2B5EF4-FFF2-40B4-BE49-F238E27FC236}">
                  <a16:creationId xmlns:a16="http://schemas.microsoft.com/office/drawing/2014/main" id="{9362E1BC-5E29-58C8-1A5A-3C0AD720F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849663">
              <a:off x="2372510" y="4212976"/>
              <a:ext cx="597852" cy="597852"/>
            </a:xfrm>
            <a:prstGeom prst="rect">
              <a:avLst/>
            </a:prstGeom>
          </p:spPr>
        </p:pic>
        <p:pic>
          <p:nvPicPr>
            <p:cNvPr id="46" name="Graphic 45" descr="Water with solid fill">
              <a:extLst>
                <a:ext uri="{FF2B5EF4-FFF2-40B4-BE49-F238E27FC236}">
                  <a16:creationId xmlns:a16="http://schemas.microsoft.com/office/drawing/2014/main" id="{E8A65B3D-911C-C3B0-6981-6C38D5149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849663">
              <a:off x="2815820" y="4244347"/>
              <a:ext cx="597852" cy="597852"/>
            </a:xfrm>
            <a:prstGeom prst="rect">
              <a:avLst/>
            </a:prstGeom>
          </p:spPr>
        </p:pic>
        <p:pic>
          <p:nvPicPr>
            <p:cNvPr id="47" name="Graphic 46" descr="Water with solid fill">
              <a:extLst>
                <a:ext uri="{FF2B5EF4-FFF2-40B4-BE49-F238E27FC236}">
                  <a16:creationId xmlns:a16="http://schemas.microsoft.com/office/drawing/2014/main" id="{25C57FF3-DD17-406D-E01F-65C9CF451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849663">
              <a:off x="2624480" y="4563462"/>
              <a:ext cx="597852" cy="59785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B6406B4-91D4-ED22-B14D-AB7751D4EACF}"/>
              </a:ext>
            </a:extLst>
          </p:cNvPr>
          <p:cNvGrpSpPr/>
          <p:nvPr/>
        </p:nvGrpSpPr>
        <p:grpSpPr>
          <a:xfrm>
            <a:off x="3576181" y="2745525"/>
            <a:ext cx="1411112" cy="1072494"/>
            <a:chOff x="2372510" y="4212976"/>
            <a:chExt cx="1041162" cy="948338"/>
          </a:xfrm>
        </p:grpSpPr>
        <p:pic>
          <p:nvPicPr>
            <p:cNvPr id="56" name="Graphic 55" descr="Water with solid fill">
              <a:extLst>
                <a:ext uri="{FF2B5EF4-FFF2-40B4-BE49-F238E27FC236}">
                  <a16:creationId xmlns:a16="http://schemas.microsoft.com/office/drawing/2014/main" id="{2A09666C-7068-60BB-A074-291A7D4FA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849663">
              <a:off x="2372510" y="4212976"/>
              <a:ext cx="597852" cy="597852"/>
            </a:xfrm>
            <a:prstGeom prst="rect">
              <a:avLst/>
            </a:prstGeom>
          </p:spPr>
        </p:pic>
        <p:pic>
          <p:nvPicPr>
            <p:cNvPr id="57" name="Graphic 56" descr="Water with solid fill">
              <a:extLst>
                <a:ext uri="{FF2B5EF4-FFF2-40B4-BE49-F238E27FC236}">
                  <a16:creationId xmlns:a16="http://schemas.microsoft.com/office/drawing/2014/main" id="{8ACAF891-A555-D707-DF00-2752C1217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849663">
              <a:off x="2815820" y="4244347"/>
              <a:ext cx="597852" cy="597852"/>
            </a:xfrm>
            <a:prstGeom prst="rect">
              <a:avLst/>
            </a:prstGeom>
          </p:spPr>
        </p:pic>
        <p:pic>
          <p:nvPicPr>
            <p:cNvPr id="58" name="Graphic 57" descr="Water with solid fill">
              <a:extLst>
                <a:ext uri="{FF2B5EF4-FFF2-40B4-BE49-F238E27FC236}">
                  <a16:creationId xmlns:a16="http://schemas.microsoft.com/office/drawing/2014/main" id="{45382C64-5654-6699-ECB7-B8905FFCA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849663">
              <a:off x="2624480" y="4563462"/>
              <a:ext cx="597852" cy="597852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243A539-1B95-AAAB-66D3-F9ABADDD784D}"/>
              </a:ext>
            </a:extLst>
          </p:cNvPr>
          <p:cNvGrpSpPr/>
          <p:nvPr/>
        </p:nvGrpSpPr>
        <p:grpSpPr>
          <a:xfrm>
            <a:off x="6919411" y="3404438"/>
            <a:ext cx="1411112" cy="1072494"/>
            <a:chOff x="2372510" y="4212976"/>
            <a:chExt cx="1041162" cy="948338"/>
          </a:xfrm>
        </p:grpSpPr>
        <p:pic>
          <p:nvPicPr>
            <p:cNvPr id="60" name="Graphic 59" descr="Water with solid fill">
              <a:extLst>
                <a:ext uri="{FF2B5EF4-FFF2-40B4-BE49-F238E27FC236}">
                  <a16:creationId xmlns:a16="http://schemas.microsoft.com/office/drawing/2014/main" id="{CBF8D20A-DDBB-CCBD-0AD8-5FBAF38BA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849663">
              <a:off x="2372510" y="4212976"/>
              <a:ext cx="597852" cy="597852"/>
            </a:xfrm>
            <a:prstGeom prst="rect">
              <a:avLst/>
            </a:prstGeom>
          </p:spPr>
        </p:pic>
        <p:pic>
          <p:nvPicPr>
            <p:cNvPr id="61" name="Graphic 60" descr="Water with solid fill">
              <a:extLst>
                <a:ext uri="{FF2B5EF4-FFF2-40B4-BE49-F238E27FC236}">
                  <a16:creationId xmlns:a16="http://schemas.microsoft.com/office/drawing/2014/main" id="{CCAF5E9E-8BA0-3DBD-395C-376ADDAE8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849663">
              <a:off x="2815820" y="4244347"/>
              <a:ext cx="597852" cy="597852"/>
            </a:xfrm>
            <a:prstGeom prst="rect">
              <a:avLst/>
            </a:prstGeom>
          </p:spPr>
        </p:pic>
        <p:pic>
          <p:nvPicPr>
            <p:cNvPr id="62" name="Graphic 61" descr="Water with solid fill">
              <a:extLst>
                <a:ext uri="{FF2B5EF4-FFF2-40B4-BE49-F238E27FC236}">
                  <a16:creationId xmlns:a16="http://schemas.microsoft.com/office/drawing/2014/main" id="{E9443BC8-F6C3-C976-00B2-F83FE14ED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849663">
              <a:off x="2624480" y="4563462"/>
              <a:ext cx="597852" cy="597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953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Mae Saslaw</dc:creator>
  <cp:lastModifiedBy>Mae Saslaw</cp:lastModifiedBy>
  <cp:revision>1</cp:revision>
  <dcterms:created xsi:type="dcterms:W3CDTF">2024-11-04T14:50:57Z</dcterms:created>
  <dcterms:modified xsi:type="dcterms:W3CDTF">2024-11-04T15:57:53Z</dcterms:modified>
</cp:coreProperties>
</file>