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3SIA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Apresentação na tela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Alexandre Santos</cp:lastModifiedBy>
  <cp:revision>592</cp:revision>
  <cp:lastPrinted>2014-02-05T13:48:47Z</cp:lastPrinted>
  <dcterms:created xsi:type="dcterms:W3CDTF">2013-08-12T12:40:06Z</dcterms:created>
  <dcterms:modified xsi:type="dcterms:W3CDTF">2020-03-26T11:59:54Z</dcterms:modified>
</cp:coreProperties>
</file>