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8AE45-B667-4C68-8EC9-47743B04B89B}" v="4" dt="2022-04-15T07:20:3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福嶋 克茂" userId="fd177654-4bc3-4b85-9c57-29fdf80a504c" providerId="ADAL" clId="{4008AE45-B667-4C68-8EC9-47743B04B89B}"/>
    <pc:docChg chg="undo custSel addSld modSld addMainMaster delMainMaster modMainMaster">
      <pc:chgData name="福嶋 克茂" userId="fd177654-4bc3-4b85-9c57-29fdf80a504c" providerId="ADAL" clId="{4008AE45-B667-4C68-8EC9-47743B04B89B}" dt="2022-04-15T07:20:15.236" v="4"/>
      <pc:docMkLst>
        <pc:docMk/>
      </pc:docMkLst>
      <pc:sldChg chg="modSp new">
        <pc:chgData name="福嶋 克茂" userId="fd177654-4bc3-4b85-9c57-29fdf80a504c" providerId="ADAL" clId="{4008AE45-B667-4C68-8EC9-47743B04B89B}" dt="2022-04-15T07:20:15.236" v="4"/>
        <pc:sldMkLst>
          <pc:docMk/>
          <pc:sldMk cId="1817992598" sldId="256"/>
        </pc:sldMkLst>
        <pc:spChg chg="mod">
          <ac:chgData name="福嶋 克茂" userId="fd177654-4bc3-4b85-9c57-29fdf80a504c" providerId="ADAL" clId="{4008AE45-B667-4C68-8EC9-47743B04B89B}" dt="2022-04-15T07:20:15.236" v="4"/>
          <ac:spMkLst>
            <pc:docMk/>
            <pc:sldMk cId="1817992598" sldId="256"/>
            <ac:spMk id="2" creationId="{D03F3D0B-159F-45CE-AF45-AE3BC1739B39}"/>
          </ac:spMkLst>
        </pc:spChg>
        <pc:spChg chg="mod">
          <ac:chgData name="福嶋 克茂" userId="fd177654-4bc3-4b85-9c57-29fdf80a504c" providerId="ADAL" clId="{4008AE45-B667-4C68-8EC9-47743B04B89B}" dt="2022-04-15T07:20:15.236" v="4"/>
          <ac:spMkLst>
            <pc:docMk/>
            <pc:sldMk cId="1817992598" sldId="256"/>
            <ac:spMk id="3" creationId="{47A520B5-2D98-4942-BCEB-C22CB0A807A6}"/>
          </ac:spMkLst>
        </pc:spChg>
      </pc:sldChg>
      <pc:sldMasterChg chg="addSldLayout">
        <pc:chgData name="福嶋 克茂" userId="fd177654-4bc3-4b85-9c57-29fdf80a504c" providerId="ADAL" clId="{4008AE45-B667-4C68-8EC9-47743B04B89B}" dt="2022-04-15T07:12:37.909" v="0" actId="680"/>
        <pc:sldMasterMkLst>
          <pc:docMk/>
          <pc:sldMasterMk cId="2594234492" sldId="2147483648"/>
        </pc:sldMasterMkLst>
        <pc:sldLayoutChg chg="add">
          <pc:chgData name="福嶋 克茂" userId="fd177654-4bc3-4b85-9c57-29fdf80a504c" providerId="ADAL" clId="{4008AE45-B667-4C68-8EC9-47743B04B89B}" dt="2022-04-15T07:12:37.909" v="0" actId="680"/>
          <pc:sldLayoutMkLst>
            <pc:docMk/>
            <pc:sldMasterMk cId="2594234492" sldId="2147483648"/>
            <pc:sldLayoutMk cId="1342642493" sldId="2147483649"/>
          </pc:sldLayoutMkLst>
        </pc:sldLayoutChg>
      </pc:sldMasterChg>
      <pc:sldMasterChg chg="new mod addSldLayout">
        <pc:chgData name="福嶋 克茂" userId="fd177654-4bc3-4b85-9c57-29fdf80a504c" providerId="ADAL" clId="{4008AE45-B667-4C68-8EC9-47743B04B89B}" dt="2022-04-15T07:20:06.558" v="3" actId="6938"/>
        <pc:sldMasterMkLst>
          <pc:docMk/>
          <pc:sldMasterMk cId="26097765" sldId="2147483650"/>
        </pc:sldMasterMkLst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732474537" sldId="2147483651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729264629" sldId="2147483652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2881232722" sldId="2147483653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517592182" sldId="2147483654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1375514105" sldId="2147483655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877012170" sldId="2147483656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628454905" sldId="2147483657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984914970" sldId="2147483658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1900723894" sldId="2147483659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3790956018" sldId="2147483660"/>
          </pc:sldLayoutMkLst>
        </pc:sldLayoutChg>
        <pc:sldLayoutChg chg="new replId">
          <pc:chgData name="福嶋 克茂" userId="fd177654-4bc3-4b85-9c57-29fdf80a504c" providerId="ADAL" clId="{4008AE45-B667-4C68-8EC9-47743B04B89B}" dt="2022-04-15T07:20:06.558" v="3" actId="6938"/>
          <pc:sldLayoutMkLst>
            <pc:docMk/>
            <pc:sldMasterMk cId="26097765" sldId="2147483650"/>
            <pc:sldLayoutMk cId="888548863" sldId="2147483661"/>
          </pc:sldLayoutMkLst>
        </pc:sldLayoutChg>
      </pc:sldMasterChg>
      <pc:sldMasterChg chg="new del mod addSldLayout delSldLayout">
        <pc:chgData name="福嶋 克茂" userId="fd177654-4bc3-4b85-9c57-29fdf80a504c" providerId="ADAL" clId="{4008AE45-B667-4C68-8EC9-47743B04B89B}" dt="2022-04-15T07:12:57.745" v="2" actId="6938"/>
        <pc:sldMasterMkLst>
          <pc:docMk/>
          <pc:sldMasterMk cId="2209332784" sldId="2147483650"/>
        </pc:sldMasterMkLst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1921384972" sldId="2147483651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2709572928" sldId="2147483652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061485215" sldId="2147483653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811332515" sldId="2147483654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12789484" sldId="2147483655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248842380" sldId="2147483656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64185543" sldId="2147483657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377677934" sldId="2147483658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31302919" sldId="2147483659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478344230" sldId="2147483660"/>
          </pc:sldLayoutMkLst>
        </pc:sldLayoutChg>
        <pc:sldLayoutChg chg="new del replId">
          <pc:chgData name="福嶋 克茂" userId="fd177654-4bc3-4b85-9c57-29fdf80a504c" providerId="ADAL" clId="{4008AE45-B667-4C68-8EC9-47743B04B89B}" dt="2022-04-15T07:12:57.745" v="2" actId="6938"/>
          <pc:sldLayoutMkLst>
            <pc:docMk/>
            <pc:sldMasterMk cId="2209332784" sldId="2147483650"/>
            <pc:sldLayoutMk cId="353277200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1DE04-CB6D-4842-964E-30B426D5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EE874D-03AF-48B2-9621-9CCF5B875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BED45-7142-4F3E-92D0-778AD36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00EB6-107D-4FBE-A0BB-83C15011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F8CCD-A752-4858-B757-0F333B75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2C4D9-0B6B-49EF-AACC-3E47544E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9EE3AE-3691-4059-B363-C21F4A0E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1A7C0-AD78-45CA-B65B-5146CA7D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D7E7A-7AF3-4AED-B520-91F8D8DF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C5D4F-A0D5-49F3-871C-07E9CACF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9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237EDA-B74D-4D80-92E3-C4570E4A8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7DFE7-593D-40CA-B0C2-2948F647B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CDB79-281C-4658-9F27-E4F0A36B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A7355-C644-42D7-B692-06E6E1B5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9EBFC-4813-48C0-8A37-46DAED98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A116C-72F9-47E3-9D97-166742F2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5191-45AD-44FA-8722-6068922B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028112-E128-4281-A047-D04B24E4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C18CC-F8F4-4106-ABBC-906A7505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E671A-D94B-4CC8-AB10-F14DA820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6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465C5-B8D9-482B-8336-A1CCC48A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9EA69-38FC-4418-847C-E069F2A4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7DBDE-E8FF-4417-96BB-E6B2E3F3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1F809-64B7-4186-B5A3-5F2350A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C8F26-C70C-47F1-96DE-B085A0F6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545A5-73C0-4D02-A32A-8282A7CC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4E37B-5B38-4408-A099-EB131FF7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C045C-AF20-4F22-9A70-10DB14C0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93AFFC-3ED0-4E39-916C-69121CD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6664C-E5F8-470C-A754-80CDF561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F56A04-639F-47B1-8AB5-6A36AF59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59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DF291-D017-4E0F-BD77-B14561CD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92FF5-AF2D-40B7-A13D-45C5475C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77DAAB-6FFA-46A1-9B1E-B89C4F9A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D1A2CA-A697-4E73-82F4-F692E87B5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9E542D-A6AD-4499-A4E6-633D7FDF3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1A94E7-1689-49FC-89F6-13463357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1B4B54-A5FC-48B2-B79A-2B249568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9B3575-AF44-4563-BFE8-2A8A5930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5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58944-57E5-49CF-9666-2FAEE394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6D8237-8259-4050-A55C-1ED98186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E8DED3-3C30-4F11-B240-E994D90E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95D25D-1896-44C1-9028-CDD7BF8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0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4771D0-ED72-4543-A3F3-7EC1773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E70FF2-8B26-4958-9E38-17620991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3E254-343E-4A00-BAF1-2933EF7C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79978-3437-4E42-A15C-0E8D9A00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EBA5A4-1B0E-4C19-9D96-C1936E58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ACA03-6884-4748-8F1F-96FE62E1E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16E597-A8CB-4C04-AD3C-70E4C41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E7B5B-14AA-459B-B59D-EDCF8836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0E5796-E811-45D5-9813-4D40BC9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3D7A0-BC6E-415D-A675-32DF8B48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9EF217-BD46-48F6-929C-68B2DB7A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551BA5-EC43-4377-A8FC-ABCF5542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9444FC-2F4E-4C76-9869-CEAB42CA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37BDE-1F37-4261-82F7-F20EB89F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5204F-D41A-432B-9480-B9E5674A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2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9AC317-56A7-4EC6-93FD-4BBEE0B1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630F4-FB8F-4638-AF79-BB252BCA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E5DF-C6F4-44D9-8648-6274D38F9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7377-4BB5-4825-BF74-BC6630E702AF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0C487-F548-409B-80E1-9F0B94B8E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7C0A1-C5F3-42FD-B562-D59C4BBBF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1F2A-5139-45B8-AE56-AEF469A980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Arial</vt:lpstr>
      <vt:lpstr>Segoe UI</vt:lpstr>
      <vt:lpstr>デザインの設定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 克茂</dc:creator>
  <cp:lastModifiedBy>福嶋 克茂</cp:lastModifiedBy>
  <cp:revision>5</cp:revision>
  <dcterms:created xsi:type="dcterms:W3CDTF">2022-04-15T07:12:36Z</dcterms:created>
  <dcterms:modified xsi:type="dcterms:W3CDTF">2022-04-15T08:21:51Z</dcterms:modified>
</cp:coreProperties>
</file>