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119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ext cx="9144000" cy="2386800"/>
          </a:xfrm>
        </p:spPr>
        <p:txBody>
          <a:bodyPr/>
          <a:lstStyle/>
          <a:p>
            <a:r>
              <a:t>HOGEHOGE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FOOFOOFOOFOO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