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5633-693D-4CCE-AA8A-72B8CA2A71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Master of Science in </a:t>
            </a:r>
            <a:br>
              <a:rPr lang="en-US" dirty="0"/>
            </a:br>
            <a:r>
              <a:rPr lang="en-US" dirty="0"/>
              <a:t>Applied Data Science</a:t>
            </a:r>
            <a:br>
              <a:rPr lang="en-US" dirty="0"/>
            </a:br>
            <a:r>
              <a:rPr lang="en-US" dirty="0"/>
              <a:t>Portfolio Slide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7543E-4E82-4BB2-8BE5-EA677A2CC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43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5AF1522-C2FF-4239-A5F0-70B191248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510" b="11954"/>
          <a:stretch/>
        </p:blipFill>
        <p:spPr>
          <a:xfrm>
            <a:off x="-1" y="-1"/>
            <a:ext cx="12192001" cy="4883281"/>
          </a:xfrm>
          <a:prstGeom prst="rect">
            <a:avLst/>
          </a:prstGeom>
        </p:spPr>
      </p:pic>
      <p:sp>
        <p:nvSpPr>
          <p:cNvPr id="12" name="Freeform 9">
            <a:extLst>
              <a:ext uri="{FF2B5EF4-FFF2-40B4-BE49-F238E27FC236}">
                <a16:creationId xmlns:a16="http://schemas.microsoft.com/office/drawing/2014/main" id="{AFB83730-58A8-42CA-90B3-5D5D2D1B0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0E9E0-03C0-41C1-B080-FBAE2ED43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88" y="4895558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IST 718</a:t>
            </a:r>
          </a:p>
        </p:txBody>
      </p:sp>
    </p:spTree>
    <p:extLst>
      <p:ext uri="{BB962C8B-B14F-4D97-AF65-F5344CB8AC3E}">
        <p14:creationId xmlns:p14="http://schemas.microsoft.com/office/powerpoint/2010/main" val="1327674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8BBEA2C7-3D01-4121-9092-4059A7EC6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265" b="16710"/>
          <a:stretch/>
        </p:blipFill>
        <p:spPr>
          <a:xfrm>
            <a:off x="-1" y="-1"/>
            <a:ext cx="12192001" cy="4883281"/>
          </a:xfrm>
          <a:prstGeom prst="rect">
            <a:avLst/>
          </a:prstGeom>
        </p:spPr>
      </p:pic>
      <p:sp>
        <p:nvSpPr>
          <p:cNvPr id="12" name="Freeform 9">
            <a:extLst>
              <a:ext uri="{FF2B5EF4-FFF2-40B4-BE49-F238E27FC236}">
                <a16:creationId xmlns:a16="http://schemas.microsoft.com/office/drawing/2014/main" id="{AFB83730-58A8-42CA-90B3-5D5D2D1B0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5D97D-A43D-49C2-B2C9-A4D4AE8DE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88" y="4895558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IST 718(2)</a:t>
            </a:r>
          </a:p>
        </p:txBody>
      </p:sp>
    </p:spTree>
    <p:extLst>
      <p:ext uri="{BB962C8B-B14F-4D97-AF65-F5344CB8AC3E}">
        <p14:creationId xmlns:p14="http://schemas.microsoft.com/office/powerpoint/2010/main" val="162672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79045C6-00EB-4825-87FD-490C735C2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654" b="17140"/>
          <a:stretch/>
        </p:blipFill>
        <p:spPr>
          <a:xfrm>
            <a:off x="-1" y="-1"/>
            <a:ext cx="12192001" cy="4883281"/>
          </a:xfrm>
          <a:prstGeom prst="rect">
            <a:avLst/>
          </a:prstGeom>
        </p:spPr>
      </p:pic>
      <p:sp>
        <p:nvSpPr>
          <p:cNvPr id="29" name="Freeform 9">
            <a:extLst>
              <a:ext uri="{FF2B5EF4-FFF2-40B4-BE49-F238E27FC236}">
                <a16:creationId xmlns:a16="http://schemas.microsoft.com/office/drawing/2014/main" id="{AFB83730-58A8-42CA-90B3-5D5D2D1B0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CC745-5C36-4582-8897-61BF570E3DE7}"/>
              </a:ext>
            </a:extLst>
          </p:cNvPr>
          <p:cNvSpPr txBox="1"/>
          <p:nvPr/>
        </p:nvSpPr>
        <p:spPr>
          <a:xfrm>
            <a:off x="812788" y="4895558"/>
            <a:ext cx="10572000" cy="7795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solidFill>
                  <a:srgbClr val="FEFEFE"/>
                </a:solidFill>
                <a:latin typeface="+mj-lt"/>
                <a:ea typeface="+mj-ea"/>
                <a:cs typeface="+mj-cs"/>
              </a:rPr>
              <a:t>MBC 638</a:t>
            </a:r>
          </a:p>
        </p:txBody>
      </p:sp>
    </p:spTree>
    <p:extLst>
      <p:ext uri="{BB962C8B-B14F-4D97-AF65-F5344CB8AC3E}">
        <p14:creationId xmlns:p14="http://schemas.microsoft.com/office/powerpoint/2010/main" val="401776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-9832" y="4525094"/>
            <a:ext cx="12203151" cy="2344057"/>
            <a:chOff x="0" y="4525094"/>
            <a:chExt cx="12203151" cy="2344057"/>
          </a:xfrm>
        </p:grpSpPr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6FF590-F198-42D3-AB4E-32ED9FC1D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IST 659</a:t>
            </a:r>
          </a:p>
        </p:txBody>
      </p:sp>
      <p:pic>
        <p:nvPicPr>
          <p:cNvPr id="5" name="Content Placeholder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4E1B5503-BDD6-45ED-A003-EBBDD1FF6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8" y="835637"/>
            <a:ext cx="3531576" cy="321162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5C61D72-0C8D-43D8-9E5B-5BD1C94AE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155" y="1083720"/>
            <a:ext cx="3531576" cy="271545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A1E55E1-86D7-48A8-AEBC-6775A0605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344" y="1351074"/>
            <a:ext cx="3531576" cy="218074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836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2" name="Group 23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25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07B2BC-B3D9-457C-A6D7-821857F21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IST 687</a:t>
            </a:r>
          </a:p>
        </p:txBody>
      </p:sp>
      <p:pic>
        <p:nvPicPr>
          <p:cNvPr id="7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95DACA23-3CCE-4E35-9305-0BAFF7744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329" y="640080"/>
            <a:ext cx="3458626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Content Placeholder 4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5E52AA83-64C7-4E93-9207-9A7FF0939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5551" y="736972"/>
            <a:ext cx="5376369" cy="340895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9914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397F5FB-E41C-4893-8254-80102A00D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603"/>
          <a:stretch/>
        </p:blipFill>
        <p:spPr>
          <a:xfrm>
            <a:off x="-1" y="-1"/>
            <a:ext cx="12192001" cy="4883281"/>
          </a:xfrm>
          <a:prstGeom prst="rect">
            <a:avLst/>
          </a:prstGeom>
        </p:spPr>
      </p:pic>
      <p:sp>
        <p:nvSpPr>
          <p:cNvPr id="19" name="Freeform 9">
            <a:extLst>
              <a:ext uri="{FF2B5EF4-FFF2-40B4-BE49-F238E27FC236}">
                <a16:creationId xmlns:a16="http://schemas.microsoft.com/office/drawing/2014/main" id="{AFB83730-58A8-42CA-90B3-5D5D2D1B0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756B6-9605-4A45-AA57-6566D9983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88" y="4895558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SCM 651</a:t>
            </a:r>
          </a:p>
        </p:txBody>
      </p:sp>
    </p:spTree>
    <p:extLst>
      <p:ext uri="{BB962C8B-B14F-4D97-AF65-F5344CB8AC3E}">
        <p14:creationId xmlns:p14="http://schemas.microsoft.com/office/powerpoint/2010/main" val="3639810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19A035BB-3CCF-4BB3-B3FE-3F344FAAD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92" b="25702"/>
          <a:stretch/>
        </p:blipFill>
        <p:spPr>
          <a:xfrm>
            <a:off x="-1" y="-1"/>
            <a:ext cx="12192001" cy="4883281"/>
          </a:xfrm>
          <a:prstGeom prst="rect">
            <a:avLst/>
          </a:prstGeom>
        </p:spPr>
      </p:pic>
      <p:sp>
        <p:nvSpPr>
          <p:cNvPr id="19" name="Freeform 9">
            <a:extLst>
              <a:ext uri="{FF2B5EF4-FFF2-40B4-BE49-F238E27FC236}">
                <a16:creationId xmlns:a16="http://schemas.microsoft.com/office/drawing/2014/main" id="{AFB83730-58A8-42CA-90B3-5D5D2D1B0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801E4-5235-483F-8070-CD474EA9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88" y="4895558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MAR 653</a:t>
            </a:r>
          </a:p>
        </p:txBody>
      </p:sp>
    </p:spTree>
    <p:extLst>
      <p:ext uri="{BB962C8B-B14F-4D97-AF65-F5344CB8AC3E}">
        <p14:creationId xmlns:p14="http://schemas.microsoft.com/office/powerpoint/2010/main" val="643464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ACBCCBD-9872-47AA-B373-E9D37FDF8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068" b="12539"/>
          <a:stretch/>
        </p:blipFill>
        <p:spPr>
          <a:xfrm>
            <a:off x="-1" y="-1"/>
            <a:ext cx="12192001" cy="4883281"/>
          </a:xfrm>
          <a:prstGeom prst="rect">
            <a:avLst/>
          </a:prstGeom>
        </p:spPr>
      </p:pic>
      <p:sp>
        <p:nvSpPr>
          <p:cNvPr id="19" name="Freeform 9">
            <a:extLst>
              <a:ext uri="{FF2B5EF4-FFF2-40B4-BE49-F238E27FC236}">
                <a16:creationId xmlns:a16="http://schemas.microsoft.com/office/drawing/2014/main" id="{AFB83730-58A8-42CA-90B3-5D5D2D1B0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8BCFC-6264-4B39-B1F7-C9B2E180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88" y="4895558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IST 736</a:t>
            </a:r>
          </a:p>
        </p:txBody>
      </p:sp>
    </p:spTree>
    <p:extLst>
      <p:ext uri="{BB962C8B-B14F-4D97-AF65-F5344CB8AC3E}">
        <p14:creationId xmlns:p14="http://schemas.microsoft.com/office/powerpoint/2010/main" val="283091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close up of text on a white surface&#10;&#10;Description generated with very high confidence">
            <a:extLst>
              <a:ext uri="{FF2B5EF4-FFF2-40B4-BE49-F238E27FC236}">
                <a16:creationId xmlns:a16="http://schemas.microsoft.com/office/drawing/2014/main" id="{4270DE07-9C29-42A4-B0DC-C4FC2F655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32" b="23762"/>
          <a:stretch/>
        </p:blipFill>
        <p:spPr>
          <a:xfrm>
            <a:off x="-1" y="-1"/>
            <a:ext cx="12192001" cy="4883281"/>
          </a:xfrm>
          <a:prstGeom prst="rect">
            <a:avLst/>
          </a:prstGeom>
        </p:spPr>
      </p:pic>
      <p:sp>
        <p:nvSpPr>
          <p:cNvPr id="19" name="Freeform 9">
            <a:extLst>
              <a:ext uri="{FF2B5EF4-FFF2-40B4-BE49-F238E27FC236}">
                <a16:creationId xmlns:a16="http://schemas.microsoft.com/office/drawing/2014/main" id="{AFB83730-58A8-42CA-90B3-5D5D2D1B0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E1623-BC15-459A-887A-651724A6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88" y="4895558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IST 652</a:t>
            </a:r>
          </a:p>
        </p:txBody>
      </p:sp>
    </p:spTree>
    <p:extLst>
      <p:ext uri="{BB962C8B-B14F-4D97-AF65-F5344CB8AC3E}">
        <p14:creationId xmlns:p14="http://schemas.microsoft.com/office/powerpoint/2010/main" val="2417437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EBC2477-0103-4F89-8E65-E52D3309F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157" b="15637"/>
          <a:stretch/>
        </p:blipFill>
        <p:spPr>
          <a:xfrm>
            <a:off x="-1" y="-1"/>
            <a:ext cx="12192001" cy="4883281"/>
          </a:xfrm>
          <a:prstGeom prst="rect">
            <a:avLst/>
          </a:prstGeom>
        </p:spPr>
      </p:pic>
      <p:sp>
        <p:nvSpPr>
          <p:cNvPr id="12" name="Freeform 9">
            <a:extLst>
              <a:ext uri="{FF2B5EF4-FFF2-40B4-BE49-F238E27FC236}">
                <a16:creationId xmlns:a16="http://schemas.microsoft.com/office/drawing/2014/main" id="{AFB83730-58A8-42CA-90B3-5D5D2D1B0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E25F1B-5167-4A0E-9859-4D4016544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88" y="4895558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IST 719</a:t>
            </a:r>
          </a:p>
        </p:txBody>
      </p:sp>
    </p:spTree>
    <p:extLst>
      <p:ext uri="{BB962C8B-B14F-4D97-AF65-F5344CB8AC3E}">
        <p14:creationId xmlns:p14="http://schemas.microsoft.com/office/powerpoint/2010/main" val="1833389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Quotable</vt:lpstr>
      <vt:lpstr>Master of Science in  Applied Data Science Portfolio Slide Deck</vt:lpstr>
      <vt:lpstr>PowerPoint Presentation</vt:lpstr>
      <vt:lpstr>IST 659</vt:lpstr>
      <vt:lpstr>IST 687</vt:lpstr>
      <vt:lpstr>SCM 651</vt:lpstr>
      <vt:lpstr>MAR 653</vt:lpstr>
      <vt:lpstr>IST 736</vt:lpstr>
      <vt:lpstr>IST 652</vt:lpstr>
      <vt:lpstr>IST 719</vt:lpstr>
      <vt:lpstr>IST 718</vt:lpstr>
      <vt:lpstr>IST 718(2)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of Science in  Applied Data Science Portfolio Slide Deck</dc:title>
  <dc:creator>Scott Snow</dc:creator>
  <cp:lastModifiedBy>Scott Snow</cp:lastModifiedBy>
  <cp:revision>1</cp:revision>
  <dcterms:created xsi:type="dcterms:W3CDTF">2019-07-15T13:15:19Z</dcterms:created>
  <dcterms:modified xsi:type="dcterms:W3CDTF">2019-07-15T13:17:11Z</dcterms:modified>
</cp:coreProperties>
</file>