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73F6A-EF3F-4784-AF86-493B4217B4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WINNING THAT GRAMMY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80519-D97C-4C4E-A9B8-20C0666DBE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Impact" panose="020B0806030902050204" pitchFamily="34" charset="0"/>
              </a:rPr>
              <a:t>STUDY OF WINNERS AND NOMINEES FOR BEST RAP SONG</a:t>
            </a:r>
          </a:p>
          <a:p>
            <a:r>
              <a:rPr lang="en-US" dirty="0">
                <a:latin typeface="Impact" panose="020B0806030902050204" pitchFamily="34" charset="0"/>
              </a:rPr>
              <a:t>SCOTT SNOW IST 652</a:t>
            </a:r>
          </a:p>
          <a:p>
            <a:r>
              <a:rPr lang="en-US" dirty="0">
                <a:latin typeface="Impact" panose="020B0806030902050204" pitchFamily="34" charset="0"/>
              </a:rPr>
              <a:t>WINTER 2019</a:t>
            </a:r>
          </a:p>
        </p:txBody>
      </p:sp>
    </p:spTree>
    <p:extLst>
      <p:ext uri="{BB962C8B-B14F-4D97-AF65-F5344CB8AC3E}">
        <p14:creationId xmlns:p14="http://schemas.microsoft.com/office/powerpoint/2010/main" val="1799998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3E40-ED42-4341-86AE-6415841CD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31856"/>
            <a:ext cx="3697289" cy="1752599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Data 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829F8-99C6-4973-A53A-5C5E7D7FE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3697289" cy="3124201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BeautifulSoup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web scraping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List of Songs and pertinent information scraped from Wikipedia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Lyrics scraped from genius.com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Manual CSV created for the winner’s and nominees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Manual correction CSV for incorrectly created Genius.com URL’s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090B43-9818-409B-B143-68EA4BF8FCE0}"/>
              </a:ext>
            </a:extLst>
          </p:cNvPr>
          <p:cNvSpPr txBox="1"/>
          <p:nvPr/>
        </p:nvSpPr>
        <p:spPr>
          <a:xfrm>
            <a:off x="5880100" y="854212"/>
            <a:ext cx="4394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 Black" panose="020B0A04020102020204" pitchFamily="34" charset="0"/>
              </a:rPr>
              <a:t>Challenges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898C28-437A-492B-8252-18BC3D08A582}"/>
              </a:ext>
            </a:extLst>
          </p:cNvPr>
          <p:cNvSpPr txBox="1"/>
          <p:nvPr/>
        </p:nvSpPr>
        <p:spPr>
          <a:xfrm>
            <a:off x="5283200" y="1627253"/>
            <a:ext cx="6146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Inconsistent tabling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More popular albums had track listings that included producers and writers with the table labeled with class or id tags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Less popular albums had simply a list of tracks and durations with no tags.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program handled most tables well but was not complex enough to tackle the less well annotated tables.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Inconsistent naming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Many times credits are taken directly from a release. Often the artist is credited by their full name for songwriting credits. This wasn’t always consistent.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Some songwriters would be P. McCartney in some places and Paul McCartney in others.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custom CSV was slightly time consuming but reduced these errors for the most important data 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88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6460C-7490-409A-A99B-6AF5989D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Data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AF302-3B32-4755-BC56-1210639C2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regular expressions to change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format between class titles, text and Wikipedia and Genius URLs.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\s(\(.+\)) – removes a parenthetical from a string. On Wikipedia, songs with general names have an added notation in the title and URL such as Mercy (Kanye West song)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“(.*?)“ – captures text inside of quotes within a string. This was used to find the first printed string in the row of text which was the album name.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[^a-zA-Z0-9\-]* - captures only alphanumeric characters. This is used for genius.com where the URL’s have all special characters removed. The exception is the dash which is used to separate all terms.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datetime to and calendar to transform the string release date into a datetime object.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range of dates of interest is Oct 1, 2002 through Sep 30, 2016. This is because the first award for Best Rap Song wasn’t given until 2004.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2017-2018 were excluded because Wikipedia has different formatting for those years.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Generator Method for querying certain data elements: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fxurls.loc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[x,"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goodurl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"] for x in range(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fxurls.shape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[0]) if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==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fxurls.loc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[x,"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badurl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"]]</a:t>
            </a:r>
          </a:p>
        </p:txBody>
      </p:sp>
    </p:spTree>
    <p:extLst>
      <p:ext uri="{BB962C8B-B14F-4D97-AF65-F5344CB8AC3E}">
        <p14:creationId xmlns:p14="http://schemas.microsoft.com/office/powerpoint/2010/main" val="401856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781D0-1D99-4571-B2E2-E9496DAD4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Analytical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92972-B707-4F8B-85E6-A6FBE3ABA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words choices seem to be most closely associated with winning?</a:t>
            </a: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producers / songwriters are most associated with nominations?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producers/songwriters be used as association rules to predict nomination?</a:t>
            </a:r>
          </a:p>
          <a:p>
            <a:pPr lvl="0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0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7101B02D-BCB8-4C7B-B3A2-EDA3A4342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81D486F9-0230-4457-99BD-7B73BA28F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443DB6D9-B138-4E41-83A2-F1F0E7E79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78FB81F-C2CB-4522-B6C5-4D7424550A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07C4556F-FACB-4732-AAAB-4EA76D8BD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4D298E45-A6BE-4424-9FAC-F1AC9BA0E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CB6CE439-A36A-47D7-AFEC-2825E17F5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FC00EB-DDF8-42CA-B478-9319B2B65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596" y="398123"/>
            <a:ext cx="3692790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Visualizations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3B07C29A-A8AA-46E9-B695-ABF192704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53858" y="2015873"/>
            <a:ext cx="4108528" cy="3635722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Total words in each category: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Winners : 4309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Nominees: 17659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Everyone: 159199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Unique words in each category: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Everyone: 35168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Nominees: 5622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Winners: 1855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Average occurrence of a word: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Everyone: 4.527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Nominees: 3.141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Winners: 2.323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1" name="Picture 20" descr="A close up of a sign&#10;&#10;Description generated with high confidence">
            <a:extLst>
              <a:ext uri="{FF2B5EF4-FFF2-40B4-BE49-F238E27FC236}">
                <a16:creationId xmlns:a16="http://schemas.microsoft.com/office/drawing/2014/main" id="{A8921EB4-8186-4A92-8B57-5ECE83CFA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561" y="477577"/>
            <a:ext cx="3329643" cy="167314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24" name="Content Placeholder 18" descr="A picture containing wall, text&#10;&#10;Description generated with high confidence">
            <a:extLst>
              <a:ext uri="{FF2B5EF4-FFF2-40B4-BE49-F238E27FC236}">
                <a16:creationId xmlns:a16="http://schemas.microsoft.com/office/drawing/2014/main" id="{17BC79C3-431B-4EF4-9FBD-E7FF092D9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4560" y="4362961"/>
            <a:ext cx="3329643" cy="166482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7" name="Content Placeholder 16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288A226-7E16-4E4C-AD28-CA3C38B5F38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8205387" y="2424189"/>
            <a:ext cx="3297635" cy="166530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2184566-E649-4F60-9F2F-01E934AD1401}"/>
              </a:ext>
            </a:extLst>
          </p:cNvPr>
          <p:cNvSpPr txBox="1"/>
          <p:nvPr/>
        </p:nvSpPr>
        <p:spPr>
          <a:xfrm>
            <a:off x="6390336" y="2115205"/>
            <a:ext cx="1567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Winners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494457-3CA2-4EEA-93DB-03C43000C961}"/>
              </a:ext>
            </a:extLst>
          </p:cNvPr>
          <p:cNvSpPr txBox="1"/>
          <p:nvPr/>
        </p:nvSpPr>
        <p:spPr>
          <a:xfrm>
            <a:off x="9854203" y="2015872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Everyone Else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C94423-882D-4874-BB2B-F4326E57B2DD}"/>
              </a:ext>
            </a:extLst>
          </p:cNvPr>
          <p:cNvSpPr txBox="1"/>
          <p:nvPr/>
        </p:nvSpPr>
        <p:spPr>
          <a:xfrm>
            <a:off x="6524560" y="3993629"/>
            <a:ext cx="143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Nominees</a:t>
            </a:r>
          </a:p>
        </p:txBody>
      </p:sp>
    </p:spTree>
    <p:extLst>
      <p:ext uri="{BB962C8B-B14F-4D97-AF65-F5344CB8AC3E}">
        <p14:creationId xmlns:p14="http://schemas.microsoft.com/office/powerpoint/2010/main" val="3664420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E72271-BD44-4DD3-98A5-0033AA36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Interesting Finds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8DE7ED-2DE5-4ECA-BACD-9D7B294D2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Early winners that also won later in their career generally had more songwriters credited for their later wins or nominations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Many songwriters and producers have multiple wins but never as the primary artist: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No I.D.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Andre Young (Dr. Dre)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Pharrell Williams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Timbaland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Two songs included phrases that dominated in frequency compared to the rest: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Chamillionaire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Ridin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Soulja Boy – Crank That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These songs precipitated the current style of multiple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reptitions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8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4167E-DC14-40BD-B854-EF71EB1D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13F11-FAFB-4E71-803A-0FDA11686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70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Word choice does matter: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Many of the songs who weren’t nominated swore more often than nominees and winners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Additionally, winners had more reference to something relatable such as the city of New York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Additionally, word complexity seems to indicate nominees and wins with some exceptions.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producers and songwriters have a talent for making anyone’s song a hit. Artists such as Jay-Z, Kanye West, Dr. Dre, Lil-Wayne, and Eminem appeared multiple times as artist, songwriter, and/or producer. It is likely there are strong associations between nominations/wins and those artists.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 fact: Paul McCartney was nominated for Best Rap Song in 2016 in conjunction with his work on Kanye West’s song “All Day”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Fun fact # 2: Macklemore and Ryan Lewis have an interesting song called “Brad Pitt’s Cousin”</a:t>
            </a:r>
          </a:p>
        </p:txBody>
      </p:sp>
    </p:spTree>
    <p:extLst>
      <p:ext uri="{BB962C8B-B14F-4D97-AF65-F5344CB8AC3E}">
        <p14:creationId xmlns:p14="http://schemas.microsoft.com/office/powerpoint/2010/main" val="3102512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2FDA0-96D5-438F-B9EA-D43C0DB84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Still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E8885-52CC-47B6-B05D-582E42FD0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Generate Association Rules to answer the third question.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Resolve issues with data pipeline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Many producers and songwriters with special characters and inconsistent naming. </a:t>
            </a:r>
          </a:p>
        </p:txBody>
      </p:sp>
    </p:spTree>
    <p:extLst>
      <p:ext uri="{BB962C8B-B14F-4D97-AF65-F5344CB8AC3E}">
        <p14:creationId xmlns:p14="http://schemas.microsoft.com/office/powerpoint/2010/main" val="597657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752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Corbel</vt:lpstr>
      <vt:lpstr>Impact</vt:lpstr>
      <vt:lpstr>Parallax</vt:lpstr>
      <vt:lpstr>WINNING THAT GRAMMY</vt:lpstr>
      <vt:lpstr>Data Acquisition</vt:lpstr>
      <vt:lpstr>Data Manipulation</vt:lpstr>
      <vt:lpstr>Analytical Questions</vt:lpstr>
      <vt:lpstr>Visualizations</vt:lpstr>
      <vt:lpstr>Interesting Finds</vt:lpstr>
      <vt:lpstr>Conclusions</vt:lpstr>
      <vt:lpstr>Still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WINNING THAT GRAMMY</dc:title>
  <dc:creator>Scott Snow</dc:creator>
  <cp:lastModifiedBy>Scott Snow</cp:lastModifiedBy>
  <cp:revision>7</cp:revision>
  <dcterms:created xsi:type="dcterms:W3CDTF">2019-03-19T05:01:32Z</dcterms:created>
  <dcterms:modified xsi:type="dcterms:W3CDTF">2019-03-19T23:52:29Z</dcterms:modified>
</cp:coreProperties>
</file>