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buntu-mate.org/raspberry-pi/" TargetMode="External"/><Relationship Id="rId2" Type="http://schemas.openxmlformats.org/officeDocument/2006/relationships/hyperlink" Target="http://www.htpcguides.com/how-to-use-sd-card-reader-in-vmplayer-and-vmworkstation/" TargetMode="Externa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NI/OpenNI2" TargetMode="Externa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NI/OpenNI/issues/81" TargetMode="Externa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jetsonhacks.com/2014/08/28/building-openni2-structure-sensor/" TargetMode="Externa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Openni</a:t>
            </a:r>
            <a:r>
              <a:rPr lang="pl-PL" dirty="0" smtClean="0"/>
              <a:t> na </a:t>
            </a:r>
            <a:r>
              <a:rPr lang="pl-PL" dirty="0" err="1" smtClean="0"/>
              <a:t>raspberry</a:t>
            </a:r>
            <a:r>
              <a:rPr lang="pl-PL" dirty="0" smtClean="0"/>
              <a:t> pi2	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Tomasz Augustyn</a:t>
            </a:r>
          </a:p>
          <a:p>
            <a:r>
              <a:rPr lang="pl-PL" dirty="0" smtClean="0"/>
              <a:t>Krzysztof Sommerrey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2494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969" y="583511"/>
            <a:ext cx="7818062" cy="5556709"/>
          </a:xfrm>
        </p:spPr>
      </p:pic>
    </p:spTree>
    <p:extLst>
      <p:ext uri="{BB962C8B-B14F-4D97-AF65-F5344CB8AC3E}">
        <p14:creationId xmlns:p14="http://schemas.microsoft.com/office/powerpoint/2010/main" val="366597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943155"/>
          </a:xfrm>
        </p:spPr>
        <p:txBody>
          <a:bodyPr>
            <a:noAutofit/>
          </a:bodyPr>
          <a:lstStyle/>
          <a:p>
            <a:r>
              <a:rPr lang="pl-PL" sz="4000" dirty="0" smtClean="0"/>
              <a:t>Instalacja i pierwsze uruchomienie systemu operacyjnego</a:t>
            </a:r>
            <a:endParaRPr lang="pl-PL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41410" y="2128329"/>
            <a:ext cx="9904459" cy="378987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smtClean="0"/>
              <a:t>Konfiguracja </a:t>
            </a:r>
            <a:r>
              <a:rPr lang="pl-PL" sz="2400" dirty="0" err="1" smtClean="0"/>
              <a:t>VMPlayer</a:t>
            </a:r>
            <a:r>
              <a:rPr lang="pl-PL" sz="2400" dirty="0" smtClean="0"/>
              <a:t> do obsługi czytnika kart w </a:t>
            </a:r>
            <a:r>
              <a:rPr lang="pl-PL" sz="2400" dirty="0"/>
              <a:t>wirtualnej maszynie - </a:t>
            </a:r>
            <a:r>
              <a:rPr lang="pl-PL" sz="2400" dirty="0">
                <a:hlinkClick r:id="rId2"/>
              </a:rPr>
              <a:t>http://www.htpcguides.com/how-to-use-sd-card-reader-in-vmplayer-and-vmworkstation</a:t>
            </a:r>
            <a:r>
              <a:rPr lang="pl-PL" sz="2400" dirty="0" smtClean="0">
                <a:hlinkClick r:id="rId2"/>
              </a:rPr>
              <a:t>/</a:t>
            </a:r>
            <a:endParaRPr lang="pl-PL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smtClean="0"/>
              <a:t>Wgranie z wirtualnej maszyny (</a:t>
            </a:r>
            <a:r>
              <a:rPr lang="pl-PL" sz="2400" dirty="0" err="1" smtClean="0"/>
              <a:t>Ubuntu</a:t>
            </a:r>
            <a:r>
              <a:rPr lang="pl-PL" sz="2400" dirty="0" smtClean="0"/>
              <a:t>) na kartę micro SD systemu operacyjnego </a:t>
            </a:r>
            <a:r>
              <a:rPr lang="pl-PL" sz="2400" dirty="0" err="1" smtClean="0"/>
              <a:t>Ubuntu</a:t>
            </a:r>
            <a:r>
              <a:rPr lang="pl-PL" sz="2400" dirty="0" smtClean="0"/>
              <a:t> MATE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smtClean="0"/>
              <a:t>Zmiana rozmiaru partycji na karcie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smtClean="0"/>
              <a:t>Dokładny opis: </a:t>
            </a:r>
            <a:r>
              <a:rPr lang="pl-PL" sz="2400" dirty="0" smtClean="0">
                <a:hlinkClick r:id="rId3"/>
              </a:rPr>
              <a:t>https</a:t>
            </a:r>
            <a:r>
              <a:rPr lang="pl-PL" sz="2400" dirty="0">
                <a:hlinkClick r:id="rId3"/>
              </a:rPr>
              <a:t>://ubuntu-mate.org/raspberry-pi</a:t>
            </a:r>
            <a:r>
              <a:rPr lang="pl-PL" sz="2400" dirty="0" smtClean="0">
                <a:hlinkClick r:id="rId3"/>
              </a:rPr>
              <a:t>/</a:t>
            </a:r>
            <a:endParaRPr lang="pl-PL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2400" dirty="0" smtClean="0"/>
          </a:p>
        </p:txBody>
      </p:sp>
    </p:spTree>
    <p:extLst>
      <p:ext uri="{BB962C8B-B14F-4D97-AF65-F5344CB8AC3E}">
        <p14:creationId xmlns:p14="http://schemas.microsoft.com/office/powerpoint/2010/main" val="138528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943155"/>
          </a:xfrm>
        </p:spPr>
        <p:txBody>
          <a:bodyPr>
            <a:noAutofit/>
          </a:bodyPr>
          <a:lstStyle/>
          <a:p>
            <a:r>
              <a:rPr lang="pl-PL" sz="4000" dirty="0" smtClean="0"/>
              <a:t>Konfiguracja środowiska</a:t>
            </a:r>
            <a:endParaRPr lang="pl-PL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41410" y="2001329"/>
            <a:ext cx="9904459" cy="3789870"/>
          </a:xfrm>
        </p:spPr>
        <p:txBody>
          <a:bodyPr>
            <a:normAutofit fontScale="62500" lnSpcReduction="20000"/>
          </a:bodyPr>
          <a:lstStyle/>
          <a:p>
            <a:r>
              <a:rPr lang="pl-PL" sz="2400" dirty="0" smtClean="0"/>
              <a:t>Należy ściągnąć bibliotekę OpenNI2 z GitHub </a:t>
            </a:r>
            <a:r>
              <a:rPr lang="pl-PL" sz="2400" dirty="0">
                <a:hlinkClick r:id="rId2"/>
              </a:rPr>
              <a:t>https://</a:t>
            </a:r>
            <a:r>
              <a:rPr lang="pl-PL" sz="2400" dirty="0" smtClean="0">
                <a:hlinkClick r:id="rId2"/>
              </a:rPr>
              <a:t>github.com/OpenNI/OpenNI2</a:t>
            </a:r>
            <a:endParaRPr lang="pl-PL" sz="2400" dirty="0" smtClean="0"/>
          </a:p>
          <a:p>
            <a:r>
              <a:rPr lang="pl-PL" sz="2400" dirty="0" smtClean="0"/>
              <a:t>Do działania OpenNI2 należy zainstalować: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GCC </a:t>
            </a:r>
            <a:r>
              <a:rPr lang="pl-PL" sz="2400" dirty="0" smtClean="0"/>
              <a:t>4.x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 err="1"/>
              <a:t>Python</a:t>
            </a:r>
            <a:r>
              <a:rPr lang="pl-PL" sz="2400" dirty="0"/>
              <a:t> 2.6+/</a:t>
            </a:r>
            <a:r>
              <a:rPr lang="pl-PL" sz="2400" dirty="0" smtClean="0"/>
              <a:t>3.x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 err="1"/>
              <a:t>LibUSB</a:t>
            </a:r>
            <a:r>
              <a:rPr lang="pl-PL" sz="2400" dirty="0"/>
              <a:t> </a:t>
            </a:r>
            <a:r>
              <a:rPr lang="pl-PL" sz="2400" dirty="0" smtClean="0"/>
              <a:t>1.0.x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 err="1" smtClean="0"/>
              <a:t>LibUDEV</a:t>
            </a:r>
            <a:endParaRPr lang="pl-PL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JDK </a:t>
            </a:r>
            <a:r>
              <a:rPr lang="pl-PL" sz="2400" dirty="0" smtClean="0"/>
              <a:t>6.0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 smtClean="0"/>
              <a:t>FreeGLUT3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 err="1" smtClean="0"/>
              <a:t>Doxygen</a:t>
            </a:r>
            <a:endParaRPr lang="pl-PL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 err="1"/>
              <a:t>GraphViz</a:t>
            </a:r>
            <a:endParaRPr lang="pl-PL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2400" dirty="0" smtClean="0"/>
          </a:p>
        </p:txBody>
      </p:sp>
    </p:spTree>
    <p:extLst>
      <p:ext uri="{BB962C8B-B14F-4D97-AF65-F5344CB8AC3E}">
        <p14:creationId xmlns:p14="http://schemas.microsoft.com/office/powerpoint/2010/main" val="9329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943155"/>
          </a:xfrm>
        </p:spPr>
        <p:txBody>
          <a:bodyPr>
            <a:noAutofit/>
          </a:bodyPr>
          <a:lstStyle/>
          <a:p>
            <a:r>
              <a:rPr lang="pl-PL" sz="4000" dirty="0" smtClean="0"/>
              <a:t>NAPOTKANE </a:t>
            </a:r>
            <a:r>
              <a:rPr lang="pl-PL" sz="4000" dirty="0" err="1" smtClean="0"/>
              <a:t>pROBLEMY</a:t>
            </a:r>
            <a:endParaRPr lang="pl-PL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41410" y="2001329"/>
            <a:ext cx="9904459" cy="3789870"/>
          </a:xfrm>
        </p:spPr>
        <p:txBody>
          <a:bodyPr>
            <a:normAutofit/>
          </a:bodyPr>
          <a:lstStyle/>
          <a:p>
            <a:r>
              <a:rPr lang="pl-PL" sz="2400" dirty="0" smtClean="0"/>
              <a:t>Program nie chciał się kompilować na mikrokomputerze – rozwiązaniem było </a:t>
            </a:r>
            <a:r>
              <a:rPr lang="pl-PL" sz="2400" dirty="0"/>
              <a:t>usunięcie flagi </a:t>
            </a:r>
            <a:r>
              <a:rPr lang="pl-PL" sz="2400" i="1" dirty="0"/>
              <a:t>-</a:t>
            </a:r>
            <a:r>
              <a:rPr lang="pl-PL" sz="2400" i="1" dirty="0" err="1" smtClean="0"/>
              <a:t>mfloat-abi</a:t>
            </a:r>
            <a:r>
              <a:rPr lang="pl-PL" sz="2400" i="1" dirty="0" smtClean="0"/>
              <a:t>=</a:t>
            </a:r>
            <a:r>
              <a:rPr lang="pl-PL" sz="2400" i="1" dirty="0" err="1" smtClean="0"/>
              <a:t>softfp</a:t>
            </a:r>
            <a:r>
              <a:rPr lang="pl-PL" sz="2400" i="1" dirty="0" smtClean="0"/>
              <a:t> </a:t>
            </a:r>
            <a:r>
              <a:rPr lang="pl-PL" sz="2400" dirty="0" smtClean="0"/>
              <a:t>w pliku </a:t>
            </a:r>
            <a:r>
              <a:rPr lang="pl-PL" sz="2400" i="1" dirty="0" err="1" smtClean="0"/>
              <a:t>Platform.arm</a:t>
            </a:r>
            <a:endParaRPr lang="pl-PL" sz="2400" i="1" dirty="0" smtClean="0"/>
          </a:p>
          <a:p>
            <a:r>
              <a:rPr lang="pl-PL" sz="2400" dirty="0"/>
              <a:t>Pomocny link: </a:t>
            </a:r>
            <a:r>
              <a:rPr lang="pl-PL" sz="2400" dirty="0">
                <a:hlinkClick r:id="rId2"/>
              </a:rPr>
              <a:t>https://</a:t>
            </a:r>
            <a:r>
              <a:rPr lang="pl-PL" sz="2400" dirty="0" smtClean="0">
                <a:hlinkClick r:id="rId2"/>
              </a:rPr>
              <a:t>github.com/OpenNI/OpenNI/issues/81</a:t>
            </a:r>
            <a:endParaRPr lang="pl-PL" sz="2400" dirty="0" smtClean="0"/>
          </a:p>
          <a:p>
            <a:endParaRPr lang="pl-PL" sz="2400" dirty="0" smtClean="0"/>
          </a:p>
          <a:p>
            <a:endParaRPr lang="pl-PL" sz="2400" dirty="0" smtClean="0"/>
          </a:p>
        </p:txBody>
      </p:sp>
    </p:spTree>
    <p:extLst>
      <p:ext uri="{BB962C8B-B14F-4D97-AF65-F5344CB8AC3E}">
        <p14:creationId xmlns:p14="http://schemas.microsoft.com/office/powerpoint/2010/main" val="112801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943155"/>
          </a:xfrm>
        </p:spPr>
        <p:txBody>
          <a:bodyPr>
            <a:noAutofit/>
          </a:bodyPr>
          <a:lstStyle/>
          <a:p>
            <a:r>
              <a:rPr lang="pl-PL" sz="4000" dirty="0" smtClean="0"/>
              <a:t>NAPOTKANE </a:t>
            </a:r>
            <a:r>
              <a:rPr lang="pl-PL" sz="4000" dirty="0" err="1" smtClean="0"/>
              <a:t>pROBLEMY</a:t>
            </a:r>
            <a:endParaRPr lang="pl-PL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41456" y="2311880"/>
            <a:ext cx="9904459" cy="3789870"/>
          </a:xfrm>
        </p:spPr>
        <p:txBody>
          <a:bodyPr>
            <a:noAutofit/>
          </a:bodyPr>
          <a:lstStyle/>
          <a:p>
            <a:r>
              <a:rPr lang="pl-PL" sz="1500" dirty="0" smtClean="0"/>
              <a:t>Aby uzyskać wszystkie przykładowe programy należy edytować </a:t>
            </a:r>
            <a:r>
              <a:rPr lang="pl-PL" sz="1500" dirty="0" err="1" smtClean="0"/>
              <a:t>Makefile</a:t>
            </a:r>
            <a:r>
              <a:rPr lang="pl-PL" sz="1500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500" dirty="0" smtClean="0"/>
              <a:t>Dodać na końcu pliku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1500" dirty="0" err="1"/>
              <a:t>c</a:t>
            </a:r>
            <a:r>
              <a:rPr lang="pl-PL" sz="1500" dirty="0" err="1" smtClean="0"/>
              <a:t>ore_samples</a:t>
            </a:r>
            <a:r>
              <a:rPr lang="pl-PL" sz="1500" dirty="0" smtClean="0"/>
              <a:t>: $(CORE_SAMPLES)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1500" dirty="0" smtClean="0"/>
              <a:t>Tools: $(ALL_TOOLS)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500" dirty="0" smtClean="0"/>
              <a:t>Wpisać do konsoli </a:t>
            </a:r>
            <a:r>
              <a:rPr lang="pl-PL" sz="1500" i="1" dirty="0" err="1" smtClean="0"/>
              <a:t>make</a:t>
            </a:r>
            <a:r>
              <a:rPr lang="pl-PL" sz="1500" i="1" dirty="0" smtClean="0"/>
              <a:t> </a:t>
            </a:r>
            <a:r>
              <a:rPr lang="pl-PL" sz="1500" dirty="0" smtClean="0"/>
              <a:t>– biblioteka zostanie przekompilowana</a:t>
            </a:r>
          </a:p>
          <a:p>
            <a:r>
              <a:rPr lang="pl-PL" sz="1500" dirty="0" smtClean="0"/>
              <a:t>Dodatkowe narzędzia: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500" dirty="0" smtClean="0"/>
              <a:t>Wpisać w konsolę: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1500" dirty="0" smtClean="0"/>
              <a:t>GLUT_SUPPORTED =1 </a:t>
            </a:r>
            <a:r>
              <a:rPr lang="pl-PL" sz="1500" dirty="0" err="1" smtClean="0"/>
              <a:t>make</a:t>
            </a:r>
            <a:r>
              <a:rPr lang="pl-PL" sz="1500" dirty="0" smtClean="0"/>
              <a:t> </a:t>
            </a:r>
            <a:r>
              <a:rPr lang="pl-PL" sz="1500" dirty="0" err="1" smtClean="0"/>
              <a:t>tools</a:t>
            </a:r>
            <a:endParaRPr lang="pl-PL" sz="1500" dirty="0" smtClean="0"/>
          </a:p>
          <a:p>
            <a:pPr lvl="0"/>
            <a:r>
              <a:rPr lang="pl-PL" sz="1500" dirty="0"/>
              <a:t>Link: </a:t>
            </a:r>
            <a:r>
              <a:rPr lang="pl-PL" sz="1500" dirty="0">
                <a:hlinkClick r:id="rId2"/>
              </a:rPr>
              <a:t>http://jetsonhacks.com/2014/08/28/building-openni2-structure-sensor</a:t>
            </a:r>
            <a:r>
              <a:rPr lang="pl-PL" sz="1500" dirty="0" smtClean="0">
                <a:hlinkClick r:id="rId2"/>
              </a:rPr>
              <a:t>/</a:t>
            </a:r>
            <a:endParaRPr lang="pl-PL" sz="1500" dirty="0" smtClean="0"/>
          </a:p>
          <a:p>
            <a:endParaRPr lang="pl-PL" sz="1500" dirty="0" smtClean="0"/>
          </a:p>
          <a:p>
            <a:r>
              <a:rPr lang="pl-PL" sz="1500" dirty="0" smtClean="0"/>
              <a:t>Na platformie x64 nie było problemów.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1500" dirty="0" smtClean="0"/>
          </a:p>
        </p:txBody>
      </p:sp>
    </p:spTree>
    <p:extLst>
      <p:ext uri="{BB962C8B-B14F-4D97-AF65-F5344CB8AC3E}">
        <p14:creationId xmlns:p14="http://schemas.microsoft.com/office/powerpoint/2010/main" val="228566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66</TotalTime>
  <Words>169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Openni na raspberry pi2 </vt:lpstr>
      <vt:lpstr>PowerPoint Presentation</vt:lpstr>
      <vt:lpstr>Instalacja i pierwsze uruchomienie systemu operacyjnego</vt:lpstr>
      <vt:lpstr>Konfiguracja środowiska</vt:lpstr>
      <vt:lpstr>NAPOTKANE pROBLEMY</vt:lpstr>
      <vt:lpstr>NAPOTKANE pROBLEMY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Openni na raspberry pi2</dc:title>
  <dc:creator>Krzysztof Sommerrey</dc:creator>
  <cp:lastModifiedBy>Krzysztof Sommerrey</cp:lastModifiedBy>
  <cp:revision>10</cp:revision>
  <dcterms:created xsi:type="dcterms:W3CDTF">2016-01-24T18:28:47Z</dcterms:created>
  <dcterms:modified xsi:type="dcterms:W3CDTF">2016-01-24T19:34:59Z</dcterms:modified>
</cp:coreProperties>
</file>