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notesSlides/notesSlide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
  </p:notesMasterIdLst>
  <p:handoutMasterIdLst>
    <p:handoutMasterId r:id="rId5"/>
  </p:handoutMasterIdLst>
  <p:sldIdLst>
    <p:sldId id="256" r:id="rId2"/>
    <p:sldId id="257" r:id="rId3"/>
  </p:sldIdLst>
  <p:sldSz cx="21945600" cy="32918400"/>
  <p:notesSz cx="7315200" cy="9601200"/>
  <p:custDataLst>
    <p:tags r:id="rId6"/>
  </p:custDataLst>
  <p:defaultTextStyle>
    <a:defPPr>
      <a:defRPr lang="en-US"/>
    </a:defPPr>
    <a:lvl1pPr algn="ctr" rtl="0" fontAlgn="base">
      <a:spcBef>
        <a:spcPct val="0"/>
      </a:spcBef>
      <a:spcAft>
        <a:spcPct val="0"/>
      </a:spcAft>
      <a:defRPr b="1" kern="1200">
        <a:solidFill>
          <a:schemeClr val="tx1"/>
        </a:solidFill>
        <a:latin typeface="Arial" charset="0"/>
        <a:ea typeface="ＭＳ Ｐゴシック" pitchFamily="34" charset="-128"/>
        <a:cs typeface="+mn-cs"/>
      </a:defRPr>
    </a:lvl1pPr>
    <a:lvl2pPr marL="457200" algn="ctr" rtl="0" fontAlgn="base">
      <a:spcBef>
        <a:spcPct val="0"/>
      </a:spcBef>
      <a:spcAft>
        <a:spcPct val="0"/>
      </a:spcAft>
      <a:defRPr b="1" kern="1200">
        <a:solidFill>
          <a:schemeClr val="tx1"/>
        </a:solidFill>
        <a:latin typeface="Arial" charset="0"/>
        <a:ea typeface="ＭＳ Ｐゴシック" pitchFamily="34" charset="-128"/>
        <a:cs typeface="+mn-cs"/>
      </a:defRPr>
    </a:lvl2pPr>
    <a:lvl3pPr marL="914400" algn="ctr" rtl="0" fontAlgn="base">
      <a:spcBef>
        <a:spcPct val="0"/>
      </a:spcBef>
      <a:spcAft>
        <a:spcPct val="0"/>
      </a:spcAft>
      <a:defRPr b="1" kern="1200">
        <a:solidFill>
          <a:schemeClr val="tx1"/>
        </a:solidFill>
        <a:latin typeface="Arial" charset="0"/>
        <a:ea typeface="ＭＳ Ｐゴシック" pitchFamily="34" charset="-128"/>
        <a:cs typeface="+mn-cs"/>
      </a:defRPr>
    </a:lvl3pPr>
    <a:lvl4pPr marL="1371600" algn="ctr" rtl="0" fontAlgn="base">
      <a:spcBef>
        <a:spcPct val="0"/>
      </a:spcBef>
      <a:spcAft>
        <a:spcPct val="0"/>
      </a:spcAft>
      <a:defRPr b="1" kern="1200">
        <a:solidFill>
          <a:schemeClr val="tx1"/>
        </a:solidFill>
        <a:latin typeface="Arial" charset="0"/>
        <a:ea typeface="ＭＳ Ｐゴシック" pitchFamily="34" charset="-128"/>
        <a:cs typeface="+mn-cs"/>
      </a:defRPr>
    </a:lvl4pPr>
    <a:lvl5pPr marL="1828800" algn="ctr" rtl="0" fontAlgn="base">
      <a:spcBef>
        <a:spcPct val="0"/>
      </a:spcBef>
      <a:spcAft>
        <a:spcPct val="0"/>
      </a:spcAft>
      <a:defRPr b="1" kern="1200">
        <a:solidFill>
          <a:schemeClr val="tx1"/>
        </a:solidFill>
        <a:latin typeface="Arial" charset="0"/>
        <a:ea typeface="ＭＳ Ｐゴシック" pitchFamily="34" charset="-128"/>
        <a:cs typeface="+mn-cs"/>
      </a:defRPr>
    </a:lvl5pPr>
    <a:lvl6pPr marL="2286000" algn="l" defTabSz="914400" rtl="0" eaLnBrk="1" latinLnBrk="0" hangingPunct="1">
      <a:defRPr b="1" kern="1200">
        <a:solidFill>
          <a:schemeClr val="tx1"/>
        </a:solidFill>
        <a:latin typeface="Arial" charset="0"/>
        <a:ea typeface="ＭＳ Ｐゴシック" pitchFamily="34" charset="-128"/>
        <a:cs typeface="+mn-cs"/>
      </a:defRPr>
    </a:lvl6pPr>
    <a:lvl7pPr marL="2743200" algn="l" defTabSz="914400" rtl="0" eaLnBrk="1" latinLnBrk="0" hangingPunct="1">
      <a:defRPr b="1" kern="1200">
        <a:solidFill>
          <a:schemeClr val="tx1"/>
        </a:solidFill>
        <a:latin typeface="Arial" charset="0"/>
        <a:ea typeface="ＭＳ Ｐゴシック" pitchFamily="34" charset="-128"/>
        <a:cs typeface="+mn-cs"/>
      </a:defRPr>
    </a:lvl7pPr>
    <a:lvl8pPr marL="3200400" algn="l" defTabSz="914400" rtl="0" eaLnBrk="1" latinLnBrk="0" hangingPunct="1">
      <a:defRPr b="1" kern="1200">
        <a:solidFill>
          <a:schemeClr val="tx1"/>
        </a:solidFill>
        <a:latin typeface="Arial" charset="0"/>
        <a:ea typeface="ＭＳ Ｐゴシック" pitchFamily="34" charset="-128"/>
        <a:cs typeface="+mn-cs"/>
      </a:defRPr>
    </a:lvl8pPr>
    <a:lvl9pPr marL="3657600" algn="l" defTabSz="914400" rtl="0" eaLnBrk="1" latinLnBrk="0" hangingPunct="1">
      <a:defRPr b="1"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0368">
          <p15:clr>
            <a:srgbClr val="A4A3A4"/>
          </p15:clr>
        </p15:guide>
        <p15:guide id="2" pos="69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81C1C"/>
    <a:srgbClr val="003300"/>
    <a:srgbClr val="33CCFF"/>
    <a:srgbClr val="333399"/>
    <a:srgbClr val="000066"/>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3F867F-541C-E165-AA5B-23B15713FBD3}" v="27" dt="2023-05-11T03:50:44.906"/>
    <p1510:client id="{0456E272-7F6B-6253-124B-D3D7EE93FFFA}" v="49" dt="2023-05-11T19:35:36.912"/>
    <p1510:client id="{2B88C327-C7E6-4D26-9CB2-69168F256286}" v="470" dt="2023-05-11T19:28:47.147"/>
    <p1510:client id="{A619FD29-7C2F-D621-DF13-7DA4B9A400C4}" v="2" dt="2023-05-11T19:40:53.049"/>
    <p1510:client id="{BDB0563E-1589-F909-FE7B-A272A520899A}" v="170" dt="2023-05-11T00:35:45.626"/>
    <p1510:client id="{C315C48D-8D15-8D2D-2E27-716AC48D4EA0}" v="148" dt="2023-05-11T03:33:11.561"/>
    <p1510:client id="{CF2AAF1D-0C7A-E118-04D8-E3C53D78EC55}" v="603" dt="2023-05-11T01:02:48.835"/>
    <p1510:client id="{DC84E303-402E-4B91-BA46-CC3ABA75CA78}" v="5" dt="2023-04-27T00:46:35.568"/>
    <p1510:client id="{EE7F12A6-3AEE-B4BF-5B59-603BDB77C507}" v="852" dt="2023-05-11T19:40:27.809"/>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napToObjects="1">
      <p:cViewPr>
        <p:scale>
          <a:sx n="50" d="100"/>
          <a:sy n="50" d="100"/>
        </p:scale>
        <p:origin x="948" y="-5952"/>
      </p:cViewPr>
      <p:guideLst>
        <p:guide orient="horz" pos="10368"/>
        <p:guide pos="696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gs" Target="tags/tag1.xml"/><Relationship Id="rId11" Type="http://schemas.microsoft.com/office/2016/11/relationships/changesInfo" Target="changesInfos/changesInfo1.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rgel Molom-Ochir" userId="S::tmolomochir@umass.edu::577bfa41-d07f-40c2-9054-d7180de2c0b4" providerId="AD" clId="Web-{C315C48D-8D15-8D2D-2E27-716AC48D4EA0}"/>
    <pc:docChg chg="modSld">
      <pc:chgData name="Tergel Molom-Ochir" userId="S::tmolomochir@umass.edu::577bfa41-d07f-40c2-9054-d7180de2c0b4" providerId="AD" clId="Web-{C315C48D-8D15-8D2D-2E27-716AC48D4EA0}" dt="2023-05-11T03:33:11.561" v="117" actId="1076"/>
      <pc:docMkLst>
        <pc:docMk/>
      </pc:docMkLst>
      <pc:sldChg chg="addSp modSp">
        <pc:chgData name="Tergel Molom-Ochir" userId="S::tmolomochir@umass.edu::577bfa41-d07f-40c2-9054-d7180de2c0b4" providerId="AD" clId="Web-{C315C48D-8D15-8D2D-2E27-716AC48D4EA0}" dt="2023-05-11T03:33:11.561" v="117" actId="1076"/>
        <pc:sldMkLst>
          <pc:docMk/>
          <pc:sldMk cId="0" sldId="256"/>
        </pc:sldMkLst>
        <pc:spChg chg="add mod">
          <ac:chgData name="Tergel Molom-Ochir" userId="S::tmolomochir@umass.edu::577bfa41-d07f-40c2-9054-d7180de2c0b4" providerId="AD" clId="Web-{C315C48D-8D15-8D2D-2E27-716AC48D4EA0}" dt="2023-05-11T03:33:11.561" v="117" actId="1076"/>
          <ac:spMkLst>
            <pc:docMk/>
            <pc:sldMk cId="0" sldId="256"/>
            <ac:spMk id="10" creationId="{4C627B75-95F7-D251-05CF-8CB9E067C3DF}"/>
          </ac:spMkLst>
        </pc:spChg>
      </pc:sldChg>
      <pc:sldChg chg="addSp delSp modSp">
        <pc:chgData name="Tergel Molom-Ochir" userId="S::tmolomochir@umass.edu::577bfa41-d07f-40c2-9054-d7180de2c0b4" providerId="AD" clId="Web-{C315C48D-8D15-8D2D-2E27-716AC48D4EA0}" dt="2023-05-11T03:32:47.825" v="109" actId="1076"/>
        <pc:sldMkLst>
          <pc:docMk/>
          <pc:sldMk cId="0" sldId="257"/>
        </pc:sldMkLst>
        <pc:spChg chg="add mod">
          <ac:chgData name="Tergel Molom-Ochir" userId="S::tmolomochir@umass.edu::577bfa41-d07f-40c2-9054-d7180de2c0b4" providerId="AD" clId="Web-{C315C48D-8D15-8D2D-2E27-716AC48D4EA0}" dt="2023-05-11T03:23:48.165" v="12" actId="20577"/>
          <ac:spMkLst>
            <pc:docMk/>
            <pc:sldMk cId="0" sldId="257"/>
            <ac:spMk id="9" creationId="{D632B3C2-3196-9EA8-E14C-8F2A7FC1F879}"/>
          </ac:spMkLst>
        </pc:spChg>
        <pc:spChg chg="add mod">
          <ac:chgData name="Tergel Molom-Ochir" userId="S::tmolomochir@umass.edu::577bfa41-d07f-40c2-9054-d7180de2c0b4" providerId="AD" clId="Web-{C315C48D-8D15-8D2D-2E27-716AC48D4EA0}" dt="2023-05-11T03:32:31.919" v="106" actId="14100"/>
          <ac:spMkLst>
            <pc:docMk/>
            <pc:sldMk cId="0" sldId="257"/>
            <ac:spMk id="17" creationId="{5F73C9B7-4A67-8A7F-9E93-CDD10DF42EC5}"/>
          </ac:spMkLst>
        </pc:spChg>
        <pc:spChg chg="add mod">
          <ac:chgData name="Tergel Molom-Ochir" userId="S::tmolomochir@umass.edu::577bfa41-d07f-40c2-9054-d7180de2c0b4" providerId="AD" clId="Web-{C315C48D-8D15-8D2D-2E27-716AC48D4EA0}" dt="2023-05-11T03:32:25.497" v="103" actId="14100"/>
          <ac:spMkLst>
            <pc:docMk/>
            <pc:sldMk cId="0" sldId="257"/>
            <ac:spMk id="18" creationId="{EF0A3DA9-0AF3-D3CE-C939-FECD6DC89FF1}"/>
          </ac:spMkLst>
        </pc:spChg>
        <pc:spChg chg="add mod">
          <ac:chgData name="Tergel Molom-Ochir" userId="S::tmolomochir@umass.edu::577bfa41-d07f-40c2-9054-d7180de2c0b4" providerId="AD" clId="Web-{C315C48D-8D15-8D2D-2E27-716AC48D4EA0}" dt="2023-05-11T03:32:47.825" v="109" actId="1076"/>
          <ac:spMkLst>
            <pc:docMk/>
            <pc:sldMk cId="0" sldId="257"/>
            <ac:spMk id="19" creationId="{3CA8125F-ADD6-CAEC-FA4C-468CAE0542B1}"/>
          </ac:spMkLst>
        </pc:spChg>
        <pc:picChg chg="add mod">
          <ac:chgData name="Tergel Molom-Ochir" userId="S::tmolomochir@umass.edu::577bfa41-d07f-40c2-9054-d7180de2c0b4" providerId="AD" clId="Web-{C315C48D-8D15-8D2D-2E27-716AC48D4EA0}" dt="2023-05-11T03:23:35.743" v="10" actId="1076"/>
          <ac:picMkLst>
            <pc:docMk/>
            <pc:sldMk cId="0" sldId="257"/>
            <ac:picMk id="6" creationId="{AB3D8C7C-B144-4C0E-A529-B8471AFDBF44}"/>
          </ac:picMkLst>
        </pc:picChg>
        <pc:picChg chg="add del mod">
          <ac:chgData name="Tergel Molom-Ochir" userId="S::tmolomochir@umass.edu::577bfa41-d07f-40c2-9054-d7180de2c0b4" providerId="AD" clId="Web-{C315C48D-8D15-8D2D-2E27-716AC48D4EA0}" dt="2023-05-11T03:23:08.336" v="4"/>
          <ac:picMkLst>
            <pc:docMk/>
            <pc:sldMk cId="0" sldId="257"/>
            <ac:picMk id="7" creationId="{F883C609-7F57-C5E2-FEBC-134BEDD6A312}"/>
          </ac:picMkLst>
        </pc:picChg>
        <pc:picChg chg="add del mod">
          <ac:chgData name="Tergel Molom-Ochir" userId="S::tmolomochir@umass.edu::577bfa41-d07f-40c2-9054-d7180de2c0b4" providerId="AD" clId="Web-{C315C48D-8D15-8D2D-2E27-716AC48D4EA0}" dt="2023-05-11T03:23:14.680" v="6"/>
          <ac:picMkLst>
            <pc:docMk/>
            <pc:sldMk cId="0" sldId="257"/>
            <ac:picMk id="8" creationId="{328960C1-CCF8-E863-654E-2FAF49D9A8DB}"/>
          </ac:picMkLst>
        </pc:picChg>
        <pc:picChg chg="add del mod">
          <ac:chgData name="Tergel Molom-Ochir" userId="S::tmolomochir@umass.edu::577bfa41-d07f-40c2-9054-d7180de2c0b4" providerId="AD" clId="Web-{C315C48D-8D15-8D2D-2E27-716AC48D4EA0}" dt="2023-05-11T03:24:37.495" v="14"/>
          <ac:picMkLst>
            <pc:docMk/>
            <pc:sldMk cId="0" sldId="257"/>
            <ac:picMk id="10" creationId="{71FA4975-5F51-6701-8575-4077E96793AF}"/>
          </ac:picMkLst>
        </pc:picChg>
        <pc:picChg chg="add del mod modCrop">
          <ac:chgData name="Tergel Molom-Ochir" userId="S::tmolomochir@umass.edu::577bfa41-d07f-40c2-9054-d7180de2c0b4" providerId="AD" clId="Web-{C315C48D-8D15-8D2D-2E27-716AC48D4EA0}" dt="2023-05-11T03:32:07.262" v="99" actId="1076"/>
          <ac:picMkLst>
            <pc:docMk/>
            <pc:sldMk cId="0" sldId="257"/>
            <ac:picMk id="11" creationId="{6CF2DD26-BE7A-12E7-D50A-10E8AA12D7E3}"/>
          </ac:picMkLst>
        </pc:picChg>
        <pc:picChg chg="add del mod">
          <ac:chgData name="Tergel Molom-Ochir" userId="S::tmolomochir@umass.edu::577bfa41-d07f-40c2-9054-d7180de2c0b4" providerId="AD" clId="Web-{C315C48D-8D15-8D2D-2E27-716AC48D4EA0}" dt="2023-05-11T03:30:22.664" v="67" actId="14100"/>
          <ac:picMkLst>
            <pc:docMk/>
            <pc:sldMk cId="0" sldId="257"/>
            <ac:picMk id="13" creationId="{5BCAC744-8293-E2C8-28A8-9781800BEEE8}"/>
          </ac:picMkLst>
        </pc:picChg>
        <pc:picChg chg="add mod">
          <ac:chgData name="Tergel Molom-Ochir" userId="S::tmolomochir@umass.edu::577bfa41-d07f-40c2-9054-d7180de2c0b4" providerId="AD" clId="Web-{C315C48D-8D15-8D2D-2E27-716AC48D4EA0}" dt="2023-05-11T03:32:44.622" v="107" actId="1076"/>
          <ac:picMkLst>
            <pc:docMk/>
            <pc:sldMk cId="0" sldId="257"/>
            <ac:picMk id="14" creationId="{F6A424F9-D930-B13C-F173-F3DB59F1641D}"/>
          </ac:picMkLst>
        </pc:picChg>
        <pc:picChg chg="add del mod">
          <ac:chgData name="Tergel Molom-Ochir" userId="S::tmolomochir@umass.edu::577bfa41-d07f-40c2-9054-d7180de2c0b4" providerId="AD" clId="Web-{C315C48D-8D15-8D2D-2E27-716AC48D4EA0}" dt="2023-05-11T03:28:51.239" v="45"/>
          <ac:picMkLst>
            <pc:docMk/>
            <pc:sldMk cId="0" sldId="257"/>
            <ac:picMk id="15" creationId="{951437DA-E4D8-B457-20EC-EBCD424BCAE2}"/>
          </ac:picMkLst>
        </pc:picChg>
      </pc:sldChg>
    </pc:docChg>
  </pc:docChgLst>
  <pc:docChgLst>
    <pc:chgData name="Taisuke Miyamoto" userId="S::tmiyamoto@umass.edu::7c244641-df04-4dc4-8254-e7a3cc5bbf76" providerId="AD" clId="Web-{CF2AAF1D-0C7A-E118-04D8-E3C53D78EC55}"/>
    <pc:docChg chg="modSld">
      <pc:chgData name="Taisuke Miyamoto" userId="S::tmiyamoto@umass.edu::7c244641-df04-4dc4-8254-e7a3cc5bbf76" providerId="AD" clId="Web-{CF2AAF1D-0C7A-E118-04D8-E3C53D78EC55}" dt="2023-05-11T01:02:27.600" v="319" actId="20577"/>
      <pc:docMkLst>
        <pc:docMk/>
      </pc:docMkLst>
      <pc:sldChg chg="addSp delSp modSp">
        <pc:chgData name="Taisuke Miyamoto" userId="S::tmiyamoto@umass.edu::7c244641-df04-4dc4-8254-e7a3cc5bbf76" providerId="AD" clId="Web-{CF2AAF1D-0C7A-E118-04D8-E3C53D78EC55}" dt="2023-05-11T01:01:13.864" v="306" actId="20577"/>
        <pc:sldMkLst>
          <pc:docMk/>
          <pc:sldMk cId="0" sldId="256"/>
        </pc:sldMkLst>
        <pc:spChg chg="mod">
          <ac:chgData name="Taisuke Miyamoto" userId="S::tmiyamoto@umass.edu::7c244641-df04-4dc4-8254-e7a3cc5bbf76" providerId="AD" clId="Web-{CF2AAF1D-0C7A-E118-04D8-E3C53D78EC55}" dt="2023-05-11T00:36:09.937" v="1" actId="1076"/>
          <ac:spMkLst>
            <pc:docMk/>
            <pc:sldMk cId="0" sldId="256"/>
            <ac:spMk id="3" creationId="{095D9437-21AC-69AD-221B-85B193AFF9A1}"/>
          </ac:spMkLst>
        </pc:spChg>
        <pc:spChg chg="add mod">
          <ac:chgData name="Taisuke Miyamoto" userId="S::tmiyamoto@umass.edu::7c244641-df04-4dc4-8254-e7a3cc5bbf76" providerId="AD" clId="Web-{CF2AAF1D-0C7A-E118-04D8-E3C53D78EC55}" dt="2023-05-11T00:50:31.608" v="113" actId="20577"/>
          <ac:spMkLst>
            <pc:docMk/>
            <pc:sldMk cId="0" sldId="256"/>
            <ac:spMk id="7" creationId="{2034DDDE-B558-8078-A0C6-868AA3F0346B}"/>
          </ac:spMkLst>
        </pc:spChg>
        <pc:spChg chg="add del mod">
          <ac:chgData name="Taisuke Miyamoto" userId="S::tmiyamoto@umass.edu::7c244641-df04-4dc4-8254-e7a3cc5bbf76" providerId="AD" clId="Web-{CF2AAF1D-0C7A-E118-04D8-E3C53D78EC55}" dt="2023-05-11T01:01:13.864" v="306" actId="20577"/>
          <ac:spMkLst>
            <pc:docMk/>
            <pc:sldMk cId="0" sldId="256"/>
            <ac:spMk id="8" creationId="{1862CF9F-F88B-99BF-58B2-58E8B5ABD63F}"/>
          </ac:spMkLst>
        </pc:spChg>
        <pc:spChg chg="mod">
          <ac:chgData name="Taisuke Miyamoto" userId="S::tmiyamoto@umass.edu::7c244641-df04-4dc4-8254-e7a3cc5bbf76" providerId="AD" clId="Web-{CF2AAF1D-0C7A-E118-04D8-E3C53D78EC55}" dt="2023-05-11T00:38:38.973" v="16" actId="14100"/>
          <ac:spMkLst>
            <pc:docMk/>
            <pc:sldMk cId="0" sldId="256"/>
            <ac:spMk id="9" creationId="{11A2AC06-BC65-D0E4-C49D-1151A2F5206B}"/>
          </ac:spMkLst>
        </pc:spChg>
        <pc:spChg chg="mod">
          <ac:chgData name="Taisuke Miyamoto" userId="S::tmiyamoto@umass.edu::7c244641-df04-4dc4-8254-e7a3cc5bbf76" providerId="AD" clId="Web-{CF2AAF1D-0C7A-E118-04D8-E3C53D78EC55}" dt="2023-05-11T00:51:04.031" v="114" actId="1076"/>
          <ac:spMkLst>
            <pc:docMk/>
            <pc:sldMk cId="0" sldId="256"/>
            <ac:spMk id="2063" creationId="{00000000-0000-0000-0000-000000000000}"/>
          </ac:spMkLst>
        </pc:spChg>
        <pc:spChg chg="mod">
          <ac:chgData name="Taisuke Miyamoto" userId="S::tmiyamoto@umass.edu::7c244641-df04-4dc4-8254-e7a3cc5bbf76" providerId="AD" clId="Web-{CF2AAF1D-0C7A-E118-04D8-E3C53D78EC55}" dt="2023-05-11T00:38:29.582" v="14" actId="1076"/>
          <ac:spMkLst>
            <pc:docMk/>
            <pc:sldMk cId="0" sldId="256"/>
            <ac:spMk id="2064" creationId="{00000000-0000-0000-0000-000000000000}"/>
          </ac:spMkLst>
        </pc:spChg>
        <pc:picChg chg="mod">
          <ac:chgData name="Taisuke Miyamoto" userId="S::tmiyamoto@umass.edu::7c244641-df04-4dc4-8254-e7a3cc5bbf76" providerId="AD" clId="Web-{CF2AAF1D-0C7A-E118-04D8-E3C53D78EC55}" dt="2023-05-11T00:38:52.396" v="17" actId="1076"/>
          <ac:picMkLst>
            <pc:docMk/>
            <pc:sldMk cId="0" sldId="256"/>
            <ac:picMk id="5" creationId="{B9BE27A3-DCEC-EBD7-8779-57750A39EF33}"/>
          </ac:picMkLst>
        </pc:picChg>
        <pc:picChg chg="mod">
          <ac:chgData name="Taisuke Miyamoto" userId="S::tmiyamoto@umass.edu::7c244641-df04-4dc4-8254-e7a3cc5bbf76" providerId="AD" clId="Web-{CF2AAF1D-0C7A-E118-04D8-E3C53D78EC55}" dt="2023-05-11T00:39:11.474" v="19" actId="14100"/>
          <ac:picMkLst>
            <pc:docMk/>
            <pc:sldMk cId="0" sldId="256"/>
            <ac:picMk id="6" creationId="{6057CEB2-A6E9-CC9D-5226-5BDDBF45E955}"/>
          </ac:picMkLst>
        </pc:picChg>
      </pc:sldChg>
      <pc:sldChg chg="addSp modSp">
        <pc:chgData name="Taisuke Miyamoto" userId="S::tmiyamoto@umass.edu::7c244641-df04-4dc4-8254-e7a3cc5bbf76" providerId="AD" clId="Web-{CF2AAF1D-0C7A-E118-04D8-E3C53D78EC55}" dt="2023-05-11T01:02:27.600" v="319" actId="20577"/>
        <pc:sldMkLst>
          <pc:docMk/>
          <pc:sldMk cId="0" sldId="257"/>
        </pc:sldMkLst>
        <pc:spChg chg="add mod">
          <ac:chgData name="Taisuke Miyamoto" userId="S::tmiyamoto@umass.edu::7c244641-df04-4dc4-8254-e7a3cc5bbf76" providerId="AD" clId="Web-{CF2AAF1D-0C7A-E118-04D8-E3C53D78EC55}" dt="2023-05-11T01:02:27.600" v="319" actId="20577"/>
          <ac:spMkLst>
            <pc:docMk/>
            <pc:sldMk cId="0" sldId="257"/>
            <ac:spMk id="3" creationId="{A60A225D-1327-16C7-7FF8-290CFE172CB6}"/>
          </ac:spMkLst>
        </pc:spChg>
        <pc:spChg chg="add">
          <ac:chgData name="Taisuke Miyamoto" userId="S::tmiyamoto@umass.edu::7c244641-df04-4dc4-8254-e7a3cc5bbf76" providerId="AD" clId="Web-{CF2AAF1D-0C7A-E118-04D8-E3C53D78EC55}" dt="2023-05-11T01:01:53.302" v="308"/>
          <ac:spMkLst>
            <pc:docMk/>
            <pc:sldMk cId="0" sldId="257"/>
            <ac:spMk id="4" creationId="{4A53B6B2-C567-C0D8-39BE-91A10ABC05F5}"/>
          </ac:spMkLst>
        </pc:spChg>
        <pc:spChg chg="mod">
          <ac:chgData name="Taisuke Miyamoto" userId="S::tmiyamoto@umass.edu::7c244641-df04-4dc4-8254-e7a3cc5bbf76" providerId="AD" clId="Web-{CF2AAF1D-0C7A-E118-04D8-E3C53D78EC55}" dt="2023-05-11T00:54:12.412" v="137" actId="20577"/>
          <ac:spMkLst>
            <pc:docMk/>
            <pc:sldMk cId="0" sldId="257"/>
            <ac:spMk id="3077" creationId="{00000000-0000-0000-0000-000000000000}"/>
          </ac:spMkLst>
        </pc:spChg>
        <pc:spChg chg="mod">
          <ac:chgData name="Taisuke Miyamoto" userId="S::tmiyamoto@umass.edu::7c244641-df04-4dc4-8254-e7a3cc5bbf76" providerId="AD" clId="Web-{CF2AAF1D-0C7A-E118-04D8-E3C53D78EC55}" dt="2023-05-11T00:53:46.989" v="118" actId="20577"/>
          <ac:spMkLst>
            <pc:docMk/>
            <pc:sldMk cId="0" sldId="257"/>
            <ac:spMk id="3078" creationId="{00000000-0000-0000-0000-000000000000}"/>
          </ac:spMkLst>
        </pc:spChg>
        <pc:spChg chg="mod">
          <ac:chgData name="Taisuke Miyamoto" userId="S::tmiyamoto@umass.edu::7c244641-df04-4dc4-8254-e7a3cc5bbf76" providerId="AD" clId="Web-{CF2AAF1D-0C7A-E118-04D8-E3C53D78EC55}" dt="2023-05-11T00:54:26.490" v="148" actId="20577"/>
          <ac:spMkLst>
            <pc:docMk/>
            <pc:sldMk cId="0" sldId="257"/>
            <ac:spMk id="3079" creationId="{00000000-0000-0000-0000-000000000000}"/>
          </ac:spMkLst>
        </pc:spChg>
        <pc:spChg chg="mod">
          <ac:chgData name="Taisuke Miyamoto" userId="S::tmiyamoto@umass.edu::7c244641-df04-4dc4-8254-e7a3cc5bbf76" providerId="AD" clId="Web-{CF2AAF1D-0C7A-E118-04D8-E3C53D78EC55}" dt="2023-05-11T00:55:28.477" v="154" actId="20577"/>
          <ac:spMkLst>
            <pc:docMk/>
            <pc:sldMk cId="0" sldId="257"/>
            <ac:spMk id="3080" creationId="{00000000-0000-0000-0000-000000000000}"/>
          </ac:spMkLst>
        </pc:spChg>
      </pc:sldChg>
    </pc:docChg>
  </pc:docChgLst>
  <pc:docChgLst>
    <pc:chgData name="Taisuke Miyamoto" userId="S::tmiyamoto@umass.edu::7c244641-df04-4dc4-8254-e7a3cc5bbf76" providerId="AD" clId="Web-{EE7F12A6-3AEE-B4BF-5B59-603BDB77C507}"/>
    <pc:docChg chg="addSld delSld modSld">
      <pc:chgData name="Taisuke Miyamoto" userId="S::tmiyamoto@umass.edu::7c244641-df04-4dc4-8254-e7a3cc5bbf76" providerId="AD" clId="Web-{EE7F12A6-3AEE-B4BF-5B59-603BDB77C507}" dt="2023-05-11T19:40:27.153" v="540"/>
      <pc:docMkLst>
        <pc:docMk/>
      </pc:docMkLst>
      <pc:sldChg chg="addSp delSp modSp add del">
        <pc:chgData name="Taisuke Miyamoto" userId="S::tmiyamoto@umass.edu::7c244641-df04-4dc4-8254-e7a3cc5bbf76" providerId="AD" clId="Web-{EE7F12A6-3AEE-B4BF-5B59-603BDB77C507}" dt="2023-05-11T19:37:27.944" v="495" actId="20577"/>
        <pc:sldMkLst>
          <pc:docMk/>
          <pc:sldMk cId="0" sldId="256"/>
        </pc:sldMkLst>
        <pc:spChg chg="mod">
          <ac:chgData name="Taisuke Miyamoto" userId="S::tmiyamoto@umass.edu::7c244641-df04-4dc4-8254-e7a3cc5bbf76" providerId="AD" clId="Web-{EE7F12A6-3AEE-B4BF-5B59-603BDB77C507}" dt="2023-05-11T13:29:02.892" v="16" actId="20577"/>
          <ac:spMkLst>
            <pc:docMk/>
            <pc:sldMk cId="0" sldId="256"/>
            <ac:spMk id="3" creationId="{095D9437-21AC-69AD-221B-85B193AFF9A1}"/>
          </ac:spMkLst>
        </pc:spChg>
        <pc:spChg chg="mod">
          <ac:chgData name="Taisuke Miyamoto" userId="S::tmiyamoto@umass.edu::7c244641-df04-4dc4-8254-e7a3cc5bbf76" providerId="AD" clId="Web-{EE7F12A6-3AEE-B4BF-5B59-603BDB77C507}" dt="2023-05-11T19:36:55.240" v="490" actId="20577"/>
          <ac:spMkLst>
            <pc:docMk/>
            <pc:sldMk cId="0" sldId="256"/>
            <ac:spMk id="7" creationId="{2034DDDE-B558-8078-A0C6-868AA3F0346B}"/>
          </ac:spMkLst>
        </pc:spChg>
        <pc:spChg chg="mod">
          <ac:chgData name="Taisuke Miyamoto" userId="S::tmiyamoto@umass.edu::7c244641-df04-4dc4-8254-e7a3cc5bbf76" providerId="AD" clId="Web-{EE7F12A6-3AEE-B4BF-5B59-603BDB77C507}" dt="2023-05-11T19:37:27.944" v="495" actId="20577"/>
          <ac:spMkLst>
            <pc:docMk/>
            <pc:sldMk cId="0" sldId="256"/>
            <ac:spMk id="8" creationId="{1862CF9F-F88B-99BF-58B2-58E8B5ABD63F}"/>
          </ac:spMkLst>
        </pc:spChg>
        <pc:spChg chg="mod">
          <ac:chgData name="Taisuke Miyamoto" userId="S::tmiyamoto@umass.edu::7c244641-df04-4dc4-8254-e7a3cc5bbf76" providerId="AD" clId="Web-{EE7F12A6-3AEE-B4BF-5B59-603BDB77C507}" dt="2023-05-11T19:37:14.178" v="493" actId="1076"/>
          <ac:spMkLst>
            <pc:docMk/>
            <pc:sldMk cId="0" sldId="256"/>
            <ac:spMk id="9" creationId="{11A2AC06-BC65-D0E4-C49D-1151A2F5206B}"/>
          </ac:spMkLst>
        </pc:spChg>
        <pc:spChg chg="del">
          <ac:chgData name="Taisuke Miyamoto" userId="S::tmiyamoto@umass.edu::7c244641-df04-4dc4-8254-e7a3cc5bbf76" providerId="AD" clId="Web-{EE7F12A6-3AEE-B4BF-5B59-603BDB77C507}" dt="2023-05-11T19:24:31.452" v="391"/>
          <ac:spMkLst>
            <pc:docMk/>
            <pc:sldMk cId="0" sldId="256"/>
            <ac:spMk id="10" creationId="{4C627B75-95F7-D251-05CF-8CB9E067C3DF}"/>
          </ac:spMkLst>
        </pc:spChg>
        <pc:spChg chg="add mod">
          <ac:chgData name="Taisuke Miyamoto" userId="S::tmiyamoto@umass.edu::7c244641-df04-4dc4-8254-e7a3cc5bbf76" providerId="AD" clId="Web-{EE7F12A6-3AEE-B4BF-5B59-603BDB77C507}" dt="2023-05-11T19:25:03.500" v="396" actId="1076"/>
          <ac:spMkLst>
            <pc:docMk/>
            <pc:sldMk cId="0" sldId="256"/>
            <ac:spMk id="14" creationId="{1AB51213-50C7-D98C-EB27-D0304E67BA3C}"/>
          </ac:spMkLst>
        </pc:spChg>
        <pc:spChg chg="add mod">
          <ac:chgData name="Taisuke Miyamoto" userId="S::tmiyamoto@umass.edu::7c244641-df04-4dc4-8254-e7a3cc5bbf76" providerId="AD" clId="Web-{EE7F12A6-3AEE-B4BF-5B59-603BDB77C507}" dt="2023-05-11T19:33:20.437" v="468" actId="20577"/>
          <ac:spMkLst>
            <pc:docMk/>
            <pc:sldMk cId="0" sldId="256"/>
            <ac:spMk id="20" creationId="{1451E93A-7029-2739-5578-3445D0C2BC22}"/>
          </ac:spMkLst>
        </pc:spChg>
        <pc:spChg chg="mod">
          <ac:chgData name="Taisuke Miyamoto" userId="S::tmiyamoto@umass.edu::7c244641-df04-4dc4-8254-e7a3cc5bbf76" providerId="AD" clId="Web-{EE7F12A6-3AEE-B4BF-5B59-603BDB77C507}" dt="2023-05-11T16:10:42.266" v="120" actId="20577"/>
          <ac:spMkLst>
            <pc:docMk/>
            <pc:sldMk cId="0" sldId="256"/>
            <ac:spMk id="2053" creationId="{00000000-0000-0000-0000-000000000000}"/>
          </ac:spMkLst>
        </pc:spChg>
        <pc:spChg chg="mod">
          <ac:chgData name="Taisuke Miyamoto" userId="S::tmiyamoto@umass.edu::7c244641-df04-4dc4-8254-e7a3cc5bbf76" providerId="AD" clId="Web-{EE7F12A6-3AEE-B4BF-5B59-603BDB77C507}" dt="2023-05-11T19:27:44.661" v="427" actId="1076"/>
          <ac:spMkLst>
            <pc:docMk/>
            <pc:sldMk cId="0" sldId="256"/>
            <ac:spMk id="2054" creationId="{00000000-0000-0000-0000-000000000000}"/>
          </ac:spMkLst>
        </pc:spChg>
        <pc:spChg chg="mod">
          <ac:chgData name="Taisuke Miyamoto" userId="S::tmiyamoto@umass.edu::7c244641-df04-4dc4-8254-e7a3cc5bbf76" providerId="AD" clId="Web-{EE7F12A6-3AEE-B4BF-5B59-603BDB77C507}" dt="2023-05-11T19:19:40.100" v="290" actId="20577"/>
          <ac:spMkLst>
            <pc:docMk/>
            <pc:sldMk cId="0" sldId="256"/>
            <ac:spMk id="2063" creationId="{00000000-0000-0000-0000-000000000000}"/>
          </ac:spMkLst>
        </pc:spChg>
        <pc:spChg chg="mod">
          <ac:chgData name="Taisuke Miyamoto" userId="S::tmiyamoto@umass.edu::7c244641-df04-4dc4-8254-e7a3cc5bbf76" providerId="AD" clId="Web-{EE7F12A6-3AEE-B4BF-5B59-603BDB77C507}" dt="2023-05-11T19:37:07.334" v="492" actId="1076"/>
          <ac:spMkLst>
            <pc:docMk/>
            <pc:sldMk cId="0" sldId="256"/>
            <ac:spMk id="2064" creationId="{00000000-0000-0000-0000-000000000000}"/>
          </ac:spMkLst>
        </pc:spChg>
        <pc:spChg chg="mod">
          <ac:chgData name="Taisuke Miyamoto" userId="S::tmiyamoto@umass.edu::7c244641-df04-4dc4-8254-e7a3cc5bbf76" providerId="AD" clId="Web-{EE7F12A6-3AEE-B4BF-5B59-603BDB77C507}" dt="2023-05-11T19:25:06.672" v="397" actId="1076"/>
          <ac:spMkLst>
            <pc:docMk/>
            <pc:sldMk cId="0" sldId="256"/>
            <ac:spMk id="2065" creationId="{00000000-0000-0000-0000-000000000000}"/>
          </ac:spMkLst>
        </pc:spChg>
        <pc:graphicFrameChg chg="add del mod">
          <ac:chgData name="Taisuke Miyamoto" userId="S::tmiyamoto@umass.edu::7c244641-df04-4dc4-8254-e7a3cc5bbf76" providerId="AD" clId="Web-{EE7F12A6-3AEE-B4BF-5B59-603BDB77C507}" dt="2023-05-11T19:19:03.755" v="287"/>
          <ac:graphicFrameMkLst>
            <pc:docMk/>
            <pc:sldMk cId="0" sldId="256"/>
            <ac:graphicFrameMk id="16" creationId="{CB1C5B66-824B-134F-A09D-2E69036CB04D}"/>
          </ac:graphicFrameMkLst>
        </pc:graphicFrameChg>
        <pc:picChg chg="mod modCrop">
          <ac:chgData name="Taisuke Miyamoto" userId="S::tmiyamoto@umass.edu::7c244641-df04-4dc4-8254-e7a3cc5bbf76" providerId="AD" clId="Web-{EE7F12A6-3AEE-B4BF-5B59-603BDB77C507}" dt="2023-05-11T19:37:00.615" v="491" actId="1076"/>
          <ac:picMkLst>
            <pc:docMk/>
            <pc:sldMk cId="0" sldId="256"/>
            <ac:picMk id="5" creationId="{B9BE27A3-DCEC-EBD7-8779-57750A39EF33}"/>
          </ac:picMkLst>
        </pc:picChg>
        <pc:picChg chg="add del mod ord modCrop">
          <ac:chgData name="Taisuke Miyamoto" userId="S::tmiyamoto@umass.edu::7c244641-df04-4dc4-8254-e7a3cc5bbf76" providerId="AD" clId="Web-{EE7F12A6-3AEE-B4BF-5B59-603BDB77C507}" dt="2023-05-11T19:32:19.420" v="463" actId="1076"/>
          <ac:picMkLst>
            <pc:docMk/>
            <pc:sldMk cId="0" sldId="256"/>
            <ac:picMk id="6" creationId="{6057CEB2-A6E9-CC9D-5226-5BDDBF45E955}"/>
          </ac:picMkLst>
        </pc:picChg>
        <pc:picChg chg="add mod">
          <ac:chgData name="Taisuke Miyamoto" userId="S::tmiyamoto@umass.edu::7c244641-df04-4dc4-8254-e7a3cc5bbf76" providerId="AD" clId="Web-{EE7F12A6-3AEE-B4BF-5B59-603BDB77C507}" dt="2023-05-11T19:11:50.086" v="222" actId="1076"/>
          <ac:picMkLst>
            <pc:docMk/>
            <pc:sldMk cId="0" sldId="256"/>
            <ac:picMk id="11" creationId="{29E5C95F-2EA4-5DE8-6EA4-DD3BDF86DBA8}"/>
          </ac:picMkLst>
        </pc:picChg>
        <pc:picChg chg="mod">
          <ac:chgData name="Taisuke Miyamoto" userId="S::tmiyamoto@umass.edu::7c244641-df04-4dc4-8254-e7a3cc5bbf76" providerId="AD" clId="Web-{EE7F12A6-3AEE-B4BF-5B59-603BDB77C507}" dt="2023-05-11T19:36:47.849" v="483" actId="1076"/>
          <ac:picMkLst>
            <pc:docMk/>
            <pc:sldMk cId="0" sldId="256"/>
            <ac:picMk id="12" creationId="{D7CD22E8-767C-8C86-FEA4-232EFD994413}"/>
          </ac:picMkLst>
        </pc:picChg>
        <pc:picChg chg="add mod modCrop">
          <ac:chgData name="Taisuke Miyamoto" userId="S::tmiyamoto@umass.edu::7c244641-df04-4dc4-8254-e7a3cc5bbf76" providerId="AD" clId="Web-{EE7F12A6-3AEE-B4BF-5B59-603BDB77C507}" dt="2023-05-11T19:15:11.139" v="238" actId="14100"/>
          <ac:picMkLst>
            <pc:docMk/>
            <pc:sldMk cId="0" sldId="256"/>
            <ac:picMk id="13" creationId="{97904ED3-8986-0C49-2FC2-8054387A8041}"/>
          </ac:picMkLst>
        </pc:picChg>
        <pc:picChg chg="add mod modCrop">
          <ac:chgData name="Taisuke Miyamoto" userId="S::tmiyamoto@umass.edu::7c244641-df04-4dc4-8254-e7a3cc5bbf76" providerId="AD" clId="Web-{EE7F12A6-3AEE-B4BF-5B59-603BDB77C507}" dt="2023-05-11T19:27:37.786" v="426" actId="1076"/>
          <ac:picMkLst>
            <pc:docMk/>
            <pc:sldMk cId="0" sldId="256"/>
            <ac:picMk id="17" creationId="{71A19FD2-FCE8-37F7-8756-BBF07224CFD6}"/>
          </ac:picMkLst>
        </pc:picChg>
        <pc:picChg chg="add mod">
          <ac:chgData name="Taisuke Miyamoto" userId="S::tmiyamoto@umass.edu::7c244641-df04-4dc4-8254-e7a3cc5bbf76" providerId="AD" clId="Web-{EE7F12A6-3AEE-B4BF-5B59-603BDB77C507}" dt="2023-05-11T19:27:34.692" v="425" actId="1076"/>
          <ac:picMkLst>
            <pc:docMk/>
            <pc:sldMk cId="0" sldId="256"/>
            <ac:picMk id="18" creationId="{66E71F58-8C68-A4FB-6925-90FA5F4B6BE9}"/>
          </ac:picMkLst>
        </pc:picChg>
        <pc:picChg chg="add mod">
          <ac:chgData name="Taisuke Miyamoto" userId="S::tmiyamoto@umass.edu::7c244641-df04-4dc4-8254-e7a3cc5bbf76" providerId="AD" clId="Web-{EE7F12A6-3AEE-B4BF-5B59-603BDB77C507}" dt="2023-05-11T19:28:06.412" v="430" actId="1076"/>
          <ac:picMkLst>
            <pc:docMk/>
            <pc:sldMk cId="0" sldId="256"/>
            <ac:picMk id="19" creationId="{08BCFF8E-D8FF-23C3-CFBB-007E3337957F}"/>
          </ac:picMkLst>
        </pc:picChg>
        <pc:picChg chg="add mod">
          <ac:chgData name="Taisuke Miyamoto" userId="S::tmiyamoto@umass.edu::7c244641-df04-4dc4-8254-e7a3cc5bbf76" providerId="AD" clId="Web-{EE7F12A6-3AEE-B4BF-5B59-603BDB77C507}" dt="2023-05-11T19:28:03.615" v="429" actId="1076"/>
          <ac:picMkLst>
            <pc:docMk/>
            <pc:sldMk cId="0" sldId="256"/>
            <ac:picMk id="21" creationId="{CB9CA632-1894-11AE-20EB-1F45566C807A}"/>
          </ac:picMkLst>
        </pc:picChg>
        <pc:picChg chg="add mod">
          <ac:chgData name="Taisuke Miyamoto" userId="S::tmiyamoto@umass.edu::7c244641-df04-4dc4-8254-e7a3cc5bbf76" providerId="AD" clId="Web-{EE7F12A6-3AEE-B4BF-5B59-603BDB77C507}" dt="2023-05-11T19:32:12.529" v="462" actId="14100"/>
          <ac:picMkLst>
            <pc:docMk/>
            <pc:sldMk cId="0" sldId="256"/>
            <ac:picMk id="22" creationId="{C99D99DC-E7C6-92D4-7219-B7859EB52754}"/>
          </ac:picMkLst>
        </pc:picChg>
      </pc:sldChg>
      <pc:sldChg chg="addSp delSp modSp add del">
        <pc:chgData name="Taisuke Miyamoto" userId="S::tmiyamoto@umass.edu::7c244641-df04-4dc4-8254-e7a3cc5bbf76" providerId="AD" clId="Web-{EE7F12A6-3AEE-B4BF-5B59-603BDB77C507}" dt="2023-05-11T19:40:27.153" v="540"/>
        <pc:sldMkLst>
          <pc:docMk/>
          <pc:sldMk cId="0" sldId="257"/>
        </pc:sldMkLst>
        <pc:spChg chg="mod">
          <ac:chgData name="Taisuke Miyamoto" userId="S::tmiyamoto@umass.edu::7c244641-df04-4dc4-8254-e7a3cc5bbf76" providerId="AD" clId="Web-{EE7F12A6-3AEE-B4BF-5B59-603BDB77C507}" dt="2023-05-11T19:12:16.071" v="224" actId="1076"/>
          <ac:spMkLst>
            <pc:docMk/>
            <pc:sldMk cId="0" sldId="257"/>
            <ac:spMk id="2" creationId="{00000000-0000-0000-0000-000000000000}"/>
          </ac:spMkLst>
        </pc:spChg>
        <pc:spChg chg="del">
          <ac:chgData name="Taisuke Miyamoto" userId="S::tmiyamoto@umass.edu::7c244641-df04-4dc4-8254-e7a3cc5bbf76" providerId="AD" clId="Web-{EE7F12A6-3AEE-B4BF-5B59-603BDB77C507}" dt="2023-05-11T16:08:55.247" v="106"/>
          <ac:spMkLst>
            <pc:docMk/>
            <pc:sldMk cId="0" sldId="257"/>
            <ac:spMk id="4" creationId="{4A53B6B2-C567-C0D8-39BE-91A10ABC05F5}"/>
          </ac:spMkLst>
        </pc:spChg>
        <pc:spChg chg="mod">
          <ac:chgData name="Taisuke Miyamoto" userId="S::tmiyamoto@umass.edu::7c244641-df04-4dc4-8254-e7a3cc5bbf76" providerId="AD" clId="Web-{EE7F12A6-3AEE-B4BF-5B59-603BDB77C507}" dt="2023-05-11T19:39:24.479" v="530" actId="20577"/>
          <ac:spMkLst>
            <pc:docMk/>
            <pc:sldMk cId="0" sldId="257"/>
            <ac:spMk id="9" creationId="{D632B3C2-3196-9EA8-E14C-8F2A7FC1F879}"/>
          </ac:spMkLst>
        </pc:spChg>
        <pc:spChg chg="mod">
          <ac:chgData name="Taisuke Miyamoto" userId="S::tmiyamoto@umass.edu::7c244641-df04-4dc4-8254-e7a3cc5bbf76" providerId="AD" clId="Web-{EE7F12A6-3AEE-B4BF-5B59-603BDB77C507}" dt="2023-05-11T16:11:38.330" v="129" actId="20577"/>
          <ac:spMkLst>
            <pc:docMk/>
            <pc:sldMk cId="0" sldId="257"/>
            <ac:spMk id="17" creationId="{5F73C9B7-4A67-8A7F-9E93-CDD10DF42EC5}"/>
          </ac:spMkLst>
        </pc:spChg>
        <pc:spChg chg="mod">
          <ac:chgData name="Taisuke Miyamoto" userId="S::tmiyamoto@umass.edu::7c244641-df04-4dc4-8254-e7a3cc5bbf76" providerId="AD" clId="Web-{EE7F12A6-3AEE-B4BF-5B59-603BDB77C507}" dt="2023-05-11T16:11:31.580" v="127" actId="20577"/>
          <ac:spMkLst>
            <pc:docMk/>
            <pc:sldMk cId="0" sldId="257"/>
            <ac:spMk id="18" creationId="{EF0A3DA9-0AF3-D3CE-C939-FECD6DC89FF1}"/>
          </ac:spMkLst>
        </pc:spChg>
        <pc:spChg chg="mod">
          <ac:chgData name="Taisuke Miyamoto" userId="S::tmiyamoto@umass.edu::7c244641-df04-4dc4-8254-e7a3cc5bbf76" providerId="AD" clId="Web-{EE7F12A6-3AEE-B4BF-5B59-603BDB77C507}" dt="2023-05-11T16:13:26.381" v="180" actId="20577"/>
          <ac:spMkLst>
            <pc:docMk/>
            <pc:sldMk cId="0" sldId="257"/>
            <ac:spMk id="19" creationId="{3CA8125F-ADD6-CAEC-FA4C-468CAE0542B1}"/>
          </ac:spMkLst>
        </pc:spChg>
        <pc:spChg chg="add del mod">
          <ac:chgData name="Taisuke Miyamoto" userId="S::tmiyamoto@umass.edu::7c244641-df04-4dc4-8254-e7a3cc5bbf76" providerId="AD" clId="Web-{EE7F12A6-3AEE-B4BF-5B59-603BDB77C507}" dt="2023-05-11T16:11:08.642" v="124"/>
          <ac:spMkLst>
            <pc:docMk/>
            <pc:sldMk cId="0" sldId="257"/>
            <ac:spMk id="25" creationId="{A3225165-F501-4466-C7DF-3E118396886D}"/>
          </ac:spMkLst>
        </pc:spChg>
        <pc:spChg chg="add mod">
          <ac:chgData name="Taisuke Miyamoto" userId="S::tmiyamoto@umass.edu::7c244641-df04-4dc4-8254-e7a3cc5bbf76" providerId="AD" clId="Web-{EE7F12A6-3AEE-B4BF-5B59-603BDB77C507}" dt="2023-05-11T19:09:28.050" v="205" actId="14100"/>
          <ac:spMkLst>
            <pc:docMk/>
            <pc:sldMk cId="0" sldId="257"/>
            <ac:spMk id="26" creationId="{0E0991E5-C8B1-8B0F-4A90-98FD292026FD}"/>
          </ac:spMkLst>
        </pc:spChg>
        <pc:spChg chg="mod">
          <ac:chgData name="Taisuke Miyamoto" userId="S::tmiyamoto@umass.edu::7c244641-df04-4dc4-8254-e7a3cc5bbf76" providerId="AD" clId="Web-{EE7F12A6-3AEE-B4BF-5B59-603BDB77C507}" dt="2023-05-11T19:08:39.018" v="189" actId="1076"/>
          <ac:spMkLst>
            <pc:docMk/>
            <pc:sldMk cId="0" sldId="257"/>
            <ac:spMk id="3076" creationId="{00000000-0000-0000-0000-000000000000}"/>
          </ac:spMkLst>
        </pc:spChg>
        <pc:spChg chg="mod">
          <ac:chgData name="Taisuke Miyamoto" userId="S::tmiyamoto@umass.edu::7c244641-df04-4dc4-8254-e7a3cc5bbf76" providerId="AD" clId="Web-{EE7F12A6-3AEE-B4BF-5B59-603BDB77C507}" dt="2023-05-11T19:12:21.618" v="225" actId="1076"/>
          <ac:spMkLst>
            <pc:docMk/>
            <pc:sldMk cId="0" sldId="257"/>
            <ac:spMk id="3079" creationId="{00000000-0000-0000-0000-000000000000}"/>
          </ac:spMkLst>
        </pc:spChg>
        <pc:spChg chg="mod">
          <ac:chgData name="Taisuke Miyamoto" userId="S::tmiyamoto@umass.edu::7c244641-df04-4dc4-8254-e7a3cc5bbf76" providerId="AD" clId="Web-{EE7F12A6-3AEE-B4BF-5B59-603BDB77C507}" dt="2023-05-11T16:09:47.608" v="118" actId="1076"/>
          <ac:spMkLst>
            <pc:docMk/>
            <pc:sldMk cId="0" sldId="257"/>
            <ac:spMk id="3080" creationId="{00000000-0000-0000-0000-000000000000}"/>
          </ac:spMkLst>
        </pc:spChg>
        <pc:spChg chg="mod">
          <ac:chgData name="Taisuke Miyamoto" userId="S::tmiyamoto@umass.edu::7c244641-df04-4dc4-8254-e7a3cc5bbf76" providerId="AD" clId="Web-{EE7F12A6-3AEE-B4BF-5B59-603BDB77C507}" dt="2023-05-11T19:19:44.725" v="291" actId="20577"/>
          <ac:spMkLst>
            <pc:docMk/>
            <pc:sldMk cId="0" sldId="257"/>
            <ac:spMk id="3081" creationId="{00000000-0000-0000-0000-000000000000}"/>
          </ac:spMkLst>
        </pc:spChg>
        <pc:spChg chg="mod">
          <ac:chgData name="Taisuke Miyamoto" userId="S::tmiyamoto@umass.edu::7c244641-df04-4dc4-8254-e7a3cc5bbf76" providerId="AD" clId="Web-{EE7F12A6-3AEE-B4BF-5B59-603BDB77C507}" dt="2023-05-11T15:49:59.072" v="74" actId="20577"/>
          <ac:spMkLst>
            <pc:docMk/>
            <pc:sldMk cId="0" sldId="257"/>
            <ac:spMk id="3084" creationId="{00000000-0000-0000-0000-000000000000}"/>
          </ac:spMkLst>
        </pc:spChg>
        <pc:graphicFrameChg chg="add mod modGraphic">
          <ac:chgData name="Taisuke Miyamoto" userId="S::tmiyamoto@umass.edu::7c244641-df04-4dc4-8254-e7a3cc5bbf76" providerId="AD" clId="Web-{EE7F12A6-3AEE-B4BF-5B59-603BDB77C507}" dt="2023-05-11T19:39:55.949" v="536"/>
          <ac:graphicFrameMkLst>
            <pc:docMk/>
            <pc:sldMk cId="0" sldId="257"/>
            <ac:graphicFrameMk id="10" creationId="{FAD64954-E9C1-B079-AF40-4190A7CA1600}"/>
          </ac:graphicFrameMkLst>
        </pc:graphicFrameChg>
        <pc:graphicFrameChg chg="del mod modGraphic">
          <ac:chgData name="Taisuke Miyamoto" userId="S::tmiyamoto@umass.edu::7c244641-df04-4dc4-8254-e7a3cc5bbf76" providerId="AD" clId="Web-{EE7F12A6-3AEE-B4BF-5B59-603BDB77C507}" dt="2023-05-11T15:47:13.348" v="21"/>
          <ac:graphicFrameMkLst>
            <pc:docMk/>
            <pc:sldMk cId="0" sldId="257"/>
            <ac:graphicFrameMk id="12" creationId="{00000000-0000-0000-0000-000000000000}"/>
          </ac:graphicFrameMkLst>
        </pc:graphicFrameChg>
        <pc:graphicFrameChg chg="del">
          <ac:chgData name="Taisuke Miyamoto" userId="S::tmiyamoto@umass.edu::7c244641-df04-4dc4-8254-e7a3cc5bbf76" providerId="AD" clId="Web-{EE7F12A6-3AEE-B4BF-5B59-603BDB77C507}" dt="2023-05-11T15:48:29.163" v="28"/>
          <ac:graphicFrameMkLst>
            <pc:docMk/>
            <pc:sldMk cId="0" sldId="257"/>
            <ac:graphicFrameMk id="16" creationId="{00000000-0000-0000-0000-000000000000}"/>
          </ac:graphicFrameMkLst>
        </pc:graphicFrameChg>
        <pc:graphicFrameChg chg="add mod modGraphic">
          <ac:chgData name="Taisuke Miyamoto" userId="S::tmiyamoto@umass.edu::7c244641-df04-4dc4-8254-e7a3cc5bbf76" providerId="AD" clId="Web-{EE7F12A6-3AEE-B4BF-5B59-603BDB77C507}" dt="2023-05-11T19:39:48.636" v="533"/>
          <ac:graphicFrameMkLst>
            <pc:docMk/>
            <pc:sldMk cId="0" sldId="257"/>
            <ac:graphicFrameMk id="20" creationId="{0A7C7653-139D-3E1B-F96B-78D7EA85B4EB}"/>
          </ac:graphicFrameMkLst>
        </pc:graphicFrameChg>
        <pc:graphicFrameChg chg="add mod modGraphic">
          <ac:chgData name="Taisuke Miyamoto" userId="S::tmiyamoto@umass.edu::7c244641-df04-4dc4-8254-e7a3cc5bbf76" providerId="AD" clId="Web-{EE7F12A6-3AEE-B4BF-5B59-603BDB77C507}" dt="2023-05-11T19:40:27.153" v="540"/>
          <ac:graphicFrameMkLst>
            <pc:docMk/>
            <pc:sldMk cId="0" sldId="257"/>
            <ac:graphicFrameMk id="22" creationId="{F5CD2832-3740-680D-6893-8BC164913A85}"/>
          </ac:graphicFrameMkLst>
        </pc:graphicFrameChg>
        <pc:picChg chg="add mod">
          <ac:chgData name="Taisuke Miyamoto" userId="S::tmiyamoto@umass.edu::7c244641-df04-4dc4-8254-e7a3cc5bbf76" providerId="AD" clId="Web-{EE7F12A6-3AEE-B4BF-5B59-603BDB77C507}" dt="2023-05-11T19:10:25.005" v="211" actId="1076"/>
          <ac:picMkLst>
            <pc:docMk/>
            <pc:sldMk cId="0" sldId="257"/>
            <ac:picMk id="4" creationId="{4B67D861-4DCA-A193-0671-D108EBD226F8}"/>
          </ac:picMkLst>
        </pc:picChg>
        <pc:picChg chg="mod modCrop">
          <ac:chgData name="Taisuke Miyamoto" userId="S::tmiyamoto@umass.edu::7c244641-df04-4dc4-8254-e7a3cc5bbf76" providerId="AD" clId="Web-{EE7F12A6-3AEE-B4BF-5B59-603BDB77C507}" dt="2023-05-11T19:39:07.447" v="523" actId="1076"/>
          <ac:picMkLst>
            <pc:docMk/>
            <pc:sldMk cId="0" sldId="257"/>
            <ac:picMk id="6" creationId="{AB3D8C7C-B144-4C0E-A529-B8471AFDBF44}"/>
          </ac:picMkLst>
        </pc:picChg>
        <pc:picChg chg="del mod">
          <ac:chgData name="Taisuke Miyamoto" userId="S::tmiyamoto@umass.edu::7c244641-df04-4dc4-8254-e7a3cc5bbf76" providerId="AD" clId="Web-{EE7F12A6-3AEE-B4BF-5B59-603BDB77C507}" dt="2023-05-11T16:08:42.653" v="101"/>
          <ac:picMkLst>
            <pc:docMk/>
            <pc:sldMk cId="0" sldId="257"/>
            <ac:picMk id="7" creationId="{8337EC75-A221-A3D9-7A0B-D9651639377A}"/>
          </ac:picMkLst>
        </pc:picChg>
        <pc:picChg chg="del">
          <ac:chgData name="Taisuke Miyamoto" userId="S::tmiyamoto@umass.edu::7c244641-df04-4dc4-8254-e7a3cc5bbf76" providerId="AD" clId="Web-{EE7F12A6-3AEE-B4BF-5B59-603BDB77C507}" dt="2023-05-11T19:10:13.458" v="206"/>
          <ac:picMkLst>
            <pc:docMk/>
            <pc:sldMk cId="0" sldId="257"/>
            <ac:picMk id="14" creationId="{F6A424F9-D930-B13C-F173-F3DB59F1641D}"/>
          </ac:picMkLst>
        </pc:picChg>
        <pc:picChg chg="add mod">
          <ac:chgData name="Taisuke Miyamoto" userId="S::tmiyamoto@umass.edu::7c244641-df04-4dc4-8254-e7a3cc5bbf76" providerId="AD" clId="Web-{EE7F12A6-3AEE-B4BF-5B59-603BDB77C507}" dt="2023-05-11T16:09:03.763" v="108" actId="1076"/>
          <ac:picMkLst>
            <pc:docMk/>
            <pc:sldMk cId="0" sldId="257"/>
            <ac:picMk id="23" creationId="{37277D82-72DE-88B1-8AAC-1C79CB9FFBD9}"/>
          </ac:picMkLst>
        </pc:picChg>
        <pc:picChg chg="add mod">
          <ac:chgData name="Taisuke Miyamoto" userId="S::tmiyamoto@umass.edu::7c244641-df04-4dc4-8254-e7a3cc5bbf76" providerId="AD" clId="Web-{EE7F12A6-3AEE-B4BF-5B59-603BDB77C507}" dt="2023-05-11T16:09:23.826" v="112" actId="1076"/>
          <ac:picMkLst>
            <pc:docMk/>
            <pc:sldMk cId="0" sldId="257"/>
            <ac:picMk id="24" creationId="{B6305402-25AC-59A3-3DA1-4ADE45A3B88E}"/>
          </ac:picMkLst>
        </pc:picChg>
      </pc:sldChg>
    </pc:docChg>
  </pc:docChgLst>
  <pc:docChgLst>
    <pc:chgData name="Heta Shah" userId="S::hhshah@umass.edu::1a21d081-8745-4dda-a6a1-61a40112842f" providerId="AD" clId="Web-{A619FD29-7C2F-D621-DF13-7DA4B9A400C4}"/>
    <pc:docChg chg="modSld">
      <pc:chgData name="Heta Shah" userId="S::hhshah@umass.edu::1a21d081-8745-4dda-a6a1-61a40112842f" providerId="AD" clId="Web-{A619FD29-7C2F-D621-DF13-7DA4B9A400C4}" dt="2023-05-11T19:40:53.049" v="1" actId="1076"/>
      <pc:docMkLst>
        <pc:docMk/>
      </pc:docMkLst>
      <pc:sldChg chg="modSp">
        <pc:chgData name="Heta Shah" userId="S::hhshah@umass.edu::1a21d081-8745-4dda-a6a1-61a40112842f" providerId="AD" clId="Web-{A619FD29-7C2F-D621-DF13-7DA4B9A400C4}" dt="2023-05-11T19:40:53.049" v="1" actId="1076"/>
        <pc:sldMkLst>
          <pc:docMk/>
          <pc:sldMk cId="0" sldId="256"/>
        </pc:sldMkLst>
        <pc:picChg chg="mod">
          <ac:chgData name="Heta Shah" userId="S::hhshah@umass.edu::1a21d081-8745-4dda-a6a1-61a40112842f" providerId="AD" clId="Web-{A619FD29-7C2F-D621-DF13-7DA4B9A400C4}" dt="2023-05-11T19:37:17.152" v="0" actId="1076"/>
          <ac:picMkLst>
            <pc:docMk/>
            <pc:sldMk cId="0" sldId="256"/>
            <ac:picMk id="11" creationId="{29E5C95F-2EA4-5DE8-6EA4-DD3BDF86DBA8}"/>
          </ac:picMkLst>
        </pc:picChg>
        <pc:picChg chg="mod">
          <ac:chgData name="Heta Shah" userId="S::hhshah@umass.edu::1a21d081-8745-4dda-a6a1-61a40112842f" providerId="AD" clId="Web-{A619FD29-7C2F-D621-DF13-7DA4B9A400C4}" dt="2023-05-11T19:40:53.049" v="1" actId="1076"/>
          <ac:picMkLst>
            <pc:docMk/>
            <pc:sldMk cId="0" sldId="256"/>
            <ac:picMk id="12" creationId="{D7CD22E8-767C-8C86-FEA4-232EFD994413}"/>
          </ac:picMkLst>
        </pc:picChg>
      </pc:sldChg>
    </pc:docChg>
  </pc:docChgLst>
  <pc:docChgLst>
    <pc:chgData name="Tergel Molom-Ochir" userId="S::tmolomochir@umass.edu::577bfa41-d07f-40c2-9054-d7180de2c0b4" providerId="AD" clId="Web-{023F867F-541C-E165-AA5B-23B15713FBD3}"/>
    <pc:docChg chg="modSld">
      <pc:chgData name="Tergel Molom-Ochir" userId="S::tmolomochir@umass.edu::577bfa41-d07f-40c2-9054-d7180de2c0b4" providerId="AD" clId="Web-{023F867F-541C-E165-AA5B-23B15713FBD3}" dt="2023-05-11T03:50:44.906" v="21" actId="14100"/>
      <pc:docMkLst>
        <pc:docMk/>
      </pc:docMkLst>
      <pc:sldChg chg="addSp delSp modSp">
        <pc:chgData name="Tergel Molom-Ochir" userId="S::tmolomochir@umass.edu::577bfa41-d07f-40c2-9054-d7180de2c0b4" providerId="AD" clId="Web-{023F867F-541C-E165-AA5B-23B15713FBD3}" dt="2023-05-11T03:50:44.906" v="21" actId="14100"/>
        <pc:sldMkLst>
          <pc:docMk/>
          <pc:sldMk cId="0" sldId="256"/>
        </pc:sldMkLst>
        <pc:spChg chg="mod">
          <ac:chgData name="Tergel Molom-Ochir" userId="S::tmolomochir@umass.edu::577bfa41-d07f-40c2-9054-d7180de2c0b4" providerId="AD" clId="Web-{023F867F-541C-E165-AA5B-23B15713FBD3}" dt="2023-05-11T03:35:54.927" v="7" actId="1076"/>
          <ac:spMkLst>
            <pc:docMk/>
            <pc:sldMk cId="0" sldId="256"/>
            <ac:spMk id="8" creationId="{1862CF9F-F88B-99BF-58B2-58E8B5ABD63F}"/>
          </ac:spMkLst>
        </pc:spChg>
        <pc:spChg chg="mod">
          <ac:chgData name="Tergel Molom-Ochir" userId="S::tmolomochir@umass.edu::577bfa41-d07f-40c2-9054-d7180de2c0b4" providerId="AD" clId="Web-{023F867F-541C-E165-AA5B-23B15713FBD3}" dt="2023-05-11T03:35:38.255" v="5" actId="14100"/>
          <ac:spMkLst>
            <pc:docMk/>
            <pc:sldMk cId="0" sldId="256"/>
            <ac:spMk id="10" creationId="{4C627B75-95F7-D251-05CF-8CB9E067C3DF}"/>
          </ac:spMkLst>
        </pc:spChg>
        <pc:spChg chg="mod">
          <ac:chgData name="Tergel Molom-Ochir" userId="S::tmolomochir@umass.edu::577bfa41-d07f-40c2-9054-d7180de2c0b4" providerId="AD" clId="Web-{023F867F-541C-E165-AA5B-23B15713FBD3}" dt="2023-05-11T03:50:40.984" v="19" actId="1076"/>
          <ac:spMkLst>
            <pc:docMk/>
            <pc:sldMk cId="0" sldId="256"/>
            <ac:spMk id="2063" creationId="{00000000-0000-0000-0000-000000000000}"/>
          </ac:spMkLst>
        </pc:spChg>
        <pc:spChg chg="mod">
          <ac:chgData name="Tergel Molom-Ochir" userId="S::tmolomochir@umass.edu::577bfa41-d07f-40c2-9054-d7180de2c0b4" providerId="AD" clId="Web-{023F867F-541C-E165-AA5B-23B15713FBD3}" dt="2023-05-11T03:35:54.864" v="6" actId="1076"/>
          <ac:spMkLst>
            <pc:docMk/>
            <pc:sldMk cId="0" sldId="256"/>
            <ac:spMk id="2065" creationId="{00000000-0000-0000-0000-000000000000}"/>
          </ac:spMkLst>
        </pc:spChg>
        <pc:picChg chg="add del mod">
          <ac:chgData name="Tergel Molom-Ochir" userId="S::tmolomochir@umass.edu::577bfa41-d07f-40c2-9054-d7180de2c0b4" providerId="AD" clId="Web-{023F867F-541C-E165-AA5B-23B15713FBD3}" dt="2023-05-11T03:50:07.515" v="15"/>
          <ac:picMkLst>
            <pc:docMk/>
            <pc:sldMk cId="0" sldId="256"/>
            <ac:picMk id="11" creationId="{17B9E95E-3932-0B68-4154-A95B3E8F0F17}"/>
          </ac:picMkLst>
        </pc:picChg>
        <pc:picChg chg="add mod">
          <ac:chgData name="Tergel Molom-Ochir" userId="S::tmolomochir@umass.edu::577bfa41-d07f-40c2-9054-d7180de2c0b4" providerId="AD" clId="Web-{023F867F-541C-E165-AA5B-23B15713FBD3}" dt="2023-05-11T03:50:44.906" v="21" actId="14100"/>
          <ac:picMkLst>
            <pc:docMk/>
            <pc:sldMk cId="0" sldId="256"/>
            <ac:picMk id="12" creationId="{D7CD22E8-767C-8C86-FEA4-232EFD994413}"/>
          </ac:picMkLst>
        </pc:picChg>
      </pc:sldChg>
      <pc:sldChg chg="addSp modSp">
        <pc:chgData name="Tergel Molom-Ochir" userId="S::tmolomochir@umass.edu::577bfa41-d07f-40c2-9054-d7180de2c0b4" providerId="AD" clId="Web-{023F867F-541C-E165-AA5B-23B15713FBD3}" dt="2023-05-11T03:48:30.883" v="12" actId="14100"/>
        <pc:sldMkLst>
          <pc:docMk/>
          <pc:sldMk cId="0" sldId="257"/>
        </pc:sldMkLst>
        <pc:picChg chg="add mod">
          <ac:chgData name="Tergel Molom-Ochir" userId="S::tmolomochir@umass.edu::577bfa41-d07f-40c2-9054-d7180de2c0b4" providerId="AD" clId="Web-{023F867F-541C-E165-AA5B-23B15713FBD3}" dt="2023-05-11T03:48:30.883" v="12" actId="14100"/>
          <ac:picMkLst>
            <pc:docMk/>
            <pc:sldMk cId="0" sldId="257"/>
            <ac:picMk id="7" creationId="{8337EC75-A221-A3D9-7A0B-D9651639377A}"/>
          </ac:picMkLst>
        </pc:picChg>
      </pc:sldChg>
    </pc:docChg>
  </pc:docChgLst>
  <pc:docChgLst>
    <pc:chgData name="Taisuke Miyamoto" userId="S::tmiyamoto@umass.edu::7c244641-df04-4dc4-8254-e7a3cc5bbf76" providerId="AD" clId="Web-{BDB0563E-1589-F909-FE7B-A272A520899A}"/>
    <pc:docChg chg="modSld">
      <pc:chgData name="Taisuke Miyamoto" userId="S::tmiyamoto@umass.edu::7c244641-df04-4dc4-8254-e7a3cc5bbf76" providerId="AD" clId="Web-{BDB0563E-1589-F909-FE7B-A272A520899A}" dt="2023-05-11T00:35:45.626" v="106"/>
      <pc:docMkLst>
        <pc:docMk/>
      </pc:docMkLst>
      <pc:sldChg chg="addSp delSp modSp">
        <pc:chgData name="Taisuke Miyamoto" userId="S::tmiyamoto@umass.edu::7c244641-df04-4dc4-8254-e7a3cc5bbf76" providerId="AD" clId="Web-{BDB0563E-1589-F909-FE7B-A272A520899A}" dt="2023-05-11T00:35:45.626" v="106"/>
        <pc:sldMkLst>
          <pc:docMk/>
          <pc:sldMk cId="0" sldId="256"/>
        </pc:sldMkLst>
        <pc:spChg chg="mod">
          <ac:chgData name="Taisuke Miyamoto" userId="S::tmiyamoto@umass.edu::7c244641-df04-4dc4-8254-e7a3cc5bbf76" providerId="AD" clId="Web-{BDB0563E-1589-F909-FE7B-A272A520899A}" dt="2023-05-10T23:52:37.723" v="85" actId="1076"/>
          <ac:spMkLst>
            <pc:docMk/>
            <pc:sldMk cId="0" sldId="256"/>
            <ac:spMk id="2" creationId="{00000000-0000-0000-0000-000000000000}"/>
          </ac:spMkLst>
        </pc:spChg>
        <pc:spChg chg="add mod">
          <ac:chgData name="Taisuke Miyamoto" userId="S::tmiyamoto@umass.edu::7c244641-df04-4dc4-8254-e7a3cc5bbf76" providerId="AD" clId="Web-{BDB0563E-1589-F909-FE7B-A272A520899A}" dt="2023-05-10T23:36:54.849" v="22" actId="1076"/>
          <ac:spMkLst>
            <pc:docMk/>
            <pc:sldMk cId="0" sldId="256"/>
            <ac:spMk id="3" creationId="{095D9437-21AC-69AD-221B-85B193AFF9A1}"/>
          </ac:spMkLst>
        </pc:spChg>
        <pc:spChg chg="add del mod">
          <ac:chgData name="Taisuke Miyamoto" userId="S::tmiyamoto@umass.edu::7c244641-df04-4dc4-8254-e7a3cc5bbf76" providerId="AD" clId="Web-{BDB0563E-1589-F909-FE7B-A272A520899A}" dt="2023-05-11T00:35:45.626" v="106"/>
          <ac:spMkLst>
            <pc:docMk/>
            <pc:sldMk cId="0" sldId="256"/>
            <ac:spMk id="8" creationId="{83D1C384-9243-EC47-1CA0-0AD0E60AC24D}"/>
          </ac:spMkLst>
        </pc:spChg>
        <pc:spChg chg="add">
          <ac:chgData name="Taisuke Miyamoto" userId="S::tmiyamoto@umass.edu::7c244641-df04-4dc4-8254-e7a3cc5bbf76" providerId="AD" clId="Web-{BDB0563E-1589-F909-FE7B-A272A520899A}" dt="2023-05-11T00:35:39.735" v="105"/>
          <ac:spMkLst>
            <pc:docMk/>
            <pc:sldMk cId="0" sldId="256"/>
            <ac:spMk id="9" creationId="{11A2AC06-BC65-D0E4-C49D-1151A2F5206B}"/>
          </ac:spMkLst>
        </pc:spChg>
        <pc:spChg chg="mod">
          <ac:chgData name="Taisuke Miyamoto" userId="S::tmiyamoto@umass.edu::7c244641-df04-4dc4-8254-e7a3cc5bbf76" providerId="AD" clId="Web-{BDB0563E-1589-F909-FE7B-A272A520899A}" dt="2023-05-10T23:37:23.710" v="29" actId="20577"/>
          <ac:spMkLst>
            <pc:docMk/>
            <pc:sldMk cId="0" sldId="256"/>
            <ac:spMk id="2053" creationId="{00000000-0000-0000-0000-000000000000}"/>
          </ac:spMkLst>
        </pc:spChg>
        <pc:spChg chg="mod">
          <ac:chgData name="Taisuke Miyamoto" userId="S::tmiyamoto@umass.edu::7c244641-df04-4dc4-8254-e7a3cc5bbf76" providerId="AD" clId="Web-{BDB0563E-1589-F909-FE7B-A272A520899A}" dt="2023-05-10T23:42:41.688" v="79" actId="20577"/>
          <ac:spMkLst>
            <pc:docMk/>
            <pc:sldMk cId="0" sldId="256"/>
            <ac:spMk id="2054" creationId="{00000000-0000-0000-0000-000000000000}"/>
          </ac:spMkLst>
        </pc:spChg>
        <pc:spChg chg="mod">
          <ac:chgData name="Taisuke Miyamoto" userId="S::tmiyamoto@umass.edu::7c244641-df04-4dc4-8254-e7a3cc5bbf76" providerId="AD" clId="Web-{BDB0563E-1589-F909-FE7B-A272A520899A}" dt="2023-05-10T23:36:49.818" v="21" actId="1076"/>
          <ac:spMkLst>
            <pc:docMk/>
            <pc:sldMk cId="0" sldId="256"/>
            <ac:spMk id="2060" creationId="{00000000-0000-0000-0000-000000000000}"/>
          </ac:spMkLst>
        </pc:spChg>
        <pc:spChg chg="mod">
          <ac:chgData name="Taisuke Miyamoto" userId="S::tmiyamoto@umass.edu::7c244641-df04-4dc4-8254-e7a3cc5bbf76" providerId="AD" clId="Web-{BDB0563E-1589-F909-FE7B-A272A520899A}" dt="2023-05-11T00:33:59.356" v="102" actId="1076"/>
          <ac:spMkLst>
            <pc:docMk/>
            <pc:sldMk cId="0" sldId="256"/>
            <ac:spMk id="2064" creationId="{00000000-0000-0000-0000-000000000000}"/>
          </ac:spMkLst>
        </pc:spChg>
        <pc:spChg chg="del mod">
          <ac:chgData name="Taisuke Miyamoto" userId="S::tmiyamoto@umass.edu::7c244641-df04-4dc4-8254-e7a3cc5bbf76" providerId="AD" clId="Web-{BDB0563E-1589-F909-FE7B-A272A520899A}" dt="2023-05-10T23:42:19.563" v="70"/>
          <ac:spMkLst>
            <pc:docMk/>
            <pc:sldMk cId="0" sldId="256"/>
            <ac:spMk id="2066" creationId="{00000000-0000-0000-0000-000000000000}"/>
          </ac:spMkLst>
        </pc:spChg>
        <pc:spChg chg="del mod">
          <ac:chgData name="Taisuke Miyamoto" userId="S::tmiyamoto@umass.edu::7c244641-df04-4dc4-8254-e7a3cc5bbf76" providerId="AD" clId="Web-{BDB0563E-1589-F909-FE7B-A272A520899A}" dt="2023-05-10T23:42:18.485" v="69"/>
          <ac:spMkLst>
            <pc:docMk/>
            <pc:sldMk cId="0" sldId="256"/>
            <ac:spMk id="2067" creationId="{00000000-0000-0000-0000-000000000000}"/>
          </ac:spMkLst>
        </pc:spChg>
        <pc:spChg chg="del mod">
          <ac:chgData name="Taisuke Miyamoto" userId="S::tmiyamoto@umass.edu::7c244641-df04-4dc4-8254-e7a3cc5bbf76" providerId="AD" clId="Web-{BDB0563E-1589-F909-FE7B-A272A520899A}" dt="2023-05-10T23:42:08.656" v="67"/>
          <ac:spMkLst>
            <pc:docMk/>
            <pc:sldMk cId="0" sldId="256"/>
            <ac:spMk id="2068" creationId="{00000000-0000-0000-0000-000000000000}"/>
          </ac:spMkLst>
        </pc:spChg>
        <pc:spChg chg="del">
          <ac:chgData name="Taisuke Miyamoto" userId="S::tmiyamoto@umass.edu::7c244641-df04-4dc4-8254-e7a3cc5bbf76" providerId="AD" clId="Web-{BDB0563E-1589-F909-FE7B-A272A520899A}" dt="2023-05-10T23:42:15.844" v="68"/>
          <ac:spMkLst>
            <pc:docMk/>
            <pc:sldMk cId="0" sldId="256"/>
            <ac:spMk id="2069" creationId="{00000000-0000-0000-0000-000000000000}"/>
          </ac:spMkLst>
        </pc:spChg>
        <pc:picChg chg="add mod">
          <ac:chgData name="Taisuke Miyamoto" userId="S::tmiyamoto@umass.edu::7c244641-df04-4dc4-8254-e7a3cc5bbf76" providerId="AD" clId="Web-{BDB0563E-1589-F909-FE7B-A272A520899A}" dt="2023-05-11T00:28:54.594" v="92" actId="1076"/>
          <ac:picMkLst>
            <pc:docMk/>
            <pc:sldMk cId="0" sldId="256"/>
            <ac:picMk id="5" creationId="{B9BE27A3-DCEC-EBD7-8779-57750A39EF33}"/>
          </ac:picMkLst>
        </pc:picChg>
        <pc:picChg chg="add mod">
          <ac:chgData name="Taisuke Miyamoto" userId="S::tmiyamoto@umass.edu::7c244641-df04-4dc4-8254-e7a3cc5bbf76" providerId="AD" clId="Web-{BDB0563E-1589-F909-FE7B-A272A520899A}" dt="2023-05-10T23:55:42.963" v="88" actId="1076"/>
          <ac:picMkLst>
            <pc:docMk/>
            <pc:sldMk cId="0" sldId="256"/>
            <ac:picMk id="6" creationId="{6057CEB2-A6E9-CC9D-5226-5BDDBF45E955}"/>
          </ac:picMkLst>
        </pc:picChg>
        <pc:picChg chg="add del mod">
          <ac:chgData name="Taisuke Miyamoto" userId="S::tmiyamoto@umass.edu::7c244641-df04-4dc4-8254-e7a3cc5bbf76" providerId="AD" clId="Web-{BDB0563E-1589-F909-FE7B-A272A520899A}" dt="2023-05-11T00:33:49.934" v="101"/>
          <ac:picMkLst>
            <pc:docMk/>
            <pc:sldMk cId="0" sldId="256"/>
            <ac:picMk id="7" creationId="{993D17ED-A071-75A9-D02A-C90BA39B4F1C}"/>
          </ac:picMkLst>
        </pc:picChg>
      </pc:sldChg>
    </pc:docChg>
  </pc:docChgLst>
  <pc:docChgLst>
    <pc:chgData name="Heta Shah" userId="S::hhshah@umass.edu::1a21d081-8745-4dda-a6a1-61a40112842f" providerId="AD" clId="Web-{0456E272-7F6B-6253-124B-D3D7EE93FFFA}"/>
    <pc:docChg chg="modSld">
      <pc:chgData name="Heta Shah" userId="S::hhshah@umass.edu::1a21d081-8745-4dda-a6a1-61a40112842f" providerId="AD" clId="Web-{0456E272-7F6B-6253-124B-D3D7EE93FFFA}" dt="2023-05-11T19:35:36.912" v="46" actId="1076"/>
      <pc:docMkLst>
        <pc:docMk/>
      </pc:docMkLst>
      <pc:sldChg chg="modSp">
        <pc:chgData name="Heta Shah" userId="S::hhshah@umass.edu::1a21d081-8745-4dda-a6a1-61a40112842f" providerId="AD" clId="Web-{0456E272-7F6B-6253-124B-D3D7EE93FFFA}" dt="2023-05-11T19:35:36.912" v="46" actId="1076"/>
        <pc:sldMkLst>
          <pc:docMk/>
          <pc:sldMk cId="0" sldId="256"/>
        </pc:sldMkLst>
        <pc:spChg chg="mod">
          <ac:chgData name="Heta Shah" userId="S::hhshah@umass.edu::1a21d081-8745-4dda-a6a1-61a40112842f" providerId="AD" clId="Web-{0456E272-7F6B-6253-124B-D3D7EE93FFFA}" dt="2023-05-11T19:29:14.615" v="2" actId="20577"/>
          <ac:spMkLst>
            <pc:docMk/>
            <pc:sldMk cId="0" sldId="256"/>
            <ac:spMk id="2054" creationId="{00000000-0000-0000-0000-000000000000}"/>
          </ac:spMkLst>
        </pc:spChg>
        <pc:picChg chg="mod modCrop">
          <ac:chgData name="Heta Shah" userId="S::hhshah@umass.edu::1a21d081-8745-4dda-a6a1-61a40112842f" providerId="AD" clId="Web-{0456E272-7F6B-6253-124B-D3D7EE93FFFA}" dt="2023-05-11T19:35:26.756" v="45" actId="1076"/>
          <ac:picMkLst>
            <pc:docMk/>
            <pc:sldMk cId="0" sldId="256"/>
            <ac:picMk id="17" creationId="{71A19FD2-FCE8-37F7-8756-BBF07224CFD6}"/>
          </ac:picMkLst>
        </pc:picChg>
        <pc:picChg chg="mod">
          <ac:chgData name="Heta Shah" userId="S::hhshah@umass.edu::1a21d081-8745-4dda-a6a1-61a40112842f" providerId="AD" clId="Web-{0456E272-7F6B-6253-124B-D3D7EE93FFFA}" dt="2023-05-11T19:29:34.741" v="8" actId="1076"/>
          <ac:picMkLst>
            <pc:docMk/>
            <pc:sldMk cId="0" sldId="256"/>
            <ac:picMk id="18" creationId="{66E71F58-8C68-A4FB-6925-90FA5F4B6BE9}"/>
          </ac:picMkLst>
        </pc:picChg>
        <pc:picChg chg="mod modCrop">
          <ac:chgData name="Heta Shah" userId="S::hhshah@umass.edu::1a21d081-8745-4dda-a6a1-61a40112842f" providerId="AD" clId="Web-{0456E272-7F6B-6253-124B-D3D7EE93FFFA}" dt="2023-05-11T19:35:10.552" v="41" actId="1076"/>
          <ac:picMkLst>
            <pc:docMk/>
            <pc:sldMk cId="0" sldId="256"/>
            <ac:picMk id="19" creationId="{08BCFF8E-D8FF-23C3-CFBB-007E3337957F}"/>
          </ac:picMkLst>
        </pc:picChg>
        <pc:picChg chg="mod">
          <ac:chgData name="Heta Shah" userId="S::hhshah@umass.edu::1a21d081-8745-4dda-a6a1-61a40112842f" providerId="AD" clId="Web-{0456E272-7F6B-6253-124B-D3D7EE93FFFA}" dt="2023-05-11T19:34:12.878" v="32" actId="1076"/>
          <ac:picMkLst>
            <pc:docMk/>
            <pc:sldMk cId="0" sldId="256"/>
            <ac:picMk id="21" creationId="{CB9CA632-1894-11AE-20EB-1F45566C807A}"/>
          </ac:picMkLst>
        </pc:picChg>
        <pc:picChg chg="mod">
          <ac:chgData name="Heta Shah" userId="S::hhshah@umass.edu::1a21d081-8745-4dda-a6a1-61a40112842f" providerId="AD" clId="Web-{0456E272-7F6B-6253-124B-D3D7EE93FFFA}" dt="2023-05-11T19:35:36.912" v="46" actId="1076"/>
          <ac:picMkLst>
            <pc:docMk/>
            <pc:sldMk cId="0" sldId="256"/>
            <ac:picMk id="22" creationId="{C99D99DC-E7C6-92D4-7219-B7859EB52754}"/>
          </ac:picMkLst>
        </pc:picChg>
      </pc:sldChg>
    </pc:docChg>
  </pc:docChgLst>
  <pc:docChgLst>
    <pc:chgData name="C.V. Hollot" userId="a9fdb424-6a01-4128-805d-c416d174801a" providerId="ADAL" clId="{86C75D4C-7052-4406-B9D0-5335285BC7E5}"/>
    <pc:docChg chg="modSld">
      <pc:chgData name="C.V. Hollot" userId="a9fdb424-6a01-4128-805d-c416d174801a" providerId="ADAL" clId="{86C75D4C-7052-4406-B9D0-5335285BC7E5}" dt="2022-04-21T19:56:16.597" v="4" actId="20577"/>
      <pc:docMkLst>
        <pc:docMk/>
      </pc:docMkLst>
      <pc:sldChg chg="modSp mod">
        <pc:chgData name="C.V. Hollot" userId="a9fdb424-6a01-4128-805d-c416d174801a" providerId="ADAL" clId="{86C75D4C-7052-4406-B9D0-5335285BC7E5}" dt="2022-04-21T19:56:16.597" v="4" actId="20577"/>
        <pc:sldMkLst>
          <pc:docMk/>
          <pc:sldMk cId="0" sldId="256"/>
        </pc:sldMkLst>
        <pc:spChg chg="mod">
          <ac:chgData name="C.V. Hollot" userId="a9fdb424-6a01-4128-805d-c416d174801a" providerId="ADAL" clId="{86C75D4C-7052-4406-B9D0-5335285BC7E5}" dt="2022-04-21T19:56:16.597" v="4" actId="20577"/>
          <ac:spMkLst>
            <pc:docMk/>
            <pc:sldMk cId="0" sldId="256"/>
            <ac:spMk id="2058" creationId="{00000000-0000-0000-0000-000000000000}"/>
          </ac:spMkLst>
        </pc:spChg>
        <pc:spChg chg="mod">
          <ac:chgData name="C.V. Hollot" userId="a9fdb424-6a01-4128-805d-c416d174801a" providerId="ADAL" clId="{86C75D4C-7052-4406-B9D0-5335285BC7E5}" dt="2022-04-21T19:55:54.438" v="0"/>
          <ac:spMkLst>
            <pc:docMk/>
            <pc:sldMk cId="0" sldId="256"/>
            <ac:spMk id="2061" creationId="{00000000-0000-0000-0000-000000000000}"/>
          </ac:spMkLst>
        </pc:spChg>
      </pc:sldChg>
    </pc:docChg>
  </pc:docChgLst>
  <pc:docChgLst>
    <pc:chgData name="C.V. Hollot" userId="a9fdb424-6a01-4128-805d-c416d174801a" providerId="ADAL" clId="{DC84E303-402E-4B91-BA46-CC3ABA75CA78}"/>
    <pc:docChg chg="modSld">
      <pc:chgData name="C.V. Hollot" userId="a9fdb424-6a01-4128-805d-c416d174801a" providerId="ADAL" clId="{DC84E303-402E-4B91-BA46-CC3ABA75CA78}" dt="2023-04-27T00:46:35.568" v="12" actId="478"/>
      <pc:docMkLst>
        <pc:docMk/>
      </pc:docMkLst>
      <pc:sldChg chg="addSp delSp modSp mod">
        <pc:chgData name="C.V. Hollot" userId="a9fdb424-6a01-4128-805d-c416d174801a" providerId="ADAL" clId="{DC84E303-402E-4B91-BA46-CC3ABA75CA78}" dt="2023-04-27T00:46:35.568" v="12" actId="478"/>
        <pc:sldMkLst>
          <pc:docMk/>
          <pc:sldMk cId="0" sldId="256"/>
        </pc:sldMkLst>
        <pc:spChg chg="mod">
          <ac:chgData name="C.V. Hollot" userId="a9fdb424-6a01-4128-805d-c416d174801a" providerId="ADAL" clId="{DC84E303-402E-4B91-BA46-CC3ABA75CA78}" dt="2023-04-27T00:46:32.145" v="11" actId="1076"/>
          <ac:spMkLst>
            <pc:docMk/>
            <pc:sldMk cId="0" sldId="256"/>
            <ac:spMk id="2058" creationId="{00000000-0000-0000-0000-000000000000}"/>
          </ac:spMkLst>
        </pc:spChg>
        <pc:spChg chg="mod">
          <ac:chgData name="C.V. Hollot" userId="a9fdb424-6a01-4128-805d-c416d174801a" providerId="ADAL" clId="{DC84E303-402E-4B91-BA46-CC3ABA75CA78}" dt="2023-04-27T00:26:59.139" v="1" actId="20577"/>
          <ac:spMkLst>
            <pc:docMk/>
            <pc:sldMk cId="0" sldId="256"/>
            <ac:spMk id="2061" creationId="{00000000-0000-0000-0000-000000000000}"/>
          </ac:spMkLst>
        </pc:spChg>
        <pc:picChg chg="add mod">
          <ac:chgData name="C.V. Hollot" userId="a9fdb424-6a01-4128-805d-c416d174801a" providerId="ADAL" clId="{DC84E303-402E-4B91-BA46-CC3ABA75CA78}" dt="2023-04-27T00:46:19.597" v="10" actId="1076"/>
          <ac:picMkLst>
            <pc:docMk/>
            <pc:sldMk cId="0" sldId="256"/>
            <ac:picMk id="4" creationId="{5AF48783-4DEF-42DC-418E-B3DBBF6BFD80}"/>
          </ac:picMkLst>
        </pc:picChg>
        <pc:picChg chg="del mod">
          <ac:chgData name="C.V. Hollot" userId="a9fdb424-6a01-4128-805d-c416d174801a" providerId="ADAL" clId="{DC84E303-402E-4B91-BA46-CC3ABA75CA78}" dt="2023-04-27T00:46:35.568" v="12" actId="478"/>
          <ac:picMkLst>
            <pc:docMk/>
            <pc:sldMk cId="0" sldId="256"/>
            <ac:picMk id="2057" creationId="{00000000-0000-0000-0000-000000000000}"/>
          </ac:picMkLst>
        </pc:picChg>
      </pc:sldChg>
    </pc:docChg>
  </pc:docChgLst>
  <pc:docChgLst>
    <pc:chgData name="Sashank Rao" userId="S::sashankrao@umass.edu::6a55c532-e32c-4fd5-85b7-558da3de095d" providerId="AD" clId="Web-{2B88C327-C7E6-4D26-9CB2-69168F256286}"/>
    <pc:docChg chg="modSld">
      <pc:chgData name="Sashank Rao" userId="S::sashankrao@umass.edu::6a55c532-e32c-4fd5-85b7-558da3de095d" providerId="AD" clId="Web-{2B88C327-C7E6-4D26-9CB2-69168F256286}" dt="2023-05-11T19:28:47.147" v="238" actId="1076"/>
      <pc:docMkLst>
        <pc:docMk/>
      </pc:docMkLst>
      <pc:sldChg chg="modSp">
        <pc:chgData name="Sashank Rao" userId="S::sashankrao@umass.edu::6a55c532-e32c-4fd5-85b7-558da3de095d" providerId="AD" clId="Web-{2B88C327-C7E6-4D26-9CB2-69168F256286}" dt="2023-05-11T19:28:47.147" v="238" actId="1076"/>
        <pc:sldMkLst>
          <pc:docMk/>
          <pc:sldMk cId="0" sldId="256"/>
        </pc:sldMkLst>
        <pc:picChg chg="mod">
          <ac:chgData name="Sashank Rao" userId="S::sashankrao@umass.edu::6a55c532-e32c-4fd5-85b7-558da3de095d" providerId="AD" clId="Web-{2B88C327-C7E6-4D26-9CB2-69168F256286}" dt="2023-05-11T19:28:47.147" v="238" actId="1076"/>
          <ac:picMkLst>
            <pc:docMk/>
            <pc:sldMk cId="0" sldId="256"/>
            <ac:picMk id="17" creationId="{71A19FD2-FCE8-37F7-8756-BBF07224CFD6}"/>
          </ac:picMkLst>
        </pc:picChg>
        <pc:picChg chg="mod">
          <ac:chgData name="Sashank Rao" userId="S::sashankrao@umass.edu::6a55c532-e32c-4fd5-85b7-558da3de095d" providerId="AD" clId="Web-{2B88C327-C7E6-4D26-9CB2-69168F256286}" dt="2023-05-11T19:28:43.490" v="237" actId="1076"/>
          <ac:picMkLst>
            <pc:docMk/>
            <pc:sldMk cId="0" sldId="256"/>
            <ac:picMk id="18" creationId="{66E71F58-8C68-A4FB-6925-90FA5F4B6BE9}"/>
          </ac:picMkLst>
        </pc:picChg>
      </pc:sldChg>
      <pc:sldChg chg="addSp modSp">
        <pc:chgData name="Sashank Rao" userId="S::sashankrao@umass.edu::6a55c532-e32c-4fd5-85b7-558da3de095d" providerId="AD" clId="Web-{2B88C327-C7E6-4D26-9CB2-69168F256286}" dt="2023-05-11T19:26:57.534" v="236" actId="1076"/>
        <pc:sldMkLst>
          <pc:docMk/>
          <pc:sldMk cId="0" sldId="257"/>
        </pc:sldMkLst>
        <pc:spChg chg="add mod">
          <ac:chgData name="Sashank Rao" userId="S::sashankrao@umass.edu::6a55c532-e32c-4fd5-85b7-558da3de095d" providerId="AD" clId="Web-{2B88C327-C7E6-4D26-9CB2-69168F256286}" dt="2023-05-11T19:26:51.987" v="234" actId="1076"/>
          <ac:spMkLst>
            <pc:docMk/>
            <pc:sldMk cId="0" sldId="257"/>
            <ac:spMk id="7" creationId="{B63312E0-482C-B6AA-118E-5D1DDDDDAB3F}"/>
          </ac:spMkLst>
        </pc:spChg>
        <pc:picChg chg="mod">
          <ac:chgData name="Sashank Rao" userId="S::sashankrao@umass.edu::6a55c532-e32c-4fd5-85b7-558da3de095d" providerId="AD" clId="Web-{2B88C327-C7E6-4D26-9CB2-69168F256286}" dt="2023-05-11T19:26:57.534" v="236" actId="1076"/>
          <ac:picMkLst>
            <pc:docMk/>
            <pc:sldMk cId="0" sldId="257"/>
            <ac:picMk id="23" creationId="{37277D82-72DE-88B1-8AAC-1C79CB9FFBD9}"/>
          </ac:picMkLst>
        </pc:picChg>
        <pc:picChg chg="mod">
          <ac:chgData name="Sashank Rao" userId="S::sashankrao@umass.edu::6a55c532-e32c-4fd5-85b7-558da3de095d" providerId="AD" clId="Web-{2B88C327-C7E6-4D26-9CB2-69168F256286}" dt="2023-05-11T19:26:55.519" v="235" actId="1076"/>
          <ac:picMkLst>
            <pc:docMk/>
            <pc:sldMk cId="0" sldId="257"/>
            <ac:picMk id="24" creationId="{B6305402-25AC-59A3-3DA1-4ADE45A3B88E}"/>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171825" cy="474663"/>
          </a:xfrm>
          <a:prstGeom prst="rect">
            <a:avLst/>
          </a:prstGeom>
          <a:noFill/>
          <a:ln w="9525">
            <a:noFill/>
            <a:miter lim="800000"/>
            <a:headEnd/>
            <a:tailEnd/>
          </a:ln>
          <a:effectLst/>
        </p:spPr>
        <p:txBody>
          <a:bodyPr vert="horz" wrap="square" lIns="101600" tIns="50801" rIns="101600" bIns="50801" numCol="1" anchor="t" anchorCtr="0" compatLnSpc="1">
            <a:prstTxWarp prst="textNoShape">
              <a:avLst/>
            </a:prstTxWarp>
          </a:bodyPr>
          <a:lstStyle>
            <a:lvl1pPr algn="l" defTabSz="1009650" eaLnBrk="0" hangingPunct="0">
              <a:defRPr sz="1300" b="0">
                <a:latin typeface="Arial" charset="0"/>
                <a:ea typeface="ＭＳ Ｐゴシック" pitchFamily="34" charset="-128"/>
                <a:cs typeface="+mn-cs"/>
              </a:defRPr>
            </a:lvl1pPr>
          </a:lstStyle>
          <a:p>
            <a:pPr>
              <a:defRPr/>
            </a:pPr>
            <a:endParaRPr lang="en-US"/>
          </a:p>
        </p:txBody>
      </p:sp>
      <p:sp>
        <p:nvSpPr>
          <p:cNvPr id="3075" name="Rectangle 3"/>
          <p:cNvSpPr>
            <a:spLocks noGrp="1" noChangeArrowheads="1"/>
          </p:cNvSpPr>
          <p:nvPr>
            <p:ph type="dt" sz="quarter" idx="1"/>
          </p:nvPr>
        </p:nvSpPr>
        <p:spPr bwMode="auto">
          <a:xfrm>
            <a:off x="4143375" y="0"/>
            <a:ext cx="3171825" cy="474663"/>
          </a:xfrm>
          <a:prstGeom prst="rect">
            <a:avLst/>
          </a:prstGeom>
          <a:noFill/>
          <a:ln w="9525">
            <a:noFill/>
            <a:miter lim="800000"/>
            <a:headEnd/>
            <a:tailEnd/>
          </a:ln>
          <a:effectLst/>
        </p:spPr>
        <p:txBody>
          <a:bodyPr vert="horz" wrap="square" lIns="101600" tIns="50801" rIns="101600" bIns="50801" numCol="1" anchor="t" anchorCtr="0" compatLnSpc="1">
            <a:prstTxWarp prst="textNoShape">
              <a:avLst/>
            </a:prstTxWarp>
          </a:bodyPr>
          <a:lstStyle>
            <a:lvl1pPr algn="r" defTabSz="1009650" eaLnBrk="0" hangingPunct="0">
              <a:defRPr sz="1300" b="0">
                <a:latin typeface="Arial" charset="0"/>
                <a:ea typeface="ＭＳ Ｐゴシック" pitchFamily="34" charset="-128"/>
                <a:cs typeface="+mn-cs"/>
              </a:defRPr>
            </a:lvl1pPr>
          </a:lstStyle>
          <a:p>
            <a:pPr>
              <a:defRPr/>
            </a:pPr>
            <a:endParaRPr lang="en-US"/>
          </a:p>
        </p:txBody>
      </p:sp>
      <p:sp>
        <p:nvSpPr>
          <p:cNvPr id="3076" name="Rectangle 4"/>
          <p:cNvSpPr>
            <a:spLocks noGrp="1" noChangeArrowheads="1"/>
          </p:cNvSpPr>
          <p:nvPr>
            <p:ph type="ftr" sz="quarter" idx="2"/>
          </p:nvPr>
        </p:nvSpPr>
        <p:spPr bwMode="auto">
          <a:xfrm>
            <a:off x="0" y="9109075"/>
            <a:ext cx="3171825" cy="476250"/>
          </a:xfrm>
          <a:prstGeom prst="rect">
            <a:avLst/>
          </a:prstGeom>
          <a:noFill/>
          <a:ln w="9525">
            <a:noFill/>
            <a:miter lim="800000"/>
            <a:headEnd/>
            <a:tailEnd/>
          </a:ln>
          <a:effectLst/>
        </p:spPr>
        <p:txBody>
          <a:bodyPr vert="horz" wrap="square" lIns="101600" tIns="50801" rIns="101600" bIns="50801" numCol="1" anchor="b" anchorCtr="0" compatLnSpc="1">
            <a:prstTxWarp prst="textNoShape">
              <a:avLst/>
            </a:prstTxWarp>
          </a:bodyPr>
          <a:lstStyle>
            <a:lvl1pPr algn="l" defTabSz="1009650" eaLnBrk="0" hangingPunct="0">
              <a:defRPr sz="1300" b="0">
                <a:latin typeface="Arial" charset="0"/>
                <a:ea typeface="ＭＳ Ｐゴシック" pitchFamily="34" charset="-128"/>
                <a:cs typeface="+mn-cs"/>
              </a:defRPr>
            </a:lvl1pPr>
          </a:lstStyle>
          <a:p>
            <a:pPr>
              <a:defRPr/>
            </a:pPr>
            <a:endParaRPr lang="en-US"/>
          </a:p>
        </p:txBody>
      </p:sp>
      <p:sp>
        <p:nvSpPr>
          <p:cNvPr id="3077" name="Rectangle 5"/>
          <p:cNvSpPr>
            <a:spLocks noGrp="1" noChangeArrowheads="1"/>
          </p:cNvSpPr>
          <p:nvPr>
            <p:ph type="sldNum" sz="quarter" idx="3"/>
          </p:nvPr>
        </p:nvSpPr>
        <p:spPr bwMode="auto">
          <a:xfrm>
            <a:off x="4143375" y="9109075"/>
            <a:ext cx="3171825" cy="476250"/>
          </a:xfrm>
          <a:prstGeom prst="rect">
            <a:avLst/>
          </a:prstGeom>
          <a:noFill/>
          <a:ln w="9525">
            <a:noFill/>
            <a:miter lim="800000"/>
            <a:headEnd/>
            <a:tailEnd/>
          </a:ln>
          <a:effectLst/>
        </p:spPr>
        <p:txBody>
          <a:bodyPr vert="horz" wrap="square" lIns="101600" tIns="50801" rIns="101600" bIns="50801" numCol="1" anchor="b" anchorCtr="0" compatLnSpc="1">
            <a:prstTxWarp prst="textNoShape">
              <a:avLst/>
            </a:prstTxWarp>
          </a:bodyPr>
          <a:lstStyle>
            <a:lvl1pPr algn="r" defTabSz="1009650" eaLnBrk="0" hangingPunct="0">
              <a:defRPr sz="1300" b="0" smtClean="0">
                <a:latin typeface="Arial" pitchFamily="34" charset="0"/>
              </a:defRPr>
            </a:lvl1pPr>
          </a:lstStyle>
          <a:p>
            <a:pPr>
              <a:defRPr/>
            </a:pPr>
            <a:fld id="{53F9922C-88D4-4AA8-97FE-81545FAA4B3E}" type="slidenum">
              <a:rPr lang="en-US"/>
              <a:pPr>
                <a:defRPr/>
              </a:pPr>
              <a:t>‹#›</a:t>
            </a:fld>
            <a:endParaRPr lang="en-US"/>
          </a:p>
        </p:txBody>
      </p:sp>
    </p:spTree>
    <p:extLst>
      <p:ext uri="{BB962C8B-B14F-4D97-AF65-F5344CB8AC3E}">
        <p14:creationId xmlns:p14="http://schemas.microsoft.com/office/powerpoint/2010/main" val="40584538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6246615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11"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11" charset="0"/>
        <a:ea typeface="ＭＳ Ｐゴシック" pitchFamily="-111" charset="-128"/>
        <a:cs typeface="+mn-cs"/>
      </a:defRPr>
    </a:lvl2pPr>
    <a:lvl3pPr marL="914400" algn="l" rtl="0" eaLnBrk="0" fontAlgn="base" hangingPunct="0">
      <a:spcBef>
        <a:spcPct val="30000"/>
      </a:spcBef>
      <a:spcAft>
        <a:spcPct val="0"/>
      </a:spcAft>
      <a:defRPr sz="1200" kern="1200">
        <a:solidFill>
          <a:schemeClr val="tx1"/>
        </a:solidFill>
        <a:latin typeface="Times New Roman" pitchFamily="-111" charset="0"/>
        <a:ea typeface="ＭＳ Ｐゴシック" pitchFamily="-111" charset="-128"/>
        <a:cs typeface="+mn-cs"/>
      </a:defRPr>
    </a:lvl3pPr>
    <a:lvl4pPr marL="1371600" algn="l" rtl="0" eaLnBrk="0" fontAlgn="base" hangingPunct="0">
      <a:spcBef>
        <a:spcPct val="30000"/>
      </a:spcBef>
      <a:spcAft>
        <a:spcPct val="0"/>
      </a:spcAft>
      <a:defRPr sz="1200" kern="1200">
        <a:solidFill>
          <a:schemeClr val="tx1"/>
        </a:solidFill>
        <a:latin typeface="Times New Roman" pitchFamily="-111" charset="0"/>
        <a:ea typeface="ＭＳ Ｐゴシック" pitchFamily="-111" charset="-128"/>
        <a:cs typeface="+mn-cs"/>
      </a:defRPr>
    </a:lvl4pPr>
    <a:lvl5pPr marL="1828800" algn="l" rtl="0" eaLnBrk="0" fontAlgn="base" hangingPunct="0">
      <a:spcBef>
        <a:spcPct val="30000"/>
      </a:spcBef>
      <a:spcAft>
        <a:spcPct val="0"/>
      </a:spcAft>
      <a:defRPr sz="1200" kern="1200">
        <a:solidFill>
          <a:schemeClr val="tx1"/>
        </a:solidFill>
        <a:latin typeface="Times New Roman" pitchFamily="-111" charset="0"/>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Rot="1" noChangeAspect="1" noChangeArrowheads="1" noTextEdit="1"/>
          </p:cNvSpPr>
          <p:nvPr>
            <p:ph type="sldImg"/>
          </p:nvPr>
        </p:nvSpPr>
        <p:spPr bwMode="auto">
          <a:xfrm>
            <a:off x="2444750" y="715963"/>
            <a:ext cx="2427288" cy="3638550"/>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9" name="Rectangle 3"/>
          <p:cNvSpPr>
            <a:spLocks noGrp="1" noChangeArrowheads="1"/>
          </p:cNvSpPr>
          <p:nvPr>
            <p:ph type="body" idx="1"/>
          </p:nvPr>
        </p:nvSpPr>
        <p:spPr bwMode="auto">
          <a:xfrm>
            <a:off x="974725" y="4594225"/>
            <a:ext cx="5365750" cy="42783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01600" tIns="50801" rIns="101600" bIns="50801"/>
          <a:lstStyle/>
          <a:p>
            <a:pPr eaLnBrk="1" hangingPunct="1"/>
            <a:endParaRPr lang="en-US" altLang="en-US">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46238" y="10226675"/>
            <a:ext cx="18653125" cy="7054850"/>
          </a:xfrm>
        </p:spPr>
        <p:txBody>
          <a:bodyPr/>
          <a:lstStyle/>
          <a:p>
            <a:r>
              <a:rPr lang="en-US"/>
              <a:t>Click to edit Master title style</a:t>
            </a:r>
          </a:p>
        </p:txBody>
      </p:sp>
      <p:sp>
        <p:nvSpPr>
          <p:cNvPr id="3" name="Subtitle 2"/>
          <p:cNvSpPr>
            <a:spLocks noGrp="1"/>
          </p:cNvSpPr>
          <p:nvPr>
            <p:ph type="subTitle" idx="1"/>
          </p:nvPr>
        </p:nvSpPr>
        <p:spPr>
          <a:xfrm>
            <a:off x="3292475" y="18653125"/>
            <a:ext cx="15360650" cy="841375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E75BFD8-7117-440C-BA47-3B5A3FFA344D}" type="slidenum">
              <a:rPr lang="en-US"/>
              <a:pPr>
                <a:defRPr/>
              </a:pPr>
              <a:t>‹#›</a:t>
            </a:fld>
            <a:endParaRPr lang="en-US"/>
          </a:p>
        </p:txBody>
      </p:sp>
    </p:spTree>
    <p:extLst>
      <p:ext uri="{BB962C8B-B14F-4D97-AF65-F5344CB8AC3E}">
        <p14:creationId xmlns:p14="http://schemas.microsoft.com/office/powerpoint/2010/main" val="5018903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37A2D27-EF72-47A7-BFB7-994794BE2940}" type="slidenum">
              <a:rPr lang="en-US"/>
              <a:pPr>
                <a:defRPr/>
              </a:pPr>
              <a:t>‹#›</a:t>
            </a:fld>
            <a:endParaRPr lang="en-US"/>
          </a:p>
        </p:txBody>
      </p:sp>
    </p:spTree>
    <p:extLst>
      <p:ext uri="{BB962C8B-B14F-4D97-AF65-F5344CB8AC3E}">
        <p14:creationId xmlns:p14="http://schemas.microsoft.com/office/powerpoint/2010/main" val="18836927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635288" y="2925763"/>
            <a:ext cx="4662487" cy="2633503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647825" y="2925763"/>
            <a:ext cx="13835063" cy="263350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8C06AC-39D2-42C7-8F36-2973083DAB40}" type="slidenum">
              <a:rPr lang="en-US"/>
              <a:pPr>
                <a:defRPr/>
              </a:pPr>
              <a:t>‹#›</a:t>
            </a:fld>
            <a:endParaRPr lang="en-US"/>
          </a:p>
        </p:txBody>
      </p:sp>
    </p:spTree>
    <p:extLst>
      <p:ext uri="{BB962C8B-B14F-4D97-AF65-F5344CB8AC3E}">
        <p14:creationId xmlns:p14="http://schemas.microsoft.com/office/powerpoint/2010/main" val="11996513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AB19989-A529-4BD7-89D7-125D2F01F068}" type="slidenum">
              <a:rPr lang="en-US"/>
              <a:pPr>
                <a:defRPr/>
              </a:pPr>
              <a:t>‹#›</a:t>
            </a:fld>
            <a:endParaRPr lang="en-US"/>
          </a:p>
        </p:txBody>
      </p:sp>
    </p:spTree>
    <p:extLst>
      <p:ext uri="{BB962C8B-B14F-4D97-AF65-F5344CB8AC3E}">
        <p14:creationId xmlns:p14="http://schemas.microsoft.com/office/powerpoint/2010/main" val="1883964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33550" y="21153438"/>
            <a:ext cx="18653125" cy="653732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733550" y="13952538"/>
            <a:ext cx="18653125" cy="720090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124A907-33D7-4B97-AB9D-C16440F9B776}" type="slidenum">
              <a:rPr lang="en-US"/>
              <a:pPr>
                <a:defRPr/>
              </a:pPr>
              <a:t>‹#›</a:t>
            </a:fld>
            <a:endParaRPr lang="en-US"/>
          </a:p>
        </p:txBody>
      </p:sp>
    </p:spTree>
    <p:extLst>
      <p:ext uri="{BB962C8B-B14F-4D97-AF65-F5344CB8AC3E}">
        <p14:creationId xmlns:p14="http://schemas.microsoft.com/office/powerpoint/2010/main" val="448601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647825" y="9512300"/>
            <a:ext cx="9248775" cy="19748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1049000" y="9512300"/>
            <a:ext cx="9248775" cy="197485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4721191-1757-47AD-8936-87D7F87D58E1}" type="slidenum">
              <a:rPr lang="en-US"/>
              <a:pPr>
                <a:defRPr/>
              </a:pPr>
              <a:t>‹#›</a:t>
            </a:fld>
            <a:endParaRPr lang="en-US"/>
          </a:p>
        </p:txBody>
      </p:sp>
    </p:spTree>
    <p:extLst>
      <p:ext uri="{BB962C8B-B14F-4D97-AF65-F5344CB8AC3E}">
        <p14:creationId xmlns:p14="http://schemas.microsoft.com/office/powerpoint/2010/main" val="1753382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7625"/>
            <a:ext cx="19751675" cy="54864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096963" y="7369175"/>
            <a:ext cx="9696450"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6963" y="10439400"/>
            <a:ext cx="9696450"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1147425" y="7369175"/>
            <a:ext cx="9701213" cy="307022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1147425" y="10439400"/>
            <a:ext cx="9701213" cy="1896586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F159E9F-4FB4-4CAD-9DE9-498FF2C28D24}" type="slidenum">
              <a:rPr lang="en-US"/>
              <a:pPr>
                <a:defRPr/>
              </a:pPr>
              <a:t>‹#›</a:t>
            </a:fld>
            <a:endParaRPr lang="en-US"/>
          </a:p>
        </p:txBody>
      </p:sp>
    </p:spTree>
    <p:extLst>
      <p:ext uri="{BB962C8B-B14F-4D97-AF65-F5344CB8AC3E}">
        <p14:creationId xmlns:p14="http://schemas.microsoft.com/office/powerpoint/2010/main" val="33887083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D38F176B-F876-4BE4-B25F-D75392C1D686}" type="slidenum">
              <a:rPr lang="en-US"/>
              <a:pPr>
                <a:defRPr/>
              </a:pPr>
              <a:t>‹#›</a:t>
            </a:fld>
            <a:endParaRPr lang="en-US"/>
          </a:p>
        </p:txBody>
      </p:sp>
    </p:spTree>
    <p:extLst>
      <p:ext uri="{BB962C8B-B14F-4D97-AF65-F5344CB8AC3E}">
        <p14:creationId xmlns:p14="http://schemas.microsoft.com/office/powerpoint/2010/main" val="20428197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D12C8840-CB99-4CE7-9F00-BC2E5E2C0507}" type="slidenum">
              <a:rPr lang="en-US"/>
              <a:pPr>
                <a:defRPr/>
              </a:pPr>
              <a:t>‹#›</a:t>
            </a:fld>
            <a:endParaRPr lang="en-US"/>
          </a:p>
        </p:txBody>
      </p:sp>
    </p:spTree>
    <p:extLst>
      <p:ext uri="{BB962C8B-B14F-4D97-AF65-F5344CB8AC3E}">
        <p14:creationId xmlns:p14="http://schemas.microsoft.com/office/powerpoint/2010/main" val="139295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963" y="1311275"/>
            <a:ext cx="7219950" cy="557688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8580438" y="1311275"/>
            <a:ext cx="12268200" cy="2809398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096963" y="6888163"/>
            <a:ext cx="7219950" cy="225171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7303180E-4C57-4494-8909-D73825FC9089}" type="slidenum">
              <a:rPr lang="en-US"/>
              <a:pPr>
                <a:defRPr/>
              </a:pPr>
              <a:t>‹#›</a:t>
            </a:fld>
            <a:endParaRPr lang="en-US"/>
          </a:p>
        </p:txBody>
      </p:sp>
    </p:spTree>
    <p:extLst>
      <p:ext uri="{BB962C8B-B14F-4D97-AF65-F5344CB8AC3E}">
        <p14:creationId xmlns:p14="http://schemas.microsoft.com/office/powerpoint/2010/main" val="32078400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302125" y="23042563"/>
            <a:ext cx="13166725" cy="2720975"/>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302125" y="2941638"/>
            <a:ext cx="13166725" cy="197500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302125" y="25763538"/>
            <a:ext cx="13166725" cy="3862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1D55C1E-DF2C-4630-AC6F-3BA4CEF35593}" type="slidenum">
              <a:rPr lang="en-US"/>
              <a:pPr>
                <a:defRPr/>
              </a:pPr>
              <a:t>‹#›</a:t>
            </a:fld>
            <a:endParaRPr lang="en-US"/>
          </a:p>
        </p:txBody>
      </p:sp>
    </p:spTree>
    <p:extLst>
      <p:ext uri="{BB962C8B-B14F-4D97-AF65-F5344CB8AC3E}">
        <p14:creationId xmlns:p14="http://schemas.microsoft.com/office/powerpoint/2010/main" val="327439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647825" y="2925763"/>
            <a:ext cx="1864995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4651" tIns="162326" rIns="324651" bIns="162326"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1647825" y="9512300"/>
            <a:ext cx="18649950" cy="1974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24651" tIns="162326" rIns="324651" bIns="162326"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1647825" y="29992638"/>
            <a:ext cx="4572000" cy="2193925"/>
          </a:xfrm>
          <a:prstGeom prst="rect">
            <a:avLst/>
          </a:prstGeom>
          <a:noFill/>
          <a:ln w="9525">
            <a:noFill/>
            <a:miter lim="800000"/>
            <a:headEnd/>
            <a:tailEnd/>
          </a:ln>
          <a:effectLst/>
        </p:spPr>
        <p:txBody>
          <a:bodyPr vert="horz" wrap="none" lIns="324651" tIns="162326" rIns="324651" bIns="162326" numCol="1" anchor="ctr" anchorCtr="0" compatLnSpc="1">
            <a:prstTxWarp prst="textNoShape">
              <a:avLst/>
            </a:prstTxWarp>
          </a:bodyPr>
          <a:lstStyle>
            <a:lvl1pPr algn="l" eaLnBrk="0" hangingPunct="0">
              <a:defRPr sz="5000" b="0">
                <a:latin typeface="Times New Roman" pitchFamily="18" charset="0"/>
                <a:ea typeface="ＭＳ Ｐゴシック" pitchFamily="34" charset="-128"/>
                <a:cs typeface="+mn-cs"/>
              </a:defRPr>
            </a:lvl1pPr>
          </a:lstStyle>
          <a:p>
            <a:pPr>
              <a:defRPr/>
            </a:pPr>
            <a:endParaRPr lang="en-US"/>
          </a:p>
        </p:txBody>
      </p:sp>
      <p:sp>
        <p:nvSpPr>
          <p:cNvPr id="1029" name="Rectangle 5"/>
          <p:cNvSpPr>
            <a:spLocks noGrp="1" noChangeArrowheads="1"/>
          </p:cNvSpPr>
          <p:nvPr>
            <p:ph type="ftr" sz="quarter" idx="3"/>
          </p:nvPr>
        </p:nvSpPr>
        <p:spPr bwMode="auto">
          <a:xfrm>
            <a:off x="7496175" y="29992638"/>
            <a:ext cx="6953250" cy="2193925"/>
          </a:xfrm>
          <a:prstGeom prst="rect">
            <a:avLst/>
          </a:prstGeom>
          <a:noFill/>
          <a:ln w="9525">
            <a:noFill/>
            <a:miter lim="800000"/>
            <a:headEnd/>
            <a:tailEnd/>
          </a:ln>
          <a:effectLst/>
        </p:spPr>
        <p:txBody>
          <a:bodyPr vert="horz" wrap="none" lIns="324651" tIns="162326" rIns="324651" bIns="162326" numCol="1" anchor="ctr" anchorCtr="0" compatLnSpc="1">
            <a:prstTxWarp prst="textNoShape">
              <a:avLst/>
            </a:prstTxWarp>
          </a:bodyPr>
          <a:lstStyle>
            <a:lvl1pPr eaLnBrk="0" hangingPunct="0">
              <a:defRPr sz="5000" b="0">
                <a:latin typeface="Times New Roman" pitchFamily="18" charset="0"/>
                <a:ea typeface="ＭＳ Ｐゴシック" pitchFamily="34" charset="-128"/>
                <a:cs typeface="+mn-cs"/>
              </a:defRPr>
            </a:lvl1pPr>
          </a:lstStyle>
          <a:p>
            <a:pPr>
              <a:defRPr/>
            </a:pPr>
            <a:endParaRPr lang="en-US"/>
          </a:p>
        </p:txBody>
      </p:sp>
      <p:sp>
        <p:nvSpPr>
          <p:cNvPr id="1030" name="Rectangle 6"/>
          <p:cNvSpPr>
            <a:spLocks noGrp="1" noChangeArrowheads="1"/>
          </p:cNvSpPr>
          <p:nvPr>
            <p:ph type="sldNum" sz="quarter" idx="4"/>
          </p:nvPr>
        </p:nvSpPr>
        <p:spPr bwMode="auto">
          <a:xfrm>
            <a:off x="15725775" y="29992638"/>
            <a:ext cx="4572000" cy="2193925"/>
          </a:xfrm>
          <a:prstGeom prst="rect">
            <a:avLst/>
          </a:prstGeom>
          <a:noFill/>
          <a:ln w="9525">
            <a:noFill/>
            <a:miter lim="800000"/>
            <a:headEnd/>
            <a:tailEnd/>
          </a:ln>
          <a:effectLst/>
        </p:spPr>
        <p:txBody>
          <a:bodyPr vert="horz" wrap="none" lIns="324651" tIns="162326" rIns="324651" bIns="162326" numCol="1" anchor="ctr" anchorCtr="0" compatLnSpc="1">
            <a:prstTxWarp prst="textNoShape">
              <a:avLst/>
            </a:prstTxWarp>
          </a:bodyPr>
          <a:lstStyle>
            <a:lvl1pPr algn="r" eaLnBrk="0" hangingPunct="0">
              <a:defRPr sz="5000" b="0" smtClean="0">
                <a:latin typeface="Times New Roman" pitchFamily="18" charset="0"/>
              </a:defRPr>
            </a:lvl1pPr>
          </a:lstStyle>
          <a:p>
            <a:pPr>
              <a:defRPr/>
            </a:pPr>
            <a:fld id="{AFA652B4-E5E5-4C9F-9849-55A39EF0A52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224213" rtl="0" eaLnBrk="0" fontAlgn="base" hangingPunct="0">
        <a:spcBef>
          <a:spcPct val="0"/>
        </a:spcBef>
        <a:spcAft>
          <a:spcPct val="0"/>
        </a:spcAft>
        <a:defRPr sz="15500">
          <a:solidFill>
            <a:schemeClr val="tx2"/>
          </a:solidFill>
          <a:latin typeface="+mj-lt"/>
          <a:ea typeface="ＭＳ Ｐゴシック" pitchFamily="34" charset="-128"/>
          <a:cs typeface="ＭＳ Ｐゴシック" charset="0"/>
        </a:defRPr>
      </a:lvl1pPr>
      <a:lvl2pPr algn="ctr" defTabSz="3224213" rtl="0" eaLnBrk="0" fontAlgn="base" hangingPunct="0">
        <a:spcBef>
          <a:spcPct val="0"/>
        </a:spcBef>
        <a:spcAft>
          <a:spcPct val="0"/>
        </a:spcAft>
        <a:defRPr sz="15500">
          <a:solidFill>
            <a:schemeClr val="tx2"/>
          </a:solidFill>
          <a:latin typeface="Times New Roman" pitchFamily="-111" charset="0"/>
          <a:ea typeface="ＭＳ Ｐゴシック" pitchFamily="34" charset="-128"/>
          <a:cs typeface="ＭＳ Ｐゴシック" charset="0"/>
        </a:defRPr>
      </a:lvl2pPr>
      <a:lvl3pPr algn="ctr" defTabSz="3224213" rtl="0" eaLnBrk="0" fontAlgn="base" hangingPunct="0">
        <a:spcBef>
          <a:spcPct val="0"/>
        </a:spcBef>
        <a:spcAft>
          <a:spcPct val="0"/>
        </a:spcAft>
        <a:defRPr sz="15500">
          <a:solidFill>
            <a:schemeClr val="tx2"/>
          </a:solidFill>
          <a:latin typeface="Times New Roman" pitchFamily="-111" charset="0"/>
          <a:ea typeface="ＭＳ Ｐゴシック" pitchFamily="34" charset="-128"/>
          <a:cs typeface="ＭＳ Ｐゴシック" charset="0"/>
        </a:defRPr>
      </a:lvl3pPr>
      <a:lvl4pPr algn="ctr" defTabSz="3224213" rtl="0" eaLnBrk="0" fontAlgn="base" hangingPunct="0">
        <a:spcBef>
          <a:spcPct val="0"/>
        </a:spcBef>
        <a:spcAft>
          <a:spcPct val="0"/>
        </a:spcAft>
        <a:defRPr sz="15500">
          <a:solidFill>
            <a:schemeClr val="tx2"/>
          </a:solidFill>
          <a:latin typeface="Times New Roman" pitchFamily="-111" charset="0"/>
          <a:ea typeface="ＭＳ Ｐゴシック" pitchFamily="34" charset="-128"/>
          <a:cs typeface="ＭＳ Ｐゴシック" charset="0"/>
        </a:defRPr>
      </a:lvl4pPr>
      <a:lvl5pPr algn="ctr" defTabSz="3224213" rtl="0" eaLnBrk="0" fontAlgn="base" hangingPunct="0">
        <a:spcBef>
          <a:spcPct val="0"/>
        </a:spcBef>
        <a:spcAft>
          <a:spcPct val="0"/>
        </a:spcAft>
        <a:defRPr sz="15500">
          <a:solidFill>
            <a:schemeClr val="tx2"/>
          </a:solidFill>
          <a:latin typeface="Times New Roman" pitchFamily="-111" charset="0"/>
          <a:ea typeface="ＭＳ Ｐゴシック" pitchFamily="34" charset="-128"/>
          <a:cs typeface="ＭＳ Ｐゴシック" charset="0"/>
        </a:defRPr>
      </a:lvl5pPr>
      <a:lvl6pPr marL="457200" algn="ctr" defTabSz="3224213" rtl="0" fontAlgn="base">
        <a:spcBef>
          <a:spcPct val="0"/>
        </a:spcBef>
        <a:spcAft>
          <a:spcPct val="0"/>
        </a:spcAft>
        <a:defRPr sz="15500">
          <a:solidFill>
            <a:schemeClr val="tx2"/>
          </a:solidFill>
          <a:latin typeface="Times New Roman" pitchFamily="-111" charset="0"/>
        </a:defRPr>
      </a:lvl6pPr>
      <a:lvl7pPr marL="914400" algn="ctr" defTabSz="3224213" rtl="0" fontAlgn="base">
        <a:spcBef>
          <a:spcPct val="0"/>
        </a:spcBef>
        <a:spcAft>
          <a:spcPct val="0"/>
        </a:spcAft>
        <a:defRPr sz="15500">
          <a:solidFill>
            <a:schemeClr val="tx2"/>
          </a:solidFill>
          <a:latin typeface="Times New Roman" pitchFamily="-111" charset="0"/>
        </a:defRPr>
      </a:lvl7pPr>
      <a:lvl8pPr marL="1371600" algn="ctr" defTabSz="3224213" rtl="0" fontAlgn="base">
        <a:spcBef>
          <a:spcPct val="0"/>
        </a:spcBef>
        <a:spcAft>
          <a:spcPct val="0"/>
        </a:spcAft>
        <a:defRPr sz="15500">
          <a:solidFill>
            <a:schemeClr val="tx2"/>
          </a:solidFill>
          <a:latin typeface="Times New Roman" pitchFamily="-111" charset="0"/>
        </a:defRPr>
      </a:lvl8pPr>
      <a:lvl9pPr marL="1828800" algn="ctr" defTabSz="3224213" rtl="0" fontAlgn="base">
        <a:spcBef>
          <a:spcPct val="0"/>
        </a:spcBef>
        <a:spcAft>
          <a:spcPct val="0"/>
        </a:spcAft>
        <a:defRPr sz="15500">
          <a:solidFill>
            <a:schemeClr val="tx2"/>
          </a:solidFill>
          <a:latin typeface="Times New Roman" pitchFamily="-111" charset="0"/>
        </a:defRPr>
      </a:lvl9pPr>
    </p:titleStyle>
    <p:bodyStyle>
      <a:lvl1pPr marL="1209675" indent="-1209675" algn="l" defTabSz="3224213" rtl="0" eaLnBrk="0" fontAlgn="base" hangingPunct="0">
        <a:spcBef>
          <a:spcPct val="20000"/>
        </a:spcBef>
        <a:spcAft>
          <a:spcPct val="0"/>
        </a:spcAft>
        <a:buChar char="•"/>
        <a:defRPr sz="11300">
          <a:solidFill>
            <a:schemeClr val="tx1"/>
          </a:solidFill>
          <a:latin typeface="+mn-lt"/>
          <a:ea typeface="ＭＳ Ｐゴシック" pitchFamily="34" charset="-128"/>
          <a:cs typeface="ＭＳ Ｐゴシック" charset="0"/>
        </a:defRPr>
      </a:lvl1pPr>
      <a:lvl2pPr marL="2619375" indent="-1008063" algn="l" defTabSz="3224213" rtl="0" eaLnBrk="0" fontAlgn="base" hangingPunct="0">
        <a:spcBef>
          <a:spcPct val="20000"/>
        </a:spcBef>
        <a:spcAft>
          <a:spcPct val="0"/>
        </a:spcAft>
        <a:buChar char="–"/>
        <a:defRPr sz="9800">
          <a:solidFill>
            <a:schemeClr val="tx1"/>
          </a:solidFill>
          <a:latin typeface="+mn-lt"/>
          <a:ea typeface="ＭＳ Ｐゴシック" pitchFamily="-111" charset="-128"/>
        </a:defRPr>
      </a:lvl2pPr>
      <a:lvl3pPr marL="4029075" indent="-804863" algn="l" defTabSz="3224213" rtl="0" eaLnBrk="0" fontAlgn="base" hangingPunct="0">
        <a:spcBef>
          <a:spcPct val="20000"/>
        </a:spcBef>
        <a:spcAft>
          <a:spcPct val="0"/>
        </a:spcAft>
        <a:buChar char="•"/>
        <a:defRPr sz="8400">
          <a:solidFill>
            <a:schemeClr val="tx1"/>
          </a:solidFill>
          <a:latin typeface="+mn-lt"/>
          <a:ea typeface="ＭＳ Ｐゴシック" pitchFamily="-111" charset="-128"/>
        </a:defRPr>
      </a:lvl3pPr>
      <a:lvl4pPr marL="5641975" indent="-806450" algn="l" defTabSz="3224213" rtl="0" eaLnBrk="0" fontAlgn="base" hangingPunct="0">
        <a:spcBef>
          <a:spcPct val="20000"/>
        </a:spcBef>
        <a:spcAft>
          <a:spcPct val="0"/>
        </a:spcAft>
        <a:buChar char="–"/>
        <a:defRPr sz="7100">
          <a:solidFill>
            <a:schemeClr val="tx1"/>
          </a:solidFill>
          <a:latin typeface="+mn-lt"/>
          <a:ea typeface="ＭＳ Ｐゴシック" pitchFamily="-111" charset="-128"/>
        </a:defRPr>
      </a:lvl4pPr>
      <a:lvl5pPr marL="7254875" indent="-806450" algn="l" defTabSz="3224213" rtl="0" eaLnBrk="0" fontAlgn="base" hangingPunct="0">
        <a:spcBef>
          <a:spcPct val="20000"/>
        </a:spcBef>
        <a:spcAft>
          <a:spcPct val="0"/>
        </a:spcAft>
        <a:buChar char="•"/>
        <a:defRPr sz="7100">
          <a:solidFill>
            <a:schemeClr val="tx1"/>
          </a:solidFill>
          <a:latin typeface="+mn-lt"/>
          <a:ea typeface="ＭＳ Ｐゴシック" pitchFamily="-111" charset="-128"/>
        </a:defRPr>
      </a:lvl5pPr>
      <a:lvl6pPr marL="7712075" indent="-806450" algn="l" defTabSz="3224213" rtl="0" fontAlgn="base">
        <a:spcBef>
          <a:spcPct val="20000"/>
        </a:spcBef>
        <a:spcAft>
          <a:spcPct val="0"/>
        </a:spcAft>
        <a:buChar char="•"/>
        <a:defRPr sz="7100">
          <a:solidFill>
            <a:schemeClr val="tx1"/>
          </a:solidFill>
          <a:latin typeface="+mn-lt"/>
          <a:ea typeface="ＭＳ Ｐゴシック" pitchFamily="-111" charset="-128"/>
        </a:defRPr>
      </a:lvl6pPr>
      <a:lvl7pPr marL="8169275" indent="-806450" algn="l" defTabSz="3224213" rtl="0" fontAlgn="base">
        <a:spcBef>
          <a:spcPct val="20000"/>
        </a:spcBef>
        <a:spcAft>
          <a:spcPct val="0"/>
        </a:spcAft>
        <a:buChar char="•"/>
        <a:defRPr sz="7100">
          <a:solidFill>
            <a:schemeClr val="tx1"/>
          </a:solidFill>
          <a:latin typeface="+mn-lt"/>
          <a:ea typeface="ＭＳ Ｐゴシック" pitchFamily="-111" charset="-128"/>
        </a:defRPr>
      </a:lvl7pPr>
      <a:lvl8pPr marL="8626475" indent="-806450" algn="l" defTabSz="3224213" rtl="0" fontAlgn="base">
        <a:spcBef>
          <a:spcPct val="20000"/>
        </a:spcBef>
        <a:spcAft>
          <a:spcPct val="0"/>
        </a:spcAft>
        <a:buChar char="•"/>
        <a:defRPr sz="7100">
          <a:solidFill>
            <a:schemeClr val="tx1"/>
          </a:solidFill>
          <a:latin typeface="+mn-lt"/>
          <a:ea typeface="ＭＳ Ｐゴシック" pitchFamily="-111" charset="-128"/>
        </a:defRPr>
      </a:lvl8pPr>
      <a:lvl9pPr marL="9083675" indent="-806450" algn="l" defTabSz="3224213" rtl="0" fontAlgn="base">
        <a:spcBef>
          <a:spcPct val="20000"/>
        </a:spcBef>
        <a:spcAft>
          <a:spcPct val="0"/>
        </a:spcAft>
        <a:buChar char="•"/>
        <a:defRPr sz="7100">
          <a:solidFill>
            <a:schemeClr val="tx1"/>
          </a:solidFill>
          <a:latin typeface="+mn-lt"/>
          <a:ea typeface="ＭＳ Ｐゴシック" pitchFamily="-111"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image" Target="../media/image2.jpeg"/><Relationship Id="rId26" Type="http://schemas.openxmlformats.org/officeDocument/2006/relationships/image" Target="../media/image10.png"/><Relationship Id="rId3" Type="http://schemas.openxmlformats.org/officeDocument/2006/relationships/tags" Target="../tags/tag4.xml"/><Relationship Id="rId21" Type="http://schemas.openxmlformats.org/officeDocument/2006/relationships/image" Target="../media/image5.jpeg"/><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image" Target="../media/image1.png"/><Relationship Id="rId25" Type="http://schemas.openxmlformats.org/officeDocument/2006/relationships/image" Target="../media/image9.png"/><Relationship Id="rId2" Type="http://schemas.openxmlformats.org/officeDocument/2006/relationships/tags" Target="../tags/tag3.xml"/><Relationship Id="rId16" Type="http://schemas.openxmlformats.org/officeDocument/2006/relationships/notesSlide" Target="../notesSlides/notesSlide1.xml"/><Relationship Id="rId20" Type="http://schemas.openxmlformats.org/officeDocument/2006/relationships/image" Target="../media/image4.png"/><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24" Type="http://schemas.openxmlformats.org/officeDocument/2006/relationships/image" Target="../media/image8.png"/><Relationship Id="rId5" Type="http://schemas.openxmlformats.org/officeDocument/2006/relationships/tags" Target="../tags/tag6.xml"/><Relationship Id="rId15" Type="http://schemas.openxmlformats.org/officeDocument/2006/relationships/slideLayout" Target="../slideLayouts/slideLayout7.xml"/><Relationship Id="rId23" Type="http://schemas.openxmlformats.org/officeDocument/2006/relationships/image" Target="../media/image7.jpeg"/><Relationship Id="rId10" Type="http://schemas.openxmlformats.org/officeDocument/2006/relationships/tags" Target="../tags/tag11.xml"/><Relationship Id="rId19" Type="http://schemas.openxmlformats.org/officeDocument/2006/relationships/image" Target="../media/image3.jpeg"/><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image" Target="../media/image6.jpeg"/><Relationship Id="rId27" Type="http://schemas.openxmlformats.org/officeDocument/2006/relationships/image" Target="../media/image11.png"/></Relationships>
</file>

<file path=ppt/slides/_rels/slide2.xml.rels><?xml version="1.0" encoding="UTF-8" standalone="yes"?>
<Relationships xmlns="http://schemas.openxmlformats.org/package/2006/relationships"><Relationship Id="rId8" Type="http://schemas.openxmlformats.org/officeDocument/2006/relationships/tags" Target="../tags/tag23.xml"/><Relationship Id="rId13" Type="http://schemas.openxmlformats.org/officeDocument/2006/relationships/image" Target="../media/image15.png"/><Relationship Id="rId3" Type="http://schemas.openxmlformats.org/officeDocument/2006/relationships/tags" Target="../tags/tag18.xml"/><Relationship Id="rId7" Type="http://schemas.openxmlformats.org/officeDocument/2006/relationships/tags" Target="../tags/tag22.xml"/><Relationship Id="rId12" Type="http://schemas.openxmlformats.org/officeDocument/2006/relationships/image" Target="../media/image14.jpeg"/><Relationship Id="rId2" Type="http://schemas.openxmlformats.org/officeDocument/2006/relationships/tags" Target="../tags/tag17.xml"/><Relationship Id="rId1" Type="http://schemas.openxmlformats.org/officeDocument/2006/relationships/tags" Target="../tags/tag16.xml"/><Relationship Id="rId6" Type="http://schemas.openxmlformats.org/officeDocument/2006/relationships/tags" Target="../tags/tag21.xml"/><Relationship Id="rId11" Type="http://schemas.openxmlformats.org/officeDocument/2006/relationships/image" Target="../media/image13.jpeg"/><Relationship Id="rId5" Type="http://schemas.openxmlformats.org/officeDocument/2006/relationships/tags" Target="../tags/tag20.xml"/><Relationship Id="rId15" Type="http://schemas.openxmlformats.org/officeDocument/2006/relationships/image" Target="../media/image17.png"/><Relationship Id="rId10" Type="http://schemas.openxmlformats.org/officeDocument/2006/relationships/image" Target="../media/image12.jpeg"/><Relationship Id="rId4" Type="http://schemas.openxmlformats.org/officeDocument/2006/relationships/tags" Target="../tags/tag19.xml"/><Relationship Id="rId9" Type="http://schemas.openxmlformats.org/officeDocument/2006/relationships/slideLayout" Target="../slideLayouts/slideLayout7.xml"/><Relationship Id="rId1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Line 2"/>
          <p:cNvSpPr>
            <a:spLocks noChangeShapeType="1"/>
          </p:cNvSpPr>
          <p:nvPr>
            <p:custDataLst>
              <p:tags r:id="rId1"/>
            </p:custDataLst>
          </p:nvPr>
        </p:nvSpPr>
        <p:spPr bwMode="auto">
          <a:xfrm>
            <a:off x="703263" y="3789363"/>
            <a:ext cx="20650200"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1" name="Rectangle 5"/>
          <p:cNvSpPr>
            <a:spLocks noChangeArrowheads="1"/>
          </p:cNvSpPr>
          <p:nvPr>
            <p:custDataLst>
              <p:tags r:id="rId2"/>
            </p:custDataLst>
          </p:nvPr>
        </p:nvSpPr>
        <p:spPr bwMode="auto">
          <a:xfrm>
            <a:off x="561975" y="668338"/>
            <a:ext cx="20916900" cy="31678562"/>
          </a:xfrm>
          <a:prstGeom prst="rect">
            <a:avLst/>
          </a:prstGeom>
          <a:noFill/>
          <a:ln w="127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algn="ctr"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eaLnBrk="0" fontAlgn="base" hangingPunct="0">
              <a:spcBef>
                <a:spcPct val="0"/>
              </a:spcBef>
              <a:spcAft>
                <a:spcPct val="0"/>
              </a:spcAft>
              <a:defRPr b="1">
                <a:solidFill>
                  <a:schemeClr val="tx1"/>
                </a:solidFill>
                <a:latin typeface="Arial" charset="0"/>
                <a:ea typeface="ＭＳ Ｐゴシック" pitchFamily="34" charset="-128"/>
              </a:defRPr>
            </a:lvl9pPr>
          </a:lstStyle>
          <a:p>
            <a:pPr eaLnBrk="1" hangingPunct="1"/>
            <a:endParaRPr lang="en-US" altLang="en-US"/>
          </a:p>
        </p:txBody>
      </p:sp>
      <p:sp>
        <p:nvSpPr>
          <p:cNvPr id="2052" name="Rectangle 6"/>
          <p:cNvSpPr>
            <a:spLocks noChangeArrowheads="1"/>
          </p:cNvSpPr>
          <p:nvPr>
            <p:custDataLst>
              <p:tags r:id="rId3"/>
            </p:custDataLst>
          </p:nvPr>
        </p:nvSpPr>
        <p:spPr bwMode="auto">
          <a:xfrm>
            <a:off x="425450" y="500063"/>
            <a:ext cx="21189950" cy="32000825"/>
          </a:xfrm>
          <a:prstGeom prst="rect">
            <a:avLst/>
          </a:prstGeom>
          <a:noFill/>
          <a:ln w="127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algn="ctr"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eaLnBrk="0" fontAlgn="base" hangingPunct="0">
              <a:spcBef>
                <a:spcPct val="0"/>
              </a:spcBef>
              <a:spcAft>
                <a:spcPct val="0"/>
              </a:spcAft>
              <a:defRPr b="1">
                <a:solidFill>
                  <a:schemeClr val="tx1"/>
                </a:solidFill>
                <a:latin typeface="Arial" charset="0"/>
                <a:ea typeface="ＭＳ Ｐゴシック" pitchFamily="34" charset="-128"/>
              </a:defRPr>
            </a:lvl9pPr>
          </a:lstStyle>
          <a:p>
            <a:pPr eaLnBrk="1" hangingPunct="1"/>
            <a:endParaRPr lang="en-US" altLang="en-US"/>
          </a:p>
        </p:txBody>
      </p:sp>
      <p:sp>
        <p:nvSpPr>
          <p:cNvPr id="2053" name="Rectangle 7"/>
          <p:cNvSpPr>
            <a:spLocks noChangeArrowheads="1"/>
          </p:cNvSpPr>
          <p:nvPr>
            <p:custDataLst>
              <p:tags r:id="rId4"/>
            </p:custDataLst>
          </p:nvPr>
        </p:nvSpPr>
        <p:spPr bwMode="auto">
          <a:xfrm>
            <a:off x="698500" y="855663"/>
            <a:ext cx="20654963" cy="143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4651" tIns="162326" rIns="324651" bIns="162326" anchor="t">
            <a:spAutoFit/>
          </a:bodyPr>
          <a:lstStyle>
            <a:lvl1pPr defTabSz="3224213" eaLnBrk="0" hangingPunct="0">
              <a:defRPr b="1">
                <a:solidFill>
                  <a:schemeClr val="tx1"/>
                </a:solidFill>
                <a:latin typeface="Arial" charset="0"/>
                <a:ea typeface="ＭＳ Ｐゴシック" pitchFamily="34" charset="-128"/>
              </a:defRPr>
            </a:lvl1pPr>
            <a:lvl2pPr marL="742950" indent="-285750" defTabSz="3224213" eaLnBrk="0" hangingPunct="0">
              <a:defRPr b="1">
                <a:solidFill>
                  <a:schemeClr val="tx1"/>
                </a:solidFill>
                <a:latin typeface="Arial" charset="0"/>
                <a:ea typeface="ＭＳ Ｐゴシック" pitchFamily="34" charset="-128"/>
              </a:defRPr>
            </a:lvl2pPr>
            <a:lvl3pPr marL="1143000" indent="-228600" defTabSz="3224213" eaLnBrk="0" hangingPunct="0">
              <a:defRPr b="1">
                <a:solidFill>
                  <a:schemeClr val="tx1"/>
                </a:solidFill>
                <a:latin typeface="Arial" charset="0"/>
                <a:ea typeface="ＭＳ Ｐゴシック" pitchFamily="34" charset="-128"/>
              </a:defRPr>
            </a:lvl3pPr>
            <a:lvl4pPr marL="1600200" indent="-228600" defTabSz="3224213" eaLnBrk="0" hangingPunct="0">
              <a:defRPr b="1">
                <a:solidFill>
                  <a:schemeClr val="tx1"/>
                </a:solidFill>
                <a:latin typeface="Arial" charset="0"/>
                <a:ea typeface="ＭＳ Ｐゴシック" pitchFamily="34" charset="-128"/>
              </a:defRPr>
            </a:lvl4pPr>
            <a:lvl5pPr marL="2057400" indent="-228600" defTabSz="3224213" eaLnBrk="0" hangingPunct="0">
              <a:defRPr b="1">
                <a:solidFill>
                  <a:schemeClr val="tx1"/>
                </a:solidFill>
                <a:latin typeface="Arial" charset="0"/>
                <a:ea typeface="ＭＳ Ｐゴシック" pitchFamily="34" charset="-128"/>
              </a:defRPr>
            </a:lvl5pPr>
            <a:lvl6pPr marL="25146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9pPr>
          </a:lstStyle>
          <a:p>
            <a:r>
              <a:rPr lang="en-US" altLang="en-US" sz="7200">
                <a:solidFill>
                  <a:srgbClr val="881C1C"/>
                </a:solidFill>
                <a:latin typeface="Arial"/>
                <a:ea typeface="ＭＳ Ｐゴシック"/>
                <a:cs typeface="Arial"/>
              </a:rPr>
              <a:t>B.L.I.S.S.</a:t>
            </a:r>
            <a:endParaRPr lang="en-US" sz="7200"/>
          </a:p>
        </p:txBody>
      </p:sp>
      <p:sp>
        <p:nvSpPr>
          <p:cNvPr id="2054" name="Rectangle 11"/>
          <p:cNvSpPr>
            <a:spLocks noChangeArrowheads="1"/>
          </p:cNvSpPr>
          <p:nvPr>
            <p:custDataLst>
              <p:tags r:id="rId5"/>
            </p:custDataLst>
          </p:nvPr>
        </p:nvSpPr>
        <p:spPr bwMode="auto">
          <a:xfrm>
            <a:off x="335115" y="2093913"/>
            <a:ext cx="20578763" cy="17128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4651" tIns="162326" rIns="324651" bIns="162326" anchor="t">
            <a:spAutoFit/>
          </a:bodyPr>
          <a:lstStyle>
            <a:lvl1pPr defTabSz="3224213" eaLnBrk="0" hangingPunct="0">
              <a:defRPr b="1">
                <a:solidFill>
                  <a:schemeClr val="tx1"/>
                </a:solidFill>
                <a:latin typeface="Arial" charset="0"/>
                <a:ea typeface="ＭＳ Ｐゴシック" pitchFamily="34" charset="-128"/>
              </a:defRPr>
            </a:lvl1pPr>
            <a:lvl2pPr marL="742950" indent="-285750" defTabSz="3224213" eaLnBrk="0" hangingPunct="0">
              <a:defRPr b="1">
                <a:solidFill>
                  <a:schemeClr val="tx1"/>
                </a:solidFill>
                <a:latin typeface="Arial" charset="0"/>
                <a:ea typeface="ＭＳ Ｐゴシック" pitchFamily="34" charset="-128"/>
              </a:defRPr>
            </a:lvl2pPr>
            <a:lvl3pPr marL="1143000" indent="-228600" defTabSz="3224213" eaLnBrk="0" hangingPunct="0">
              <a:defRPr b="1">
                <a:solidFill>
                  <a:schemeClr val="tx1"/>
                </a:solidFill>
                <a:latin typeface="Arial" charset="0"/>
                <a:ea typeface="ＭＳ Ｐゴシック" pitchFamily="34" charset="-128"/>
              </a:defRPr>
            </a:lvl3pPr>
            <a:lvl4pPr marL="1600200" indent="-228600" defTabSz="3224213" eaLnBrk="0" hangingPunct="0">
              <a:defRPr b="1">
                <a:solidFill>
                  <a:schemeClr val="tx1"/>
                </a:solidFill>
                <a:latin typeface="Arial" charset="0"/>
                <a:ea typeface="ＭＳ Ｐゴシック" pitchFamily="34" charset="-128"/>
              </a:defRPr>
            </a:lvl4pPr>
            <a:lvl5pPr marL="2057400" indent="-228600" defTabSz="3224213" eaLnBrk="0" hangingPunct="0">
              <a:defRPr b="1">
                <a:solidFill>
                  <a:schemeClr val="tx1"/>
                </a:solidFill>
                <a:latin typeface="Arial" charset="0"/>
                <a:ea typeface="ＭＳ Ｐゴシック" pitchFamily="34" charset="-128"/>
              </a:defRPr>
            </a:lvl5pPr>
            <a:lvl6pPr marL="25146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9pPr>
          </a:lstStyle>
          <a:p>
            <a:r>
              <a:rPr lang="en-US" altLang="en-US" sz="3000">
                <a:solidFill>
                  <a:srgbClr val="881C1C"/>
                </a:solidFill>
                <a:latin typeface="Arial"/>
                <a:ea typeface="ＭＳ Ｐゴシック"/>
                <a:cs typeface="Arial"/>
              </a:rPr>
              <a:t>Taisuke Miyamoto, Tergel Molom-Ochir, </a:t>
            </a:r>
            <a:endParaRPr lang="en-US" altLang="en-US" sz="3000">
              <a:solidFill>
                <a:srgbClr val="881C1C"/>
              </a:solidFill>
              <a:cs typeface="Arial"/>
            </a:endParaRPr>
          </a:p>
          <a:p>
            <a:r>
              <a:rPr lang="en-US" altLang="en-US" sz="3000">
                <a:solidFill>
                  <a:srgbClr val="881C1C"/>
                </a:solidFill>
                <a:latin typeface="Arial"/>
                <a:ea typeface="ＭＳ Ｐゴシック"/>
                <a:cs typeface="Arial"/>
              </a:rPr>
              <a:t>Sashank Rao, Heta Shah</a:t>
            </a:r>
            <a:endParaRPr lang="en-US" altLang="en-US" sz="3000">
              <a:solidFill>
                <a:srgbClr val="881C1C"/>
              </a:solidFill>
              <a:cs typeface="Arial"/>
            </a:endParaRPr>
          </a:p>
          <a:p>
            <a:r>
              <a:rPr lang="en-US" altLang="en-US" sz="3000">
                <a:solidFill>
                  <a:srgbClr val="881C1C"/>
                </a:solidFill>
                <a:latin typeface="Arial"/>
                <a:ea typeface="ＭＳ Ｐゴシック"/>
                <a:cs typeface="Arial"/>
              </a:rPr>
              <a:t>Faculty Advisor: Prof. </a:t>
            </a:r>
            <a:r>
              <a:rPr lang="en-US" altLang="en-US" sz="3000" err="1">
                <a:solidFill>
                  <a:srgbClr val="881C1C"/>
                </a:solidFill>
                <a:latin typeface="Arial"/>
                <a:ea typeface="ＭＳ Ｐゴシック"/>
                <a:cs typeface="Arial"/>
              </a:rPr>
              <a:t>Qiangfei</a:t>
            </a:r>
            <a:r>
              <a:rPr lang="en-US" altLang="en-US" sz="3000">
                <a:solidFill>
                  <a:srgbClr val="881C1C"/>
                </a:solidFill>
                <a:latin typeface="Arial"/>
                <a:ea typeface="ＭＳ Ｐゴシック"/>
                <a:cs typeface="Arial"/>
              </a:rPr>
              <a:t> Xia</a:t>
            </a:r>
            <a:endParaRPr lang="en-US" altLang="en-US" sz="3000">
              <a:solidFill>
                <a:srgbClr val="881C1C"/>
              </a:solidFill>
              <a:cs typeface="Arial"/>
            </a:endParaRPr>
          </a:p>
        </p:txBody>
      </p:sp>
      <p:sp>
        <p:nvSpPr>
          <p:cNvPr id="2055" name="Rectangle 306"/>
          <p:cNvSpPr>
            <a:spLocks noChangeArrowheads="1"/>
          </p:cNvSpPr>
          <p:nvPr>
            <p:custDataLst>
              <p:tags r:id="rId6"/>
            </p:custDataLst>
          </p:nvPr>
        </p:nvSpPr>
        <p:spPr bwMode="auto">
          <a:xfrm>
            <a:off x="698500" y="831850"/>
            <a:ext cx="20654963" cy="31362650"/>
          </a:xfrm>
          <a:prstGeom prst="rect">
            <a:avLst/>
          </a:prstGeom>
          <a:noFill/>
          <a:ln w="12700">
            <a:solidFill>
              <a:srgbClr val="333399"/>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algn="ctr"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eaLnBrk="0" fontAlgn="base" hangingPunct="0">
              <a:spcBef>
                <a:spcPct val="0"/>
              </a:spcBef>
              <a:spcAft>
                <a:spcPct val="0"/>
              </a:spcAft>
              <a:defRPr b="1">
                <a:solidFill>
                  <a:schemeClr val="tx1"/>
                </a:solidFill>
                <a:latin typeface="Arial" charset="0"/>
                <a:ea typeface="ＭＳ Ｐゴシック" pitchFamily="34" charset="-128"/>
              </a:defRPr>
            </a:lvl9pPr>
          </a:lstStyle>
          <a:p>
            <a:pPr eaLnBrk="1" hangingPunct="1"/>
            <a:endParaRPr lang="en-US" altLang="en-US"/>
          </a:p>
        </p:txBody>
      </p:sp>
      <p:sp>
        <p:nvSpPr>
          <p:cNvPr id="2056" name="Line 326"/>
          <p:cNvSpPr>
            <a:spLocks noChangeShapeType="1"/>
          </p:cNvSpPr>
          <p:nvPr>
            <p:custDataLst>
              <p:tags r:id="rId7"/>
            </p:custDataLst>
          </p:nvPr>
        </p:nvSpPr>
        <p:spPr bwMode="auto">
          <a:xfrm>
            <a:off x="703263" y="30259338"/>
            <a:ext cx="20650200" cy="0"/>
          </a:xfrm>
          <a:prstGeom prst="line">
            <a:avLst/>
          </a:prstGeom>
          <a:noFill/>
          <a:ln w="12700">
            <a:solidFill>
              <a:srgbClr val="333399"/>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58" name="Text Box 524"/>
          <p:cNvSpPr txBox="1">
            <a:spLocks noChangeArrowheads="1"/>
          </p:cNvSpPr>
          <p:nvPr>
            <p:custDataLst>
              <p:tags r:id="rId8"/>
            </p:custDataLst>
          </p:nvPr>
        </p:nvSpPr>
        <p:spPr bwMode="auto">
          <a:xfrm>
            <a:off x="74612" y="30022006"/>
            <a:ext cx="20540663" cy="240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b="1">
                <a:solidFill>
                  <a:schemeClr val="tx1"/>
                </a:solidFill>
                <a:latin typeface="Arial" charset="0"/>
                <a:ea typeface="ＭＳ Ｐゴシック" pitchFamily="34" charset="-128"/>
              </a:defRPr>
            </a:lvl1pPr>
            <a:lvl2pPr marL="742950" indent="-285750" eaLnBrk="0" hangingPunct="0">
              <a:defRPr b="1">
                <a:solidFill>
                  <a:schemeClr val="tx1"/>
                </a:solidFill>
                <a:latin typeface="Arial" charset="0"/>
                <a:ea typeface="ＭＳ Ｐゴシック" pitchFamily="34" charset="-128"/>
              </a:defRPr>
            </a:lvl2pPr>
            <a:lvl3pPr marL="1143000" indent="-228600" eaLnBrk="0" hangingPunct="0">
              <a:defRPr b="1">
                <a:solidFill>
                  <a:schemeClr val="tx1"/>
                </a:solidFill>
                <a:latin typeface="Arial" charset="0"/>
                <a:ea typeface="ＭＳ Ｐゴシック" pitchFamily="34" charset="-128"/>
              </a:defRPr>
            </a:lvl3pPr>
            <a:lvl4pPr marL="1600200" indent="-228600" eaLnBrk="0" hangingPunct="0">
              <a:defRPr b="1">
                <a:solidFill>
                  <a:schemeClr val="tx1"/>
                </a:solidFill>
                <a:latin typeface="Arial" charset="0"/>
                <a:ea typeface="ＭＳ Ｐゴシック" pitchFamily="34" charset="-128"/>
              </a:defRPr>
            </a:lvl4pPr>
            <a:lvl5pPr marL="2057400" indent="-228600" eaLnBrk="0" hangingPunct="0">
              <a:defRPr b="1">
                <a:solidFill>
                  <a:schemeClr val="tx1"/>
                </a:solidFill>
                <a:latin typeface="Arial" charset="0"/>
                <a:ea typeface="ＭＳ Ｐゴシック" pitchFamily="34" charset="-128"/>
              </a:defRPr>
            </a:lvl5pPr>
            <a:lvl6pPr marL="2514600" indent="-228600" algn="ctr"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eaLnBrk="0" fontAlgn="base" hangingPunct="0">
              <a:spcBef>
                <a:spcPct val="0"/>
              </a:spcBef>
              <a:spcAft>
                <a:spcPct val="0"/>
              </a:spcAft>
              <a:defRPr b="1">
                <a:solidFill>
                  <a:schemeClr val="tx1"/>
                </a:solidFill>
                <a:latin typeface="Arial" charset="0"/>
                <a:ea typeface="ＭＳ Ｐゴシック" pitchFamily="34" charset="-128"/>
              </a:defRPr>
            </a:lvl9pPr>
          </a:lstStyle>
          <a:p>
            <a:pPr eaLnBrk="1" hangingPunct="1">
              <a:lnSpc>
                <a:spcPct val="60000"/>
              </a:lnSpc>
            </a:pPr>
            <a:r>
              <a:rPr lang="en-US" altLang="en-US" sz="2000" b="0">
                <a:cs typeface="Arial" charset="0"/>
              </a:rPr>
              <a:t>Department of Electrical and Computer Engineering</a:t>
            </a:r>
          </a:p>
          <a:p>
            <a:pPr eaLnBrk="1" hangingPunct="1">
              <a:lnSpc>
                <a:spcPct val="60000"/>
              </a:lnSpc>
            </a:pPr>
            <a:endParaRPr lang="en-US" altLang="en-US" sz="2000" b="0">
              <a:cs typeface="Arial" charset="0"/>
            </a:endParaRPr>
          </a:p>
          <a:p>
            <a:pPr eaLnBrk="1" hangingPunct="1">
              <a:lnSpc>
                <a:spcPct val="60000"/>
              </a:lnSpc>
            </a:pPr>
            <a:endParaRPr lang="en-US" altLang="en-US" sz="2000" b="0">
              <a:solidFill>
                <a:srgbClr val="0066CC"/>
              </a:solidFill>
              <a:latin typeface="Comic Sans MS" pitchFamily="66" charset="0"/>
              <a:cs typeface="Arial" charset="0"/>
            </a:endParaRPr>
          </a:p>
          <a:p>
            <a:pPr eaLnBrk="1" hangingPunct="1">
              <a:lnSpc>
                <a:spcPct val="60000"/>
              </a:lnSpc>
            </a:pPr>
            <a:r>
              <a:rPr lang="en-US" altLang="en-US" sz="3200" b="0">
                <a:solidFill>
                  <a:srgbClr val="39935B"/>
                </a:solidFill>
                <a:latin typeface="Copperplate Gothic Bold" pitchFamily="34" charset="0"/>
                <a:cs typeface="Arial" charset="0"/>
              </a:rPr>
              <a:t>ECE 415/ECE 416 – SENIOR DESIGN PROJECT 2023</a:t>
            </a:r>
          </a:p>
          <a:p>
            <a:pPr eaLnBrk="1" hangingPunct="1">
              <a:lnSpc>
                <a:spcPct val="60000"/>
              </a:lnSpc>
            </a:pPr>
            <a:endParaRPr lang="en-US" altLang="en-US" b="0">
              <a:latin typeface="Bradley Hand ITC" pitchFamily="66" charset="0"/>
              <a:cs typeface="Arial" charset="0"/>
            </a:endParaRPr>
          </a:p>
          <a:p>
            <a:pPr eaLnBrk="1" hangingPunct="1">
              <a:lnSpc>
                <a:spcPct val="60000"/>
              </a:lnSpc>
            </a:pPr>
            <a:endParaRPr lang="en-US" altLang="en-US" b="0">
              <a:latin typeface="Bradley Hand ITC" pitchFamily="66" charset="0"/>
              <a:cs typeface="Arial" charset="0"/>
            </a:endParaRPr>
          </a:p>
          <a:p>
            <a:pPr eaLnBrk="1" hangingPunct="1">
              <a:lnSpc>
                <a:spcPct val="40000"/>
              </a:lnSpc>
            </a:pPr>
            <a:r>
              <a:rPr lang="en-US" altLang="en-US" sz="2200" b="0">
                <a:cs typeface="Arial" charset="0"/>
              </a:rPr>
              <a:t>College of Engineering - University of Massachusetts Amherst</a:t>
            </a:r>
          </a:p>
        </p:txBody>
      </p:sp>
      <p:sp>
        <p:nvSpPr>
          <p:cNvPr id="2061" name="Text Box 13"/>
          <p:cNvSpPr txBox="1">
            <a:spLocks noChangeArrowheads="1"/>
          </p:cNvSpPr>
          <p:nvPr/>
        </p:nvSpPr>
        <p:spPr bwMode="auto">
          <a:xfrm>
            <a:off x="17206816" y="30480000"/>
            <a:ext cx="376256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defTabSz="703263" eaLnBrk="0" hangingPunct="0">
              <a:defRPr b="1">
                <a:solidFill>
                  <a:schemeClr val="tx1"/>
                </a:solidFill>
                <a:latin typeface="Arial" charset="0"/>
                <a:ea typeface="ＭＳ Ｐゴシック" charset="0"/>
                <a:cs typeface="ＭＳ Ｐゴシック" charset="0"/>
              </a:defRPr>
            </a:lvl1pPr>
            <a:lvl2pPr defTabSz="703263" eaLnBrk="0" hangingPunct="0">
              <a:defRPr b="1">
                <a:solidFill>
                  <a:schemeClr val="tx1"/>
                </a:solidFill>
                <a:latin typeface="Arial" charset="0"/>
                <a:ea typeface="ＭＳ Ｐゴシック" charset="0"/>
              </a:defRPr>
            </a:lvl2pPr>
            <a:lvl3pPr defTabSz="703263" eaLnBrk="0" hangingPunct="0">
              <a:defRPr b="1">
                <a:solidFill>
                  <a:schemeClr val="tx1"/>
                </a:solidFill>
                <a:latin typeface="Arial" charset="0"/>
                <a:ea typeface="ＭＳ Ｐゴシック" charset="0"/>
              </a:defRPr>
            </a:lvl3pPr>
            <a:lvl4pPr defTabSz="703263" eaLnBrk="0" hangingPunct="0">
              <a:defRPr b="1">
                <a:solidFill>
                  <a:schemeClr val="tx1"/>
                </a:solidFill>
                <a:latin typeface="Arial" charset="0"/>
                <a:ea typeface="ＭＳ Ｐゴシック" charset="0"/>
              </a:defRPr>
            </a:lvl4pPr>
            <a:lvl5pPr defTabSz="703263" eaLnBrk="0" hangingPunct="0">
              <a:defRPr b="1">
                <a:solidFill>
                  <a:schemeClr val="tx1"/>
                </a:solidFill>
                <a:latin typeface="Arial" charset="0"/>
                <a:ea typeface="ＭＳ Ｐゴシック" charset="0"/>
              </a:defRPr>
            </a:lvl5pPr>
            <a:lvl6pPr algn="ctr" defTabSz="703263" eaLnBrk="0" fontAlgn="base" hangingPunct="0">
              <a:spcBef>
                <a:spcPct val="0"/>
              </a:spcBef>
              <a:spcAft>
                <a:spcPct val="0"/>
              </a:spcAft>
              <a:defRPr b="1">
                <a:solidFill>
                  <a:schemeClr val="tx1"/>
                </a:solidFill>
                <a:latin typeface="Arial" charset="0"/>
                <a:ea typeface="ＭＳ Ｐゴシック" charset="0"/>
              </a:defRPr>
            </a:lvl6pPr>
            <a:lvl7pPr algn="ctr" defTabSz="703263" eaLnBrk="0" fontAlgn="base" hangingPunct="0">
              <a:spcBef>
                <a:spcPct val="0"/>
              </a:spcBef>
              <a:spcAft>
                <a:spcPct val="0"/>
              </a:spcAft>
              <a:defRPr b="1">
                <a:solidFill>
                  <a:schemeClr val="tx1"/>
                </a:solidFill>
                <a:latin typeface="Arial" charset="0"/>
                <a:ea typeface="ＭＳ Ｐゴシック" charset="0"/>
              </a:defRPr>
            </a:lvl7pPr>
            <a:lvl8pPr algn="ctr" defTabSz="703263" eaLnBrk="0" fontAlgn="base" hangingPunct="0">
              <a:spcBef>
                <a:spcPct val="0"/>
              </a:spcBef>
              <a:spcAft>
                <a:spcPct val="0"/>
              </a:spcAft>
              <a:defRPr b="1">
                <a:solidFill>
                  <a:schemeClr val="tx1"/>
                </a:solidFill>
                <a:latin typeface="Arial" charset="0"/>
                <a:ea typeface="ＭＳ Ｐゴシック" charset="0"/>
              </a:defRPr>
            </a:lvl8pPr>
            <a:lvl9pPr algn="ctr" defTabSz="703263" eaLnBrk="0" fontAlgn="base" hangingPunct="0">
              <a:spcBef>
                <a:spcPct val="0"/>
              </a:spcBef>
              <a:spcAft>
                <a:spcPct val="0"/>
              </a:spcAft>
              <a:defRPr b="1">
                <a:solidFill>
                  <a:schemeClr val="tx1"/>
                </a:solidFill>
                <a:latin typeface="Arial" charset="0"/>
                <a:ea typeface="ＭＳ Ｐゴシック" charset="0"/>
              </a:defRPr>
            </a:lvl9pPr>
          </a:lstStyle>
          <a:p>
            <a:pPr eaLnBrk="1" hangingPunct="1">
              <a:defRPr/>
            </a:pPr>
            <a:r>
              <a:rPr lang="en-US" sz="8800"/>
              <a:t>SDP23</a:t>
            </a:r>
          </a:p>
        </p:txBody>
      </p:sp>
      <p:sp>
        <p:nvSpPr>
          <p:cNvPr id="2060" name="Rectangle 7"/>
          <p:cNvSpPr>
            <a:spLocks noChangeArrowheads="1"/>
          </p:cNvSpPr>
          <p:nvPr>
            <p:custDataLst>
              <p:tags r:id="rId9"/>
            </p:custDataLst>
          </p:nvPr>
        </p:nvSpPr>
        <p:spPr bwMode="auto">
          <a:xfrm>
            <a:off x="2813649" y="4362540"/>
            <a:ext cx="5813425"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4651" tIns="162326" rIns="324651" bIns="162326">
            <a:spAutoFit/>
          </a:bodyPr>
          <a:lstStyle>
            <a:lvl1pPr defTabSz="3224213" eaLnBrk="0" hangingPunct="0">
              <a:defRPr b="1">
                <a:solidFill>
                  <a:schemeClr val="tx1"/>
                </a:solidFill>
                <a:latin typeface="Arial" charset="0"/>
                <a:ea typeface="ＭＳ Ｐゴシック" pitchFamily="34" charset="-128"/>
              </a:defRPr>
            </a:lvl1pPr>
            <a:lvl2pPr marL="742950" indent="-285750" defTabSz="3224213" eaLnBrk="0" hangingPunct="0">
              <a:defRPr b="1">
                <a:solidFill>
                  <a:schemeClr val="tx1"/>
                </a:solidFill>
                <a:latin typeface="Arial" charset="0"/>
                <a:ea typeface="ＭＳ Ｐゴシック" pitchFamily="34" charset="-128"/>
              </a:defRPr>
            </a:lvl2pPr>
            <a:lvl3pPr marL="1143000" indent="-228600" defTabSz="3224213" eaLnBrk="0" hangingPunct="0">
              <a:defRPr b="1">
                <a:solidFill>
                  <a:schemeClr val="tx1"/>
                </a:solidFill>
                <a:latin typeface="Arial" charset="0"/>
                <a:ea typeface="ＭＳ Ｐゴシック" pitchFamily="34" charset="-128"/>
              </a:defRPr>
            </a:lvl3pPr>
            <a:lvl4pPr marL="1600200" indent="-228600" defTabSz="3224213" eaLnBrk="0" hangingPunct="0">
              <a:defRPr b="1">
                <a:solidFill>
                  <a:schemeClr val="tx1"/>
                </a:solidFill>
                <a:latin typeface="Arial" charset="0"/>
                <a:ea typeface="ＭＳ Ｐゴシック" pitchFamily="34" charset="-128"/>
              </a:defRPr>
            </a:lvl4pPr>
            <a:lvl5pPr marL="2057400" indent="-228600" defTabSz="3224213" eaLnBrk="0" hangingPunct="0">
              <a:defRPr b="1">
                <a:solidFill>
                  <a:schemeClr val="tx1"/>
                </a:solidFill>
                <a:latin typeface="Arial" charset="0"/>
                <a:ea typeface="ＭＳ Ｐゴシック" pitchFamily="34" charset="-128"/>
              </a:defRPr>
            </a:lvl5pPr>
            <a:lvl6pPr marL="25146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9pPr>
          </a:lstStyle>
          <a:p>
            <a:r>
              <a:rPr lang="en-US" altLang="en-US" sz="6000">
                <a:solidFill>
                  <a:srgbClr val="881C1C"/>
                </a:solidFill>
              </a:rPr>
              <a:t>Abstract</a:t>
            </a:r>
          </a:p>
        </p:txBody>
      </p:sp>
      <p:sp>
        <p:nvSpPr>
          <p:cNvPr id="2" name="Rectangle 7"/>
          <p:cNvSpPr>
            <a:spLocks noChangeArrowheads="1"/>
          </p:cNvSpPr>
          <p:nvPr>
            <p:custDataLst>
              <p:tags r:id="rId10"/>
            </p:custDataLst>
          </p:nvPr>
        </p:nvSpPr>
        <p:spPr bwMode="auto">
          <a:xfrm>
            <a:off x="2438160" y="13434204"/>
            <a:ext cx="70739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4651" tIns="162326" rIns="324651" bIns="162326">
            <a:spAutoFit/>
          </a:bodyPr>
          <a:lstStyle>
            <a:lvl1pPr defTabSz="3224213" eaLnBrk="0" hangingPunct="0">
              <a:defRPr b="1">
                <a:solidFill>
                  <a:schemeClr val="tx1"/>
                </a:solidFill>
                <a:latin typeface="Arial" charset="0"/>
                <a:ea typeface="ＭＳ Ｐゴシック" pitchFamily="34" charset="-128"/>
              </a:defRPr>
            </a:lvl1pPr>
            <a:lvl2pPr marL="742950" indent="-285750" defTabSz="3224213" eaLnBrk="0" hangingPunct="0">
              <a:defRPr b="1">
                <a:solidFill>
                  <a:schemeClr val="tx1"/>
                </a:solidFill>
                <a:latin typeface="Arial" charset="0"/>
                <a:ea typeface="ＭＳ Ｐゴシック" pitchFamily="34" charset="-128"/>
              </a:defRPr>
            </a:lvl2pPr>
            <a:lvl3pPr marL="1143000" indent="-228600" defTabSz="3224213" eaLnBrk="0" hangingPunct="0">
              <a:defRPr b="1">
                <a:solidFill>
                  <a:schemeClr val="tx1"/>
                </a:solidFill>
                <a:latin typeface="Arial" charset="0"/>
                <a:ea typeface="ＭＳ Ｐゴシック" pitchFamily="34" charset="-128"/>
              </a:defRPr>
            </a:lvl3pPr>
            <a:lvl4pPr marL="1600200" indent="-228600" defTabSz="3224213" eaLnBrk="0" hangingPunct="0">
              <a:defRPr b="1">
                <a:solidFill>
                  <a:schemeClr val="tx1"/>
                </a:solidFill>
                <a:latin typeface="Arial" charset="0"/>
                <a:ea typeface="ＭＳ Ｐゴシック" pitchFamily="34" charset="-128"/>
              </a:defRPr>
            </a:lvl4pPr>
            <a:lvl5pPr marL="2057400" indent="-228600" defTabSz="3224213" eaLnBrk="0" hangingPunct="0">
              <a:defRPr b="1">
                <a:solidFill>
                  <a:schemeClr val="tx1"/>
                </a:solidFill>
                <a:latin typeface="Arial" charset="0"/>
                <a:ea typeface="ＭＳ Ｐゴシック" pitchFamily="34" charset="-128"/>
              </a:defRPr>
            </a:lvl5pPr>
            <a:lvl6pPr marL="25146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9pPr>
          </a:lstStyle>
          <a:p>
            <a:r>
              <a:rPr lang="en-US" altLang="en-US" sz="6000">
                <a:solidFill>
                  <a:srgbClr val="881C1C"/>
                </a:solidFill>
              </a:rPr>
              <a:t>Block Diagram</a:t>
            </a:r>
          </a:p>
        </p:txBody>
      </p:sp>
      <p:sp>
        <p:nvSpPr>
          <p:cNvPr id="2062" name="Rectangle 7"/>
          <p:cNvSpPr>
            <a:spLocks noChangeArrowheads="1"/>
          </p:cNvSpPr>
          <p:nvPr>
            <p:custDataLst>
              <p:tags r:id="rId11"/>
            </p:custDataLst>
          </p:nvPr>
        </p:nvSpPr>
        <p:spPr bwMode="auto">
          <a:xfrm>
            <a:off x="12420600" y="4511675"/>
            <a:ext cx="70739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4651" tIns="162326" rIns="324651" bIns="162326">
            <a:spAutoFit/>
          </a:bodyPr>
          <a:lstStyle>
            <a:lvl1pPr defTabSz="3224213" eaLnBrk="0" hangingPunct="0">
              <a:defRPr b="1">
                <a:solidFill>
                  <a:schemeClr val="tx1"/>
                </a:solidFill>
                <a:latin typeface="Arial" charset="0"/>
                <a:ea typeface="ＭＳ Ｐゴシック" pitchFamily="34" charset="-128"/>
              </a:defRPr>
            </a:lvl1pPr>
            <a:lvl2pPr marL="742950" indent="-285750" defTabSz="3224213" eaLnBrk="0" hangingPunct="0">
              <a:defRPr b="1">
                <a:solidFill>
                  <a:schemeClr val="tx1"/>
                </a:solidFill>
                <a:latin typeface="Arial" charset="0"/>
                <a:ea typeface="ＭＳ Ｐゴシック" pitchFamily="34" charset="-128"/>
              </a:defRPr>
            </a:lvl2pPr>
            <a:lvl3pPr marL="1143000" indent="-228600" defTabSz="3224213" eaLnBrk="0" hangingPunct="0">
              <a:defRPr b="1">
                <a:solidFill>
                  <a:schemeClr val="tx1"/>
                </a:solidFill>
                <a:latin typeface="Arial" charset="0"/>
                <a:ea typeface="ＭＳ Ｐゴシック" pitchFamily="34" charset="-128"/>
              </a:defRPr>
            </a:lvl3pPr>
            <a:lvl4pPr marL="1600200" indent="-228600" defTabSz="3224213" eaLnBrk="0" hangingPunct="0">
              <a:defRPr b="1">
                <a:solidFill>
                  <a:schemeClr val="tx1"/>
                </a:solidFill>
                <a:latin typeface="Arial" charset="0"/>
                <a:ea typeface="ＭＳ Ｐゴシック" pitchFamily="34" charset="-128"/>
              </a:defRPr>
            </a:lvl4pPr>
            <a:lvl5pPr marL="2057400" indent="-228600" defTabSz="3224213" eaLnBrk="0" hangingPunct="0">
              <a:defRPr b="1">
                <a:solidFill>
                  <a:schemeClr val="tx1"/>
                </a:solidFill>
                <a:latin typeface="Arial" charset="0"/>
                <a:ea typeface="ＭＳ Ｐゴシック" pitchFamily="34" charset="-128"/>
              </a:defRPr>
            </a:lvl5pPr>
            <a:lvl6pPr marL="25146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9pPr>
          </a:lstStyle>
          <a:p>
            <a:r>
              <a:rPr lang="en-US" altLang="en-US" sz="6000">
                <a:solidFill>
                  <a:srgbClr val="881C1C"/>
                </a:solidFill>
              </a:rPr>
              <a:t>System Overview</a:t>
            </a:r>
          </a:p>
        </p:txBody>
      </p:sp>
      <p:sp>
        <p:nvSpPr>
          <p:cNvPr id="2063" name="Rectangle 7"/>
          <p:cNvSpPr>
            <a:spLocks noChangeArrowheads="1"/>
          </p:cNvSpPr>
          <p:nvPr>
            <p:custDataLst>
              <p:tags r:id="rId12"/>
            </p:custDataLst>
          </p:nvPr>
        </p:nvSpPr>
        <p:spPr bwMode="auto">
          <a:xfrm>
            <a:off x="12900926" y="15647987"/>
            <a:ext cx="7073900" cy="125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4651" tIns="162326" rIns="324651" bIns="162326" anchor="t">
            <a:spAutoFit/>
          </a:bodyPr>
          <a:lstStyle>
            <a:lvl1pPr defTabSz="3224213" eaLnBrk="0" hangingPunct="0">
              <a:defRPr b="1">
                <a:solidFill>
                  <a:schemeClr val="tx1"/>
                </a:solidFill>
                <a:latin typeface="Arial" charset="0"/>
                <a:ea typeface="ＭＳ Ｐゴシック" pitchFamily="34" charset="-128"/>
              </a:defRPr>
            </a:lvl1pPr>
            <a:lvl2pPr marL="742950" indent="-285750" defTabSz="3224213" eaLnBrk="0" hangingPunct="0">
              <a:defRPr b="1">
                <a:solidFill>
                  <a:schemeClr val="tx1"/>
                </a:solidFill>
                <a:latin typeface="Arial" charset="0"/>
                <a:ea typeface="ＭＳ Ｐゴシック" pitchFamily="34" charset="-128"/>
              </a:defRPr>
            </a:lvl2pPr>
            <a:lvl3pPr marL="1143000" indent="-228600" defTabSz="3224213" eaLnBrk="0" hangingPunct="0">
              <a:defRPr b="1">
                <a:solidFill>
                  <a:schemeClr val="tx1"/>
                </a:solidFill>
                <a:latin typeface="Arial" charset="0"/>
                <a:ea typeface="ＭＳ Ｐゴシック" pitchFamily="34" charset="-128"/>
              </a:defRPr>
            </a:lvl3pPr>
            <a:lvl4pPr marL="1600200" indent="-228600" defTabSz="3224213" eaLnBrk="0" hangingPunct="0">
              <a:defRPr b="1">
                <a:solidFill>
                  <a:schemeClr val="tx1"/>
                </a:solidFill>
                <a:latin typeface="Arial" charset="0"/>
                <a:ea typeface="ＭＳ Ｐゴシック" pitchFamily="34" charset="-128"/>
              </a:defRPr>
            </a:lvl4pPr>
            <a:lvl5pPr marL="2057400" indent="-228600" defTabSz="3224213" eaLnBrk="0" hangingPunct="0">
              <a:defRPr b="1">
                <a:solidFill>
                  <a:schemeClr val="tx1"/>
                </a:solidFill>
                <a:latin typeface="Arial" charset="0"/>
                <a:ea typeface="ＭＳ Ｐゴシック" pitchFamily="34" charset="-128"/>
              </a:defRPr>
            </a:lvl5pPr>
            <a:lvl6pPr marL="25146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9pPr>
          </a:lstStyle>
          <a:p>
            <a:r>
              <a:rPr lang="en-US" altLang="en-US" sz="6000">
                <a:solidFill>
                  <a:srgbClr val="881C1C"/>
                </a:solidFill>
                <a:latin typeface="Arial"/>
                <a:ea typeface="ＭＳ Ｐゴシック"/>
                <a:cs typeface="Arial"/>
              </a:rPr>
              <a:t>Final Product</a:t>
            </a:r>
            <a:endParaRPr lang="en-US" altLang="en-US" sz="6000">
              <a:solidFill>
                <a:srgbClr val="881C1C"/>
              </a:solidFill>
            </a:endParaRPr>
          </a:p>
        </p:txBody>
      </p:sp>
      <p:sp>
        <p:nvSpPr>
          <p:cNvPr id="2064" name="Rectangle 7"/>
          <p:cNvSpPr>
            <a:spLocks noChangeArrowheads="1"/>
          </p:cNvSpPr>
          <p:nvPr>
            <p:custDataLst>
              <p:tags r:id="rId13"/>
            </p:custDataLst>
          </p:nvPr>
        </p:nvSpPr>
        <p:spPr bwMode="auto">
          <a:xfrm>
            <a:off x="2455546" y="21994438"/>
            <a:ext cx="70739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4651" tIns="162326" rIns="324651" bIns="162326">
            <a:spAutoFit/>
          </a:bodyPr>
          <a:lstStyle>
            <a:lvl1pPr defTabSz="3224213" eaLnBrk="0" hangingPunct="0">
              <a:defRPr b="1">
                <a:solidFill>
                  <a:schemeClr val="tx1"/>
                </a:solidFill>
                <a:latin typeface="Arial" charset="0"/>
                <a:ea typeface="ＭＳ Ｐゴシック" pitchFamily="34" charset="-128"/>
              </a:defRPr>
            </a:lvl1pPr>
            <a:lvl2pPr marL="742950" indent="-285750" defTabSz="3224213" eaLnBrk="0" hangingPunct="0">
              <a:defRPr b="1">
                <a:solidFill>
                  <a:schemeClr val="tx1"/>
                </a:solidFill>
                <a:latin typeface="Arial" charset="0"/>
                <a:ea typeface="ＭＳ Ｐゴシック" pitchFamily="34" charset="-128"/>
              </a:defRPr>
            </a:lvl2pPr>
            <a:lvl3pPr marL="1143000" indent="-228600" defTabSz="3224213" eaLnBrk="0" hangingPunct="0">
              <a:defRPr b="1">
                <a:solidFill>
                  <a:schemeClr val="tx1"/>
                </a:solidFill>
                <a:latin typeface="Arial" charset="0"/>
                <a:ea typeface="ＭＳ Ｐゴシック" pitchFamily="34" charset="-128"/>
              </a:defRPr>
            </a:lvl3pPr>
            <a:lvl4pPr marL="1600200" indent="-228600" defTabSz="3224213" eaLnBrk="0" hangingPunct="0">
              <a:defRPr b="1">
                <a:solidFill>
                  <a:schemeClr val="tx1"/>
                </a:solidFill>
                <a:latin typeface="Arial" charset="0"/>
                <a:ea typeface="ＭＳ Ｐゴシック" pitchFamily="34" charset="-128"/>
              </a:defRPr>
            </a:lvl4pPr>
            <a:lvl5pPr marL="2057400" indent="-228600" defTabSz="3224213" eaLnBrk="0" hangingPunct="0">
              <a:defRPr b="1">
                <a:solidFill>
                  <a:schemeClr val="tx1"/>
                </a:solidFill>
                <a:latin typeface="Arial" charset="0"/>
                <a:ea typeface="ＭＳ Ｐゴシック" pitchFamily="34" charset="-128"/>
              </a:defRPr>
            </a:lvl5pPr>
            <a:lvl6pPr marL="25146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9pPr>
          </a:lstStyle>
          <a:p>
            <a:r>
              <a:rPr lang="en-US" altLang="en-US" sz="6000">
                <a:solidFill>
                  <a:srgbClr val="881C1C"/>
                </a:solidFill>
              </a:rPr>
              <a:t>Specifications</a:t>
            </a:r>
          </a:p>
        </p:txBody>
      </p:sp>
      <p:sp>
        <p:nvSpPr>
          <p:cNvPr id="2065" name="Rectangle 7"/>
          <p:cNvSpPr>
            <a:spLocks noChangeArrowheads="1"/>
          </p:cNvSpPr>
          <p:nvPr>
            <p:custDataLst>
              <p:tags r:id="rId14"/>
            </p:custDataLst>
          </p:nvPr>
        </p:nvSpPr>
        <p:spPr bwMode="auto">
          <a:xfrm>
            <a:off x="12420600" y="25742445"/>
            <a:ext cx="78486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4651" tIns="162326" rIns="324651" bIns="162326" anchor="t">
            <a:spAutoFit/>
          </a:bodyPr>
          <a:lstStyle>
            <a:lvl1pPr defTabSz="3224213" eaLnBrk="0" hangingPunct="0">
              <a:defRPr b="1">
                <a:solidFill>
                  <a:schemeClr val="tx1"/>
                </a:solidFill>
                <a:latin typeface="Arial" charset="0"/>
                <a:ea typeface="ＭＳ Ｐゴシック" pitchFamily="34" charset="-128"/>
              </a:defRPr>
            </a:lvl1pPr>
            <a:lvl2pPr marL="742950" indent="-285750" defTabSz="3224213" eaLnBrk="0" hangingPunct="0">
              <a:defRPr b="1">
                <a:solidFill>
                  <a:schemeClr val="tx1"/>
                </a:solidFill>
                <a:latin typeface="Arial" charset="0"/>
                <a:ea typeface="ＭＳ Ｐゴシック" pitchFamily="34" charset="-128"/>
              </a:defRPr>
            </a:lvl2pPr>
            <a:lvl3pPr marL="1143000" indent="-228600" defTabSz="3224213" eaLnBrk="0" hangingPunct="0">
              <a:defRPr b="1">
                <a:solidFill>
                  <a:schemeClr val="tx1"/>
                </a:solidFill>
                <a:latin typeface="Arial" charset="0"/>
                <a:ea typeface="ＭＳ Ｐゴシック" pitchFamily="34" charset="-128"/>
              </a:defRPr>
            </a:lvl3pPr>
            <a:lvl4pPr marL="1600200" indent="-228600" defTabSz="3224213" eaLnBrk="0" hangingPunct="0">
              <a:defRPr b="1">
                <a:solidFill>
                  <a:schemeClr val="tx1"/>
                </a:solidFill>
                <a:latin typeface="Arial" charset="0"/>
                <a:ea typeface="ＭＳ Ｐゴシック" pitchFamily="34" charset="-128"/>
              </a:defRPr>
            </a:lvl4pPr>
            <a:lvl5pPr marL="2057400" indent="-228600" defTabSz="3224213" eaLnBrk="0" hangingPunct="0">
              <a:defRPr b="1">
                <a:solidFill>
                  <a:schemeClr val="tx1"/>
                </a:solidFill>
                <a:latin typeface="Arial" charset="0"/>
                <a:ea typeface="ＭＳ Ｐゴシック" pitchFamily="34" charset="-128"/>
              </a:defRPr>
            </a:lvl5pPr>
            <a:lvl6pPr marL="25146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9pPr>
          </a:lstStyle>
          <a:p>
            <a:r>
              <a:rPr lang="en-US" altLang="en-US" sz="6000">
                <a:solidFill>
                  <a:srgbClr val="881C1C"/>
                </a:solidFill>
                <a:latin typeface="Arial"/>
                <a:ea typeface="ＭＳ Ｐゴシック"/>
                <a:cs typeface="Arial"/>
              </a:rPr>
              <a:t>Acknowledgements</a:t>
            </a:r>
            <a:endParaRPr lang="en-US" altLang="en-US" sz="6000">
              <a:solidFill>
                <a:srgbClr val="881C1C"/>
              </a:solidFill>
            </a:endParaRPr>
          </a:p>
        </p:txBody>
      </p:sp>
      <p:pic>
        <p:nvPicPr>
          <p:cNvPr id="4" name="Picture 3">
            <a:extLst>
              <a:ext uri="{FF2B5EF4-FFF2-40B4-BE49-F238E27FC236}">
                <a16:creationId xmlns:a16="http://schemas.microsoft.com/office/drawing/2014/main" id="{5AF48783-4DEF-42DC-418E-B3DBBF6BFD80}"/>
              </a:ext>
            </a:extLst>
          </p:cNvPr>
          <p:cNvPicPr>
            <a:picLocks noChangeAspect="1"/>
          </p:cNvPicPr>
          <p:nvPr/>
        </p:nvPicPr>
        <p:blipFill>
          <a:blip r:embed="rId17"/>
          <a:stretch>
            <a:fillRect/>
          </a:stretch>
        </p:blipFill>
        <p:spPr>
          <a:xfrm>
            <a:off x="1074737" y="30313528"/>
            <a:ext cx="1816100" cy="1826783"/>
          </a:xfrm>
          <a:prstGeom prst="rect">
            <a:avLst/>
          </a:prstGeom>
        </p:spPr>
      </p:pic>
      <p:sp>
        <p:nvSpPr>
          <p:cNvPr id="3" name="TextBox 2">
            <a:extLst>
              <a:ext uri="{FF2B5EF4-FFF2-40B4-BE49-F238E27FC236}">
                <a16:creationId xmlns:a16="http://schemas.microsoft.com/office/drawing/2014/main" id="{095D9437-21AC-69AD-221B-85B193AFF9A1}"/>
              </a:ext>
            </a:extLst>
          </p:cNvPr>
          <p:cNvSpPr txBox="1"/>
          <p:nvPr/>
        </p:nvSpPr>
        <p:spPr>
          <a:xfrm>
            <a:off x="1190499" y="5598564"/>
            <a:ext cx="9275262" cy="78483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latin typeface="Times New Roman"/>
                <a:ea typeface="ＭＳ Ｐゴシック"/>
                <a:cs typeface="Times New Roman"/>
              </a:rPr>
              <a:t>The emergence of low-power wearable devices has enabled mobile health monitoring, wearable and sensor computing, applied machine learning, and physiological signal processing without relying on large processing units. However, despite the recent development of low power devices and energy constrained nature of these devices, there has not been a development of low cost, low power blink frequency and detection systems. In this report, we investigate the development of an energy efficient and low-cost blink frequency and duration sensing system BLISS. A two-part system, comprised of a pair of glasses in communication with a mobile application, was designed to make the system lightweight and to increase power endurance. Our results show that low-power high accuracy devices can be built using cheap electronic parts. We conclude that with the help of BLISS, we will be able to avoid drowsiness-related car accidents and serious conditions such as Computer Vision Syndrome.</a:t>
            </a:r>
            <a:endParaRPr lang="en-US" sz="2800">
              <a:ea typeface="ＭＳ Ｐゴシック"/>
              <a:cs typeface="Arial"/>
            </a:endParaRPr>
          </a:p>
        </p:txBody>
      </p:sp>
      <p:pic>
        <p:nvPicPr>
          <p:cNvPr id="5" name="Picture 5" descr="Diagram&#10;&#10;Description automatically generated">
            <a:extLst>
              <a:ext uri="{FF2B5EF4-FFF2-40B4-BE49-F238E27FC236}">
                <a16:creationId xmlns:a16="http://schemas.microsoft.com/office/drawing/2014/main" id="{B9BE27A3-DCEC-EBD7-8779-57750A39EF33}"/>
              </a:ext>
            </a:extLst>
          </p:cNvPr>
          <p:cNvPicPr>
            <a:picLocks noChangeAspect="1"/>
          </p:cNvPicPr>
          <p:nvPr/>
        </p:nvPicPr>
        <p:blipFill rotWithShape="1">
          <a:blip r:embed="rId18"/>
          <a:srcRect l="723" t="628" r="7143"/>
          <a:stretch/>
        </p:blipFill>
        <p:spPr>
          <a:xfrm>
            <a:off x="835302" y="14370706"/>
            <a:ext cx="10320051" cy="7798610"/>
          </a:xfrm>
          <a:prstGeom prst="rect">
            <a:avLst/>
          </a:prstGeom>
        </p:spPr>
      </p:pic>
      <p:sp>
        <p:nvSpPr>
          <p:cNvPr id="9" name="Content Placeholder 2">
            <a:extLst>
              <a:ext uri="{FF2B5EF4-FFF2-40B4-BE49-F238E27FC236}">
                <a16:creationId xmlns:a16="http://schemas.microsoft.com/office/drawing/2014/main" id="{11A2AC06-BC65-D0E4-C49D-1151A2F5206B}"/>
              </a:ext>
            </a:extLst>
          </p:cNvPr>
          <p:cNvSpPr>
            <a:spLocks noGrp="1"/>
          </p:cNvSpPr>
          <p:nvPr/>
        </p:nvSpPr>
        <p:spPr bwMode="auto">
          <a:xfrm>
            <a:off x="1736754" y="23192942"/>
            <a:ext cx="8498456" cy="6669656"/>
          </a:xfrm>
          <a:prstGeom prst="rect">
            <a:avLst/>
          </a:prstGeom>
          <a:noFill/>
          <a:ln>
            <a:noFill/>
          </a:ln>
          <a:effectLst/>
          <a:extLst>
            <a:ext uri="{909E8E84-426E-40dd-AFC4-6F175D3DCCD1}">
              <a14:hiddenFill xmlns="" xmlns:lc="http://schemas.openxmlformats.org/drawingml/2006/lockedCanvas" xmlns:a14="http://schemas.microsoft.com/office/drawing/2010/main">
                <a:solidFill>
                  <a:schemeClr val="accent1"/>
                </a:solidFill>
              </a14:hiddenFill>
            </a:ext>
            <a:ext uri="{91240B29-F687-4f45-9708-019B960494DF}">
              <a14:hiddenLine xmlns="" xmlns:lc="http://schemas.openxmlformats.org/drawingml/2006/lockedCanvas" xmlns:a14="http://schemas.microsoft.com/office/drawing/2010/main" w="12700">
                <a:solidFill>
                  <a:schemeClr val="tx1"/>
                </a:solidFill>
                <a:miter lim="800000"/>
                <a:headEnd/>
                <a:tailEnd/>
              </a14:hiddenLine>
            </a:ext>
            <a:ext uri="{AF507438-7753-43e0-B8FC-AC1667EBCBE1}">
              <a14:hiddenEffects xmlns="" xmlns:lc="http://schemas.openxmlformats.org/drawingml/2006/lockedCanva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lc="http://schemas.openxmlformats.org/drawingml/2006/lockedCanvas" xmlns:ma14="http://schemas.microsoft.com/office/mac/drawingml/2011/main" val="1"/>
            </a:ext>
          </a:extLst>
        </p:spPr>
        <p:txBody>
          <a:bodyPr vert="horz" wrap="square" lIns="90488" tIns="44450" rIns="90488" bIns="44450" numCol="1" anchor="t" anchorCtr="0" compatLnSpc="1">
            <a:prstTxWarp prst="textNoShape">
              <a:avLst/>
            </a:prstTxWarp>
          </a:bodyPr>
          <a:lstStyle>
            <a:lvl1pPr marL="342900" indent="-342900" algn="l" rtl="0" eaLnBrk="0" fontAlgn="base" hangingPunct="0">
              <a:spcBef>
                <a:spcPct val="20000"/>
              </a:spcBef>
              <a:spcAft>
                <a:spcPct val="0"/>
              </a:spcAft>
              <a:buClr>
                <a:srgbClr val="840C22"/>
              </a:buClr>
              <a:buSzPct val="100000"/>
              <a:buFont typeface="Wingdings" charset="0"/>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lr>
                <a:srgbClr val="840C22"/>
              </a:buClr>
              <a:buSzPct val="100000"/>
              <a:buFont typeface="Times" charset="0"/>
              <a:buChar char="•"/>
              <a:defRPr sz="2000">
                <a:solidFill>
                  <a:schemeClr val="tx1"/>
                </a:solidFill>
                <a:latin typeface="+mn-lt"/>
                <a:ea typeface="+mn-ea"/>
              </a:defRPr>
            </a:lvl2pPr>
            <a:lvl3pPr marL="1143000" indent="-228600" algn="l" rtl="0" eaLnBrk="0" fontAlgn="base" hangingPunct="0">
              <a:spcBef>
                <a:spcPct val="20000"/>
              </a:spcBef>
              <a:spcAft>
                <a:spcPct val="0"/>
              </a:spcAft>
              <a:buClr>
                <a:srgbClr val="840C22"/>
              </a:buClr>
              <a:buSzPct val="100000"/>
              <a:buFont typeface="Times" charset="0"/>
              <a:buChar char="•"/>
              <a:defRPr sz="2000">
                <a:solidFill>
                  <a:schemeClr val="tx1"/>
                </a:solidFill>
                <a:latin typeface="+mn-lt"/>
                <a:ea typeface="+mn-ea"/>
              </a:defRPr>
            </a:lvl3pPr>
            <a:lvl4pPr marL="1600200" indent="-228600" algn="l" rtl="0" eaLnBrk="0" fontAlgn="base" hangingPunct="0">
              <a:spcBef>
                <a:spcPct val="20000"/>
              </a:spcBef>
              <a:spcAft>
                <a:spcPct val="0"/>
              </a:spcAft>
              <a:buClr>
                <a:srgbClr val="840C22"/>
              </a:buClr>
              <a:buSzPct val="100000"/>
              <a:buFont typeface="Times" charset="0"/>
              <a:buChar char="•"/>
              <a:defRPr>
                <a:solidFill>
                  <a:schemeClr val="tx1"/>
                </a:solidFill>
                <a:latin typeface="+mn-lt"/>
                <a:ea typeface="+mn-ea"/>
              </a:defRPr>
            </a:lvl4pPr>
            <a:lvl5pPr marL="2057400" indent="-228600" algn="l" rtl="0" eaLnBrk="0" fontAlgn="base" hangingPunct="0">
              <a:spcBef>
                <a:spcPct val="20000"/>
              </a:spcBef>
              <a:spcAft>
                <a:spcPct val="0"/>
              </a:spcAft>
              <a:buClr>
                <a:srgbClr val="840C22"/>
              </a:buClr>
              <a:buSzPct val="100000"/>
              <a:buFont typeface="Times" charset="0"/>
              <a:buChar char="•"/>
              <a:defRPr sz="1600">
                <a:solidFill>
                  <a:schemeClr val="tx1"/>
                </a:solidFill>
                <a:latin typeface="+mn-lt"/>
                <a:ea typeface="+mn-ea"/>
              </a:defRPr>
            </a:lvl5pPr>
            <a:lvl6pPr marL="2514600" indent="-228600" algn="l" rtl="0" eaLnBrk="0" fontAlgn="base" hangingPunct="0">
              <a:spcBef>
                <a:spcPct val="20000"/>
              </a:spcBef>
              <a:spcAft>
                <a:spcPct val="0"/>
              </a:spcAft>
              <a:buClr>
                <a:srgbClr val="840C22"/>
              </a:buClr>
              <a:buSzPct val="100000"/>
              <a:buFont typeface="Times" charset="0"/>
              <a:buChar char="•"/>
              <a:defRPr sz="1600">
                <a:solidFill>
                  <a:schemeClr val="tx1"/>
                </a:solidFill>
                <a:latin typeface="+mn-lt"/>
                <a:ea typeface="+mn-ea"/>
              </a:defRPr>
            </a:lvl6pPr>
            <a:lvl7pPr marL="2971800" indent="-228600" algn="l" rtl="0" eaLnBrk="0" fontAlgn="base" hangingPunct="0">
              <a:spcBef>
                <a:spcPct val="20000"/>
              </a:spcBef>
              <a:spcAft>
                <a:spcPct val="0"/>
              </a:spcAft>
              <a:buClr>
                <a:srgbClr val="840C22"/>
              </a:buClr>
              <a:buSzPct val="100000"/>
              <a:buFont typeface="Times" charset="0"/>
              <a:buChar char="•"/>
              <a:defRPr sz="1600">
                <a:solidFill>
                  <a:schemeClr val="tx1"/>
                </a:solidFill>
                <a:latin typeface="+mn-lt"/>
                <a:ea typeface="+mn-ea"/>
              </a:defRPr>
            </a:lvl7pPr>
            <a:lvl8pPr marL="3429000" indent="-228600" algn="l" rtl="0" eaLnBrk="0" fontAlgn="base" hangingPunct="0">
              <a:spcBef>
                <a:spcPct val="20000"/>
              </a:spcBef>
              <a:spcAft>
                <a:spcPct val="0"/>
              </a:spcAft>
              <a:buClr>
                <a:srgbClr val="840C22"/>
              </a:buClr>
              <a:buSzPct val="100000"/>
              <a:buFont typeface="Times" charset="0"/>
              <a:buChar char="•"/>
              <a:defRPr sz="1600">
                <a:solidFill>
                  <a:schemeClr val="tx1"/>
                </a:solidFill>
                <a:latin typeface="+mn-lt"/>
                <a:ea typeface="+mn-ea"/>
              </a:defRPr>
            </a:lvl8pPr>
            <a:lvl9pPr marL="3886200" indent="-228600" algn="l" rtl="0" eaLnBrk="0" fontAlgn="base" hangingPunct="0">
              <a:spcBef>
                <a:spcPct val="20000"/>
              </a:spcBef>
              <a:spcAft>
                <a:spcPct val="0"/>
              </a:spcAft>
              <a:buClr>
                <a:srgbClr val="840C22"/>
              </a:buClr>
              <a:buSzPct val="100000"/>
              <a:buFont typeface="Times" charset="0"/>
              <a:buChar char="•"/>
              <a:defRPr sz="1600">
                <a:solidFill>
                  <a:schemeClr val="tx1"/>
                </a:solidFill>
                <a:latin typeface="+mn-lt"/>
                <a:ea typeface="+mn-ea"/>
              </a:defRPr>
            </a:lvl9pPr>
          </a:lstStyle>
          <a:p>
            <a:pPr marL="385445" indent="-385445" algn="just">
              <a:buAutoNum type="arabicPeriod"/>
            </a:pPr>
            <a:r>
              <a:rPr lang="en-US" sz="2800">
                <a:ea typeface="+mn-lt"/>
                <a:cs typeface="+mn-lt"/>
              </a:rPr>
              <a:t>Detect blink frequency of the user to within </a:t>
            </a:r>
            <a:r>
              <a:rPr lang="en-US" sz="2800" b="1">
                <a:solidFill>
                  <a:srgbClr val="840C22"/>
                </a:solidFill>
                <a:ea typeface="+mn-lt"/>
                <a:cs typeface="+mn-lt"/>
              </a:rPr>
              <a:t>±1 blink/min</a:t>
            </a:r>
            <a:endParaRPr lang="en-US" sz="2800">
              <a:ea typeface="+mn-lt"/>
              <a:cs typeface="+mn-lt"/>
            </a:endParaRPr>
          </a:p>
          <a:p>
            <a:pPr marL="385445" indent="-385445" algn="just">
              <a:buAutoNum type="arabicPeriod"/>
            </a:pPr>
            <a:r>
              <a:rPr lang="en-US" sz="2800">
                <a:ea typeface="+mn-lt"/>
                <a:cs typeface="+mn-lt"/>
              </a:rPr>
              <a:t>Detect blink duration of the user to within </a:t>
            </a:r>
            <a:r>
              <a:rPr lang="en-US" sz="2800" b="1">
                <a:solidFill>
                  <a:srgbClr val="840C22"/>
                </a:solidFill>
                <a:ea typeface="+mn-lt"/>
                <a:cs typeface="+mn-lt"/>
              </a:rPr>
              <a:t>0.1 seconds</a:t>
            </a:r>
            <a:endParaRPr lang="en-US" sz="2800">
              <a:ea typeface="+mn-lt"/>
              <a:cs typeface="+mn-lt"/>
            </a:endParaRPr>
          </a:p>
          <a:p>
            <a:pPr marL="385445" indent="-385445" algn="just">
              <a:buAutoNum type="arabicPeriod"/>
            </a:pPr>
            <a:r>
              <a:rPr lang="en-US" sz="2800">
                <a:ea typeface="+mn-lt"/>
                <a:cs typeface="+mn-lt"/>
              </a:rPr>
              <a:t>Operate in a stable, indoors lighting environment</a:t>
            </a:r>
          </a:p>
          <a:p>
            <a:pPr marL="385445" indent="-385445" algn="just">
              <a:buAutoNum type="arabicPeriod"/>
            </a:pPr>
            <a:r>
              <a:rPr lang="en-US" sz="2800">
                <a:ea typeface="+mn-lt"/>
                <a:cs typeface="+mn-lt"/>
              </a:rPr>
              <a:t>Be unobtrusive to the user when collecting data</a:t>
            </a:r>
          </a:p>
          <a:p>
            <a:pPr marL="385445" indent="-385445" algn="just">
              <a:buAutoNum type="arabicPeriod"/>
            </a:pPr>
            <a:r>
              <a:rPr lang="en-US" sz="2800">
                <a:ea typeface="+mn-lt"/>
                <a:cs typeface="+mn-lt"/>
              </a:rPr>
              <a:t>Alert the user when their blink frequency is less than </a:t>
            </a:r>
            <a:r>
              <a:rPr lang="en-US" sz="2800" b="1">
                <a:solidFill>
                  <a:srgbClr val="840C22"/>
                </a:solidFill>
                <a:ea typeface="+mn-lt"/>
                <a:cs typeface="+mn-lt"/>
              </a:rPr>
              <a:t>12 times</a:t>
            </a:r>
            <a:r>
              <a:rPr lang="en-US" sz="2800">
                <a:ea typeface="+mn-lt"/>
                <a:cs typeface="+mn-lt"/>
              </a:rPr>
              <a:t> per minute (average blink frequency is around </a:t>
            </a:r>
            <a:r>
              <a:rPr lang="en-US" sz="2800" b="1">
                <a:solidFill>
                  <a:srgbClr val="840C22"/>
                </a:solidFill>
                <a:ea typeface="+mn-lt"/>
                <a:cs typeface="+mn-lt"/>
              </a:rPr>
              <a:t>12 blinks</a:t>
            </a:r>
            <a:r>
              <a:rPr lang="en-US" sz="2800">
                <a:ea typeface="+mn-lt"/>
                <a:cs typeface="+mn-lt"/>
              </a:rPr>
              <a:t> per minute)</a:t>
            </a:r>
          </a:p>
          <a:p>
            <a:pPr marL="385445" indent="-385445" algn="just">
              <a:buAutoNum type="arabicPeriod"/>
            </a:pPr>
            <a:r>
              <a:rPr lang="en-US" sz="2800">
                <a:ea typeface="+mn-lt"/>
                <a:cs typeface="+mn-lt"/>
              </a:rPr>
              <a:t>Alert the user when their average blink duration is longer than </a:t>
            </a:r>
            <a:r>
              <a:rPr lang="en-US" sz="2800" b="1">
                <a:solidFill>
                  <a:srgbClr val="840C22"/>
                </a:solidFill>
                <a:ea typeface="+mn-lt"/>
                <a:cs typeface="+mn-lt"/>
              </a:rPr>
              <a:t>0.5 seconds</a:t>
            </a:r>
            <a:r>
              <a:rPr lang="en-US" sz="2800">
                <a:ea typeface="+mn-lt"/>
                <a:cs typeface="+mn-lt"/>
              </a:rPr>
              <a:t> (average blink duration is around </a:t>
            </a:r>
            <a:r>
              <a:rPr lang="en-US" sz="2800" b="1">
                <a:solidFill>
                  <a:srgbClr val="840C22"/>
                </a:solidFill>
                <a:ea typeface="+mn-lt"/>
                <a:cs typeface="+mn-lt"/>
              </a:rPr>
              <a:t>0.5 seconds</a:t>
            </a:r>
            <a:r>
              <a:rPr lang="en-US" sz="2800">
                <a:ea typeface="+mn-lt"/>
                <a:cs typeface="+mn-lt"/>
              </a:rPr>
              <a:t>)</a:t>
            </a:r>
          </a:p>
          <a:p>
            <a:pPr marL="385445" indent="-385445" algn="just">
              <a:buAutoNum type="arabicPeriod"/>
            </a:pPr>
            <a:r>
              <a:rPr lang="en-US" sz="2800">
                <a:ea typeface="+mn-lt"/>
                <a:cs typeface="+mn-lt"/>
              </a:rPr>
              <a:t>Alert the user effectively yet discreetly</a:t>
            </a:r>
          </a:p>
          <a:p>
            <a:pPr marL="385445" indent="-385445" algn="just">
              <a:buAutoNum type="arabicPeriod"/>
            </a:pPr>
            <a:r>
              <a:rPr lang="en-US" sz="2800">
                <a:ea typeface="+mn-lt"/>
                <a:cs typeface="+mn-lt"/>
              </a:rPr>
              <a:t>Observe eye safety regulations for IR sensor</a:t>
            </a:r>
          </a:p>
        </p:txBody>
      </p:sp>
      <p:sp>
        <p:nvSpPr>
          <p:cNvPr id="7" name="TextBox 6">
            <a:extLst>
              <a:ext uri="{FF2B5EF4-FFF2-40B4-BE49-F238E27FC236}">
                <a16:creationId xmlns:a16="http://schemas.microsoft.com/office/drawing/2014/main" id="{2034DDDE-B558-8078-A0C6-868AA3F0346B}"/>
              </a:ext>
            </a:extLst>
          </p:cNvPr>
          <p:cNvSpPr txBox="1"/>
          <p:nvPr/>
        </p:nvSpPr>
        <p:spPr>
          <a:xfrm>
            <a:off x="11938444" y="5572875"/>
            <a:ext cx="8983859"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latin typeface="Times New Roman"/>
                <a:ea typeface="ＭＳ Ｐゴシック"/>
                <a:cs typeface="Arial"/>
              </a:rPr>
              <a:t>BLISS results in a low-cost, energy efficient, and lightweight design that detects blink frequency and duration </a:t>
            </a:r>
            <a:r>
              <a:rPr lang="en-US" sz="2800" dirty="0">
                <a:latin typeface="Times New Roman"/>
                <a:ea typeface="ＭＳ Ｐゴシック"/>
                <a:cs typeface="Times New Roman"/>
              </a:rPr>
              <a:t>using an IR sensor </a:t>
            </a:r>
            <a:r>
              <a:rPr lang="en-US" sz="2800" dirty="0">
                <a:latin typeface="Times New Roman"/>
                <a:ea typeface="ＭＳ Ｐゴシック"/>
                <a:cs typeface="Arial"/>
              </a:rPr>
              <a:t>while communicating wirelessly using Bluetooth. The IR sensor is the lightest and least expensive sensor from the four different methods used in previous blink detection research, in which other options include camera, EEG, and EOG. We considered using these methods at least once in our project but due to their characteristics, we opted out and finalized IR sensing for blink detection. The information will be transmitted to an app on a phone using Bluetooth. The app will be used to alert the user using audio.</a:t>
            </a:r>
          </a:p>
        </p:txBody>
      </p:sp>
      <p:sp>
        <p:nvSpPr>
          <p:cNvPr id="8" name="TextBox 7">
            <a:extLst>
              <a:ext uri="{FF2B5EF4-FFF2-40B4-BE49-F238E27FC236}">
                <a16:creationId xmlns:a16="http://schemas.microsoft.com/office/drawing/2014/main" id="{1862CF9F-F88B-99BF-58B2-58E8B5ABD63F}"/>
              </a:ext>
            </a:extLst>
          </p:cNvPr>
          <p:cNvSpPr txBox="1"/>
          <p:nvPr/>
        </p:nvSpPr>
        <p:spPr>
          <a:xfrm>
            <a:off x="11898406" y="26997374"/>
            <a:ext cx="8679629"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dirty="0">
                <a:latin typeface="Times New Roman"/>
                <a:ea typeface="ＭＳ Ｐゴシック"/>
                <a:cs typeface="Arial"/>
              </a:rPr>
              <a:t>Special thanks to Professor </a:t>
            </a:r>
            <a:r>
              <a:rPr lang="en-US" sz="2800" dirty="0" err="1">
                <a:latin typeface="Times New Roman"/>
                <a:ea typeface="ＭＳ Ｐゴシック"/>
                <a:cs typeface="Arial"/>
              </a:rPr>
              <a:t>Qiangfei</a:t>
            </a:r>
            <a:r>
              <a:rPr lang="en-US" sz="2800" dirty="0">
                <a:latin typeface="Times New Roman"/>
                <a:ea typeface="ＭＳ Ｐゴシック"/>
                <a:cs typeface="Arial"/>
              </a:rPr>
              <a:t> Xia for guiding us through developing this product.  Thank you to Prof. Gummeson and Prof. Siqueira for evaluating our project and providing invaluable feedback. Special shoutout to our course coordinators and M5 staff for all their help.</a:t>
            </a:r>
            <a:endParaRPr lang="en-US" sz="2800" dirty="0">
              <a:latin typeface="Times New Roman"/>
              <a:cs typeface="Arial"/>
            </a:endParaRPr>
          </a:p>
        </p:txBody>
      </p:sp>
      <p:pic>
        <p:nvPicPr>
          <p:cNvPr id="12" name="Picture 12" descr="Table&#10;&#10;Description automatically generated">
            <a:extLst>
              <a:ext uri="{FF2B5EF4-FFF2-40B4-BE49-F238E27FC236}">
                <a16:creationId xmlns:a16="http://schemas.microsoft.com/office/drawing/2014/main" id="{D7CD22E8-767C-8C86-FEA4-232EFD994413}"/>
              </a:ext>
            </a:extLst>
          </p:cNvPr>
          <p:cNvPicPr>
            <a:picLocks noChangeAspect="1"/>
          </p:cNvPicPr>
          <p:nvPr/>
        </p:nvPicPr>
        <p:blipFill>
          <a:blip r:embed="rId19"/>
          <a:stretch>
            <a:fillRect/>
          </a:stretch>
        </p:blipFill>
        <p:spPr>
          <a:xfrm>
            <a:off x="11783562" y="10878926"/>
            <a:ext cx="9105478" cy="4815527"/>
          </a:xfrm>
          <a:prstGeom prst="rect">
            <a:avLst/>
          </a:prstGeom>
        </p:spPr>
      </p:pic>
      <p:pic>
        <p:nvPicPr>
          <p:cNvPr id="11" name="Picture 12">
            <a:extLst>
              <a:ext uri="{FF2B5EF4-FFF2-40B4-BE49-F238E27FC236}">
                <a16:creationId xmlns:a16="http://schemas.microsoft.com/office/drawing/2014/main" id="{29E5C95F-2EA4-5DE8-6EA4-DD3BDF86DBA8}"/>
              </a:ext>
            </a:extLst>
          </p:cNvPr>
          <p:cNvPicPr>
            <a:picLocks noChangeAspect="1"/>
          </p:cNvPicPr>
          <p:nvPr/>
        </p:nvPicPr>
        <p:blipFill>
          <a:blip r:embed="rId20"/>
          <a:stretch>
            <a:fillRect/>
          </a:stretch>
        </p:blipFill>
        <p:spPr>
          <a:xfrm>
            <a:off x="6727802" y="17283852"/>
            <a:ext cx="3742529" cy="4167999"/>
          </a:xfrm>
          <a:prstGeom prst="rect">
            <a:avLst/>
          </a:prstGeom>
        </p:spPr>
      </p:pic>
      <p:pic>
        <p:nvPicPr>
          <p:cNvPr id="13" name="Picture 13" descr="A picture containing floor, indoor&#10;&#10;Description automatically generated">
            <a:extLst>
              <a:ext uri="{FF2B5EF4-FFF2-40B4-BE49-F238E27FC236}">
                <a16:creationId xmlns:a16="http://schemas.microsoft.com/office/drawing/2014/main" id="{97904ED3-8986-0C49-2FC2-8054387A8041}"/>
              </a:ext>
            </a:extLst>
          </p:cNvPr>
          <p:cNvPicPr>
            <a:picLocks noChangeAspect="1"/>
          </p:cNvPicPr>
          <p:nvPr/>
        </p:nvPicPr>
        <p:blipFill rotWithShape="1">
          <a:blip r:embed="rId21"/>
          <a:srcRect l="12442" t="11446" r="6912" b="31409"/>
          <a:stretch/>
        </p:blipFill>
        <p:spPr>
          <a:xfrm>
            <a:off x="12196944" y="17031166"/>
            <a:ext cx="8447111" cy="4648032"/>
          </a:xfrm>
          <a:prstGeom prst="rect">
            <a:avLst/>
          </a:prstGeom>
        </p:spPr>
      </p:pic>
      <p:sp>
        <p:nvSpPr>
          <p:cNvPr id="14" name="TextBox 13">
            <a:extLst>
              <a:ext uri="{FF2B5EF4-FFF2-40B4-BE49-F238E27FC236}">
                <a16:creationId xmlns:a16="http://schemas.microsoft.com/office/drawing/2014/main" id="{1AB51213-50C7-D98C-EB27-D0304E67BA3C}"/>
              </a:ext>
            </a:extLst>
          </p:cNvPr>
          <p:cNvSpPr txBox="1"/>
          <p:nvPr/>
        </p:nvSpPr>
        <p:spPr>
          <a:xfrm>
            <a:off x="11994560" y="21837500"/>
            <a:ext cx="8958447" cy="40344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800">
                <a:latin typeface="Times New Roman"/>
                <a:ea typeface="ＭＳ Ｐゴシック"/>
                <a:cs typeface="Arial"/>
              </a:rPr>
              <a:t>✔ The system will be contained in a 3D custom printed chassis </a:t>
            </a:r>
            <a:endParaRPr lang="en-US">
              <a:latin typeface="Times New Roman"/>
              <a:cs typeface="Times New Roman"/>
            </a:endParaRPr>
          </a:p>
          <a:p>
            <a:pPr algn="just"/>
            <a:r>
              <a:rPr lang="en-US" sz="2800">
                <a:latin typeface="Times New Roman"/>
                <a:ea typeface="ＭＳ Ｐゴシック"/>
                <a:cs typeface="Arial"/>
              </a:rPr>
              <a:t>✔ The pair of glasses will communicate with a smart phone via BLE </a:t>
            </a:r>
            <a:endParaRPr lang="en-US">
              <a:latin typeface="Times New Roman"/>
              <a:cs typeface="Times New Roman"/>
            </a:endParaRPr>
          </a:p>
          <a:p>
            <a:pPr algn="just"/>
            <a:r>
              <a:rPr lang="en-US" sz="2800">
                <a:latin typeface="Times New Roman"/>
                <a:ea typeface="ＭＳ Ｐゴシック"/>
                <a:cs typeface="Arial"/>
              </a:rPr>
              <a:t>✔ The system will detect blinks with &gt;90% accuracy </a:t>
            </a:r>
            <a:endParaRPr lang="en-US">
              <a:latin typeface="Times New Roman"/>
              <a:cs typeface="Times New Roman"/>
            </a:endParaRPr>
          </a:p>
          <a:p>
            <a:pPr algn="just"/>
            <a:r>
              <a:rPr lang="en-US" sz="2800">
                <a:latin typeface="Times New Roman"/>
                <a:ea typeface="ＭＳ Ｐゴシック"/>
                <a:cs typeface="Arial"/>
              </a:rPr>
              <a:t>✔ The user's blink rate and duration will be displayed on the smart phone display </a:t>
            </a:r>
            <a:endParaRPr lang="en-US">
              <a:latin typeface="Times New Roman"/>
              <a:cs typeface="Times New Roman"/>
            </a:endParaRPr>
          </a:p>
          <a:p>
            <a:pPr algn="just"/>
            <a:r>
              <a:rPr lang="en-US" sz="2800">
                <a:latin typeface="Times New Roman"/>
                <a:ea typeface="ＭＳ Ｐゴシック"/>
                <a:cs typeface="Arial"/>
              </a:rPr>
              <a:t>✔ The smart phone should vibrate when long blink durations or low blink frequencies are detected </a:t>
            </a:r>
            <a:endParaRPr lang="en-US">
              <a:latin typeface="Times New Roman"/>
              <a:cs typeface="Times New Roman"/>
            </a:endParaRPr>
          </a:p>
        </p:txBody>
      </p:sp>
      <p:pic>
        <p:nvPicPr>
          <p:cNvPr id="17" name="Picture 17">
            <a:extLst>
              <a:ext uri="{FF2B5EF4-FFF2-40B4-BE49-F238E27FC236}">
                <a16:creationId xmlns:a16="http://schemas.microsoft.com/office/drawing/2014/main" id="{71A19FD2-FCE8-37F7-8756-BBF07224CFD6}"/>
              </a:ext>
            </a:extLst>
          </p:cNvPr>
          <p:cNvPicPr>
            <a:picLocks noChangeAspect="1"/>
          </p:cNvPicPr>
          <p:nvPr/>
        </p:nvPicPr>
        <p:blipFill rotWithShape="1">
          <a:blip r:embed="rId22"/>
          <a:srcRect l="-373" t="1505" r="-3639" b="7146"/>
          <a:stretch/>
        </p:blipFill>
        <p:spPr>
          <a:xfrm>
            <a:off x="19950339" y="1823628"/>
            <a:ext cx="1463207" cy="1877995"/>
          </a:xfrm>
          <a:prstGeom prst="rect">
            <a:avLst/>
          </a:prstGeom>
        </p:spPr>
      </p:pic>
      <p:pic>
        <p:nvPicPr>
          <p:cNvPr id="18" name="Picture 18" descr="A picture containing mountain, sky, person, outdoor&#10;&#10;Description automatically generated">
            <a:extLst>
              <a:ext uri="{FF2B5EF4-FFF2-40B4-BE49-F238E27FC236}">
                <a16:creationId xmlns:a16="http://schemas.microsoft.com/office/drawing/2014/main" id="{66E71F58-8C68-A4FB-6925-90FA5F4B6BE9}"/>
              </a:ext>
            </a:extLst>
          </p:cNvPr>
          <p:cNvPicPr>
            <a:picLocks noChangeAspect="1"/>
          </p:cNvPicPr>
          <p:nvPr/>
        </p:nvPicPr>
        <p:blipFill>
          <a:blip r:embed="rId23"/>
          <a:stretch>
            <a:fillRect/>
          </a:stretch>
        </p:blipFill>
        <p:spPr>
          <a:xfrm>
            <a:off x="17200919" y="1953193"/>
            <a:ext cx="1362361" cy="1731543"/>
          </a:xfrm>
          <a:prstGeom prst="rect">
            <a:avLst/>
          </a:prstGeom>
        </p:spPr>
      </p:pic>
      <p:pic>
        <p:nvPicPr>
          <p:cNvPr id="19" name="Picture 19">
            <a:extLst>
              <a:ext uri="{FF2B5EF4-FFF2-40B4-BE49-F238E27FC236}">
                <a16:creationId xmlns:a16="http://schemas.microsoft.com/office/drawing/2014/main" id="{08BCFF8E-D8FF-23C3-CFBB-007E3337957F}"/>
              </a:ext>
            </a:extLst>
          </p:cNvPr>
          <p:cNvPicPr>
            <a:picLocks noChangeAspect="1"/>
          </p:cNvPicPr>
          <p:nvPr/>
        </p:nvPicPr>
        <p:blipFill rotWithShape="1">
          <a:blip r:embed="rId24"/>
          <a:srcRect l="1423" t="-3749" r="1233" b="7520"/>
          <a:stretch/>
        </p:blipFill>
        <p:spPr>
          <a:xfrm>
            <a:off x="18574532" y="1891074"/>
            <a:ext cx="1373659" cy="1807732"/>
          </a:xfrm>
          <a:prstGeom prst="rect">
            <a:avLst/>
          </a:prstGeom>
        </p:spPr>
      </p:pic>
      <p:sp>
        <p:nvSpPr>
          <p:cNvPr id="20" name="TextBox 1">
            <a:extLst>
              <a:ext uri="{FF2B5EF4-FFF2-40B4-BE49-F238E27FC236}">
                <a16:creationId xmlns:a16="http://schemas.microsoft.com/office/drawing/2014/main" id="{1451E93A-7029-2739-5578-3445D0C2BC22}"/>
              </a:ext>
            </a:extLst>
          </p:cNvPr>
          <p:cNvSpPr txBox="1"/>
          <p:nvPr/>
        </p:nvSpPr>
        <p:spPr>
          <a:xfrm>
            <a:off x="5461100" y="29843168"/>
            <a:ext cx="12847897" cy="338554"/>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ctr" rtl="0" fontAlgn="base">
              <a:spcBef>
                <a:spcPct val="0"/>
              </a:spcBef>
              <a:spcAft>
                <a:spcPct val="0"/>
              </a:spcAft>
              <a:defRPr b="1" kern="1200">
                <a:solidFill>
                  <a:schemeClr val="tx1"/>
                </a:solidFill>
                <a:latin typeface="Arial" charset="0"/>
                <a:ea typeface="ＭＳ Ｐゴシック" pitchFamily="34" charset="-128"/>
                <a:cs typeface="+mn-cs"/>
              </a:defRPr>
            </a:lvl1pPr>
            <a:lvl2pPr marL="457200" algn="ctr" rtl="0" fontAlgn="base">
              <a:spcBef>
                <a:spcPct val="0"/>
              </a:spcBef>
              <a:spcAft>
                <a:spcPct val="0"/>
              </a:spcAft>
              <a:defRPr b="1" kern="1200">
                <a:solidFill>
                  <a:schemeClr val="tx1"/>
                </a:solidFill>
                <a:latin typeface="Arial" charset="0"/>
                <a:ea typeface="ＭＳ Ｐゴシック" pitchFamily="34" charset="-128"/>
                <a:cs typeface="+mn-cs"/>
              </a:defRPr>
            </a:lvl2pPr>
            <a:lvl3pPr marL="914400" algn="ctr" rtl="0" fontAlgn="base">
              <a:spcBef>
                <a:spcPct val="0"/>
              </a:spcBef>
              <a:spcAft>
                <a:spcPct val="0"/>
              </a:spcAft>
              <a:defRPr b="1" kern="1200">
                <a:solidFill>
                  <a:schemeClr val="tx1"/>
                </a:solidFill>
                <a:latin typeface="Arial" charset="0"/>
                <a:ea typeface="ＭＳ Ｐゴシック" pitchFamily="34" charset="-128"/>
                <a:cs typeface="+mn-cs"/>
              </a:defRPr>
            </a:lvl3pPr>
            <a:lvl4pPr marL="1371600" algn="ctr" rtl="0" fontAlgn="base">
              <a:spcBef>
                <a:spcPct val="0"/>
              </a:spcBef>
              <a:spcAft>
                <a:spcPct val="0"/>
              </a:spcAft>
              <a:defRPr b="1" kern="1200">
                <a:solidFill>
                  <a:schemeClr val="tx1"/>
                </a:solidFill>
                <a:latin typeface="Arial" charset="0"/>
                <a:ea typeface="ＭＳ Ｐゴシック" pitchFamily="34" charset="-128"/>
                <a:cs typeface="+mn-cs"/>
              </a:defRPr>
            </a:lvl4pPr>
            <a:lvl5pPr marL="1828800" algn="ctr" rtl="0" fontAlgn="base">
              <a:spcBef>
                <a:spcPct val="0"/>
              </a:spcBef>
              <a:spcAft>
                <a:spcPct val="0"/>
              </a:spcAft>
              <a:defRPr b="1" kern="1200">
                <a:solidFill>
                  <a:schemeClr val="tx1"/>
                </a:solidFill>
                <a:latin typeface="Arial" charset="0"/>
                <a:ea typeface="ＭＳ Ｐゴシック" pitchFamily="34" charset="-128"/>
                <a:cs typeface="+mn-cs"/>
              </a:defRPr>
            </a:lvl5pPr>
            <a:lvl6pPr marL="2286000" algn="l" defTabSz="914400" rtl="0" eaLnBrk="1" latinLnBrk="0" hangingPunct="1">
              <a:defRPr b="1" kern="1200">
                <a:solidFill>
                  <a:schemeClr val="tx1"/>
                </a:solidFill>
                <a:latin typeface="Arial" charset="0"/>
                <a:ea typeface="ＭＳ Ｐゴシック" pitchFamily="34" charset="-128"/>
                <a:cs typeface="+mn-cs"/>
              </a:defRPr>
            </a:lvl6pPr>
            <a:lvl7pPr marL="2743200" algn="l" defTabSz="914400" rtl="0" eaLnBrk="1" latinLnBrk="0" hangingPunct="1">
              <a:defRPr b="1" kern="1200">
                <a:solidFill>
                  <a:schemeClr val="tx1"/>
                </a:solidFill>
                <a:latin typeface="Arial" charset="0"/>
                <a:ea typeface="ＭＳ Ｐゴシック" pitchFamily="34" charset="-128"/>
                <a:cs typeface="+mn-cs"/>
              </a:defRPr>
            </a:lvl7pPr>
            <a:lvl8pPr marL="3200400" algn="l" defTabSz="914400" rtl="0" eaLnBrk="1" latinLnBrk="0" hangingPunct="1">
              <a:defRPr b="1" kern="1200">
                <a:solidFill>
                  <a:schemeClr val="tx1"/>
                </a:solidFill>
                <a:latin typeface="Arial" charset="0"/>
                <a:ea typeface="ＭＳ Ｐゴシック" pitchFamily="34" charset="-128"/>
                <a:cs typeface="+mn-cs"/>
              </a:defRPr>
            </a:lvl8pPr>
            <a:lvl9pPr marL="3657600" algn="l" defTabSz="914400" rtl="0" eaLnBrk="1" latinLnBrk="0" hangingPunct="1">
              <a:defRPr b="1" kern="1200">
                <a:solidFill>
                  <a:schemeClr val="tx1"/>
                </a:solidFill>
                <a:latin typeface="Arial" charset="0"/>
                <a:ea typeface="ＭＳ Ｐゴシック" pitchFamily="34" charset="-128"/>
                <a:cs typeface="+mn-cs"/>
              </a:defRPr>
            </a:lvl9pPr>
          </a:lstStyle>
          <a:p>
            <a:pPr algn="just"/>
            <a:r>
              <a:rPr lang="en-US" sz="1600" b="0" dirty="0">
                <a:latin typeface="Arial"/>
                <a:ea typeface="ＭＳ Ｐゴシック"/>
                <a:cs typeface="Arial"/>
              </a:rPr>
              <a:t>Disclaimer: We strongly advised against utilizing this device for extended durations, as it is solely intended for experimental purposes.</a:t>
            </a:r>
            <a:endParaRPr lang="en-US" sz="1600" dirty="0">
              <a:cs typeface="Arial"/>
            </a:endParaRPr>
          </a:p>
        </p:txBody>
      </p:sp>
      <p:pic>
        <p:nvPicPr>
          <p:cNvPr id="21" name="Picture 21">
            <a:extLst>
              <a:ext uri="{FF2B5EF4-FFF2-40B4-BE49-F238E27FC236}">
                <a16:creationId xmlns:a16="http://schemas.microsoft.com/office/drawing/2014/main" id="{CB9CA632-1894-11AE-20EB-1F45566C807A}"/>
              </a:ext>
            </a:extLst>
          </p:cNvPr>
          <p:cNvPicPr>
            <a:picLocks noChangeAspect="1"/>
          </p:cNvPicPr>
          <p:nvPr/>
        </p:nvPicPr>
        <p:blipFill>
          <a:blip r:embed="rId25"/>
          <a:stretch>
            <a:fillRect/>
          </a:stretch>
        </p:blipFill>
        <p:spPr>
          <a:xfrm>
            <a:off x="15985921" y="1891073"/>
            <a:ext cx="1191804" cy="1809750"/>
          </a:xfrm>
          <a:prstGeom prst="rect">
            <a:avLst/>
          </a:prstGeom>
        </p:spPr>
      </p:pic>
      <p:pic>
        <p:nvPicPr>
          <p:cNvPr id="22" name="Picture 22">
            <a:extLst>
              <a:ext uri="{FF2B5EF4-FFF2-40B4-BE49-F238E27FC236}">
                <a16:creationId xmlns:a16="http://schemas.microsoft.com/office/drawing/2014/main" id="{C99D99DC-E7C6-92D4-7219-B7859EB52754}"/>
              </a:ext>
            </a:extLst>
          </p:cNvPr>
          <p:cNvPicPr>
            <a:picLocks noChangeAspect="1"/>
          </p:cNvPicPr>
          <p:nvPr/>
        </p:nvPicPr>
        <p:blipFill>
          <a:blip r:embed="rId26"/>
          <a:stretch>
            <a:fillRect/>
          </a:stretch>
        </p:blipFill>
        <p:spPr>
          <a:xfrm>
            <a:off x="14537420" y="1861878"/>
            <a:ext cx="1446980" cy="1894219"/>
          </a:xfrm>
          <a:prstGeom prst="rect">
            <a:avLst/>
          </a:prstGeom>
        </p:spPr>
      </p:pic>
      <p:pic>
        <p:nvPicPr>
          <p:cNvPr id="6" name="Picture 6" descr="Shape&#10;&#10;Description automatically generated">
            <a:extLst>
              <a:ext uri="{FF2B5EF4-FFF2-40B4-BE49-F238E27FC236}">
                <a16:creationId xmlns:a16="http://schemas.microsoft.com/office/drawing/2014/main" id="{6057CEB2-A6E9-CC9D-5226-5BDDBF45E955}"/>
              </a:ext>
            </a:extLst>
          </p:cNvPr>
          <p:cNvPicPr>
            <a:picLocks noChangeAspect="1"/>
          </p:cNvPicPr>
          <p:nvPr/>
        </p:nvPicPr>
        <p:blipFill rotWithShape="1">
          <a:blip r:embed="rId27"/>
          <a:srcRect l="17575" t="19497" r="15663" b="17610"/>
          <a:stretch/>
        </p:blipFill>
        <p:spPr>
          <a:xfrm>
            <a:off x="2312631" y="1200281"/>
            <a:ext cx="2636667" cy="26224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bwMode="auto">
          <a:xfrm>
            <a:off x="457200" y="457200"/>
            <a:ext cx="10058400" cy="32004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703263">
              <a:defRPr/>
            </a:pPr>
            <a:endParaRPr lang="en-US">
              <a:solidFill>
                <a:schemeClr val="tx1"/>
              </a:solidFill>
              <a:latin typeface="Arial" pitchFamily="-111" charset="0"/>
            </a:endParaRPr>
          </a:p>
          <a:p>
            <a:pPr defTabSz="703263">
              <a:defRPr/>
            </a:pPr>
            <a:endParaRPr lang="en-US">
              <a:solidFill>
                <a:schemeClr val="tx1"/>
              </a:solidFill>
              <a:latin typeface="Arial" pitchFamily="-111" charset="0"/>
            </a:endParaRPr>
          </a:p>
          <a:p>
            <a:pPr defTabSz="703263">
              <a:defRPr/>
            </a:pPr>
            <a:endParaRPr lang="en-US">
              <a:solidFill>
                <a:schemeClr val="tx1"/>
              </a:solidFill>
              <a:latin typeface="Arial" pitchFamily="-111" charset="0"/>
            </a:endParaRPr>
          </a:p>
        </p:txBody>
      </p:sp>
      <p:sp>
        <p:nvSpPr>
          <p:cNvPr id="5" name="Rectangle 4"/>
          <p:cNvSpPr/>
          <p:nvPr/>
        </p:nvSpPr>
        <p:spPr bwMode="auto">
          <a:xfrm>
            <a:off x="11277600" y="457200"/>
            <a:ext cx="10058400" cy="32004000"/>
          </a:xfrm>
          <a:prstGeom prst="rect">
            <a:avLst/>
          </a:prstGeom>
          <a:ln>
            <a:headEnd type="none" w="med" len="med"/>
            <a:tailEnd type="none" w="med" len="med"/>
          </a:ln>
        </p:spPr>
        <p:style>
          <a:lnRef idx="2">
            <a:schemeClr val="dk1"/>
          </a:lnRef>
          <a:fillRef idx="1">
            <a:schemeClr val="lt1"/>
          </a:fillRef>
          <a:effectRef idx="0">
            <a:schemeClr val="dk1"/>
          </a:effectRef>
          <a:fontRef idx="minor">
            <a:schemeClr val="dk1"/>
          </a:fontRef>
        </p:style>
        <p:txBody>
          <a:bodyPr wrap="none" anchor="ctr"/>
          <a:lstStyle/>
          <a:p>
            <a:pPr defTabSz="703263">
              <a:defRPr/>
            </a:pPr>
            <a:endParaRPr lang="en-US">
              <a:solidFill>
                <a:schemeClr val="tx1"/>
              </a:solidFill>
              <a:latin typeface="Arial" pitchFamily="-111" charset="0"/>
            </a:endParaRPr>
          </a:p>
          <a:p>
            <a:pPr defTabSz="703263">
              <a:defRPr/>
            </a:pPr>
            <a:endParaRPr lang="en-US">
              <a:solidFill>
                <a:schemeClr val="tx1"/>
              </a:solidFill>
              <a:latin typeface="Arial" pitchFamily="-111" charset="0"/>
            </a:endParaRPr>
          </a:p>
          <a:p>
            <a:pPr defTabSz="703263">
              <a:defRPr/>
            </a:pPr>
            <a:endParaRPr lang="en-US">
              <a:solidFill>
                <a:schemeClr val="tx1"/>
              </a:solidFill>
              <a:latin typeface="Arial" pitchFamily="-111" charset="0"/>
            </a:endParaRPr>
          </a:p>
        </p:txBody>
      </p:sp>
      <p:sp>
        <p:nvSpPr>
          <p:cNvPr id="3076" name="Rectangle 7"/>
          <p:cNvSpPr>
            <a:spLocks noChangeArrowheads="1"/>
          </p:cNvSpPr>
          <p:nvPr>
            <p:custDataLst>
              <p:tags r:id="rId1"/>
            </p:custDataLst>
          </p:nvPr>
        </p:nvSpPr>
        <p:spPr bwMode="auto">
          <a:xfrm>
            <a:off x="1727200" y="25009174"/>
            <a:ext cx="7072313"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4651" tIns="162326" rIns="324651" bIns="162326">
            <a:spAutoFit/>
          </a:bodyPr>
          <a:lstStyle>
            <a:lvl1pPr defTabSz="3224213" eaLnBrk="0" hangingPunct="0">
              <a:defRPr b="1">
                <a:solidFill>
                  <a:schemeClr val="tx1"/>
                </a:solidFill>
                <a:latin typeface="Arial" charset="0"/>
                <a:ea typeface="ＭＳ Ｐゴシック" pitchFamily="34" charset="-128"/>
              </a:defRPr>
            </a:lvl1pPr>
            <a:lvl2pPr marL="742950" indent="-285750" defTabSz="3224213" eaLnBrk="0" hangingPunct="0">
              <a:defRPr b="1">
                <a:solidFill>
                  <a:schemeClr val="tx1"/>
                </a:solidFill>
                <a:latin typeface="Arial" charset="0"/>
                <a:ea typeface="ＭＳ Ｐゴシック" pitchFamily="34" charset="-128"/>
              </a:defRPr>
            </a:lvl2pPr>
            <a:lvl3pPr marL="1143000" indent="-228600" defTabSz="3224213" eaLnBrk="0" hangingPunct="0">
              <a:defRPr b="1">
                <a:solidFill>
                  <a:schemeClr val="tx1"/>
                </a:solidFill>
                <a:latin typeface="Arial" charset="0"/>
                <a:ea typeface="ＭＳ Ｐゴシック" pitchFamily="34" charset="-128"/>
              </a:defRPr>
            </a:lvl3pPr>
            <a:lvl4pPr marL="1600200" indent="-228600" defTabSz="3224213" eaLnBrk="0" hangingPunct="0">
              <a:defRPr b="1">
                <a:solidFill>
                  <a:schemeClr val="tx1"/>
                </a:solidFill>
                <a:latin typeface="Arial" charset="0"/>
                <a:ea typeface="ＭＳ Ｐゴシック" pitchFamily="34" charset="-128"/>
              </a:defRPr>
            </a:lvl4pPr>
            <a:lvl5pPr marL="2057400" indent="-228600" defTabSz="3224213" eaLnBrk="0" hangingPunct="0">
              <a:defRPr b="1">
                <a:solidFill>
                  <a:schemeClr val="tx1"/>
                </a:solidFill>
                <a:latin typeface="Arial" charset="0"/>
                <a:ea typeface="ＭＳ Ｐゴシック" pitchFamily="34" charset="-128"/>
              </a:defRPr>
            </a:lvl5pPr>
            <a:lvl6pPr marL="25146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9pPr>
          </a:lstStyle>
          <a:p>
            <a:r>
              <a:rPr lang="en-US" altLang="en-US" sz="6000">
                <a:solidFill>
                  <a:srgbClr val="881C1C"/>
                </a:solidFill>
              </a:rPr>
              <a:t>Cost</a:t>
            </a:r>
          </a:p>
        </p:txBody>
      </p:sp>
      <p:sp>
        <p:nvSpPr>
          <p:cNvPr id="3077" name="Rectangle 7"/>
          <p:cNvSpPr>
            <a:spLocks noChangeArrowheads="1"/>
          </p:cNvSpPr>
          <p:nvPr>
            <p:custDataLst>
              <p:tags r:id="rId2"/>
            </p:custDataLst>
          </p:nvPr>
        </p:nvSpPr>
        <p:spPr bwMode="auto">
          <a:xfrm>
            <a:off x="1752600" y="1600200"/>
            <a:ext cx="7073900" cy="2174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4651" tIns="162326" rIns="324651" bIns="162326" anchor="t">
            <a:spAutoFit/>
          </a:bodyPr>
          <a:lstStyle>
            <a:lvl1pPr defTabSz="3224213" eaLnBrk="0" hangingPunct="0">
              <a:defRPr b="1">
                <a:solidFill>
                  <a:schemeClr val="tx1"/>
                </a:solidFill>
                <a:latin typeface="Arial" charset="0"/>
                <a:ea typeface="ＭＳ Ｐゴシック" pitchFamily="34" charset="-128"/>
              </a:defRPr>
            </a:lvl1pPr>
            <a:lvl2pPr marL="742950" indent="-285750" defTabSz="3224213" eaLnBrk="0" hangingPunct="0">
              <a:defRPr b="1">
                <a:solidFill>
                  <a:schemeClr val="tx1"/>
                </a:solidFill>
                <a:latin typeface="Arial" charset="0"/>
                <a:ea typeface="ＭＳ Ｐゴシック" pitchFamily="34" charset="-128"/>
              </a:defRPr>
            </a:lvl2pPr>
            <a:lvl3pPr marL="1143000" indent="-228600" defTabSz="3224213" eaLnBrk="0" hangingPunct="0">
              <a:defRPr b="1">
                <a:solidFill>
                  <a:schemeClr val="tx1"/>
                </a:solidFill>
                <a:latin typeface="Arial" charset="0"/>
                <a:ea typeface="ＭＳ Ｐゴシック" pitchFamily="34" charset="-128"/>
              </a:defRPr>
            </a:lvl3pPr>
            <a:lvl4pPr marL="1600200" indent="-228600" defTabSz="3224213" eaLnBrk="0" hangingPunct="0">
              <a:defRPr b="1">
                <a:solidFill>
                  <a:schemeClr val="tx1"/>
                </a:solidFill>
                <a:latin typeface="Arial" charset="0"/>
                <a:ea typeface="ＭＳ Ｐゴシック" pitchFamily="34" charset="-128"/>
              </a:defRPr>
            </a:lvl4pPr>
            <a:lvl5pPr marL="2057400" indent="-228600" defTabSz="3224213" eaLnBrk="0" hangingPunct="0">
              <a:defRPr b="1">
                <a:solidFill>
                  <a:schemeClr val="tx1"/>
                </a:solidFill>
                <a:latin typeface="Arial" charset="0"/>
                <a:ea typeface="ＭＳ Ｐゴシック" pitchFamily="34" charset="-128"/>
              </a:defRPr>
            </a:lvl5pPr>
            <a:lvl6pPr marL="25146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9pPr>
          </a:lstStyle>
          <a:p>
            <a:r>
              <a:rPr lang="en-US" altLang="en-US" sz="6000">
                <a:solidFill>
                  <a:srgbClr val="881C1C"/>
                </a:solidFill>
                <a:latin typeface="Arial"/>
                <a:ea typeface="ＭＳ Ｐゴシック"/>
                <a:cs typeface="Arial"/>
              </a:rPr>
              <a:t>Hardware Specifications</a:t>
            </a:r>
            <a:endParaRPr lang="en-US" altLang="en-US" sz="6000">
              <a:solidFill>
                <a:srgbClr val="881C1C"/>
              </a:solidFill>
              <a:cs typeface="Arial"/>
            </a:endParaRPr>
          </a:p>
        </p:txBody>
      </p:sp>
      <p:sp>
        <p:nvSpPr>
          <p:cNvPr id="3078" name="Rectangle 7"/>
          <p:cNvSpPr>
            <a:spLocks noChangeArrowheads="1"/>
          </p:cNvSpPr>
          <p:nvPr>
            <p:custDataLst>
              <p:tags r:id="rId3"/>
            </p:custDataLst>
          </p:nvPr>
        </p:nvSpPr>
        <p:spPr bwMode="auto">
          <a:xfrm>
            <a:off x="12877800" y="1600200"/>
            <a:ext cx="70739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4651" tIns="162326" rIns="324651" bIns="162326" anchor="t">
            <a:spAutoFit/>
          </a:bodyPr>
          <a:lstStyle>
            <a:lvl1pPr defTabSz="3224213" eaLnBrk="0" hangingPunct="0">
              <a:defRPr b="1">
                <a:solidFill>
                  <a:schemeClr val="tx1"/>
                </a:solidFill>
                <a:latin typeface="Arial" charset="0"/>
                <a:ea typeface="ＭＳ Ｐゴシック" pitchFamily="34" charset="-128"/>
              </a:defRPr>
            </a:lvl1pPr>
            <a:lvl2pPr marL="742950" indent="-285750" defTabSz="3224213" eaLnBrk="0" hangingPunct="0">
              <a:defRPr b="1">
                <a:solidFill>
                  <a:schemeClr val="tx1"/>
                </a:solidFill>
                <a:latin typeface="Arial" charset="0"/>
                <a:ea typeface="ＭＳ Ｐゴシック" pitchFamily="34" charset="-128"/>
              </a:defRPr>
            </a:lvl2pPr>
            <a:lvl3pPr marL="1143000" indent="-228600" defTabSz="3224213" eaLnBrk="0" hangingPunct="0">
              <a:defRPr b="1">
                <a:solidFill>
                  <a:schemeClr val="tx1"/>
                </a:solidFill>
                <a:latin typeface="Arial" charset="0"/>
                <a:ea typeface="ＭＳ Ｐゴシック" pitchFamily="34" charset="-128"/>
              </a:defRPr>
            </a:lvl3pPr>
            <a:lvl4pPr marL="1600200" indent="-228600" defTabSz="3224213" eaLnBrk="0" hangingPunct="0">
              <a:defRPr b="1">
                <a:solidFill>
                  <a:schemeClr val="tx1"/>
                </a:solidFill>
                <a:latin typeface="Arial" charset="0"/>
                <a:ea typeface="ＭＳ Ｐゴシック" pitchFamily="34" charset="-128"/>
              </a:defRPr>
            </a:lvl4pPr>
            <a:lvl5pPr marL="2057400" indent="-228600" defTabSz="3224213" eaLnBrk="0" hangingPunct="0">
              <a:defRPr b="1">
                <a:solidFill>
                  <a:schemeClr val="tx1"/>
                </a:solidFill>
                <a:latin typeface="Arial" charset="0"/>
                <a:ea typeface="ＭＳ Ｐゴシック" pitchFamily="34" charset="-128"/>
              </a:defRPr>
            </a:lvl5pPr>
            <a:lvl6pPr marL="25146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9pPr>
          </a:lstStyle>
          <a:p>
            <a:r>
              <a:rPr lang="en-US" altLang="en-US" sz="6000">
                <a:solidFill>
                  <a:srgbClr val="881C1C"/>
                </a:solidFill>
                <a:latin typeface="Arial"/>
                <a:ea typeface="ＭＳ Ｐゴシック"/>
                <a:cs typeface="Arial"/>
              </a:rPr>
              <a:t>PCB</a:t>
            </a:r>
            <a:endParaRPr lang="en-US" altLang="en-US" sz="6000">
              <a:solidFill>
                <a:srgbClr val="881C1C"/>
              </a:solidFill>
              <a:cs typeface="Arial"/>
            </a:endParaRPr>
          </a:p>
        </p:txBody>
      </p:sp>
      <p:sp>
        <p:nvSpPr>
          <p:cNvPr id="3079" name="Rectangle 8"/>
          <p:cNvSpPr>
            <a:spLocks noChangeArrowheads="1"/>
          </p:cNvSpPr>
          <p:nvPr>
            <p:custDataLst>
              <p:tags r:id="rId4"/>
            </p:custDataLst>
          </p:nvPr>
        </p:nvSpPr>
        <p:spPr bwMode="auto">
          <a:xfrm>
            <a:off x="1909763" y="10932086"/>
            <a:ext cx="7072312" cy="21744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4651" tIns="162326" rIns="324651" bIns="162326" anchor="t">
            <a:spAutoFit/>
          </a:bodyPr>
          <a:lstStyle>
            <a:lvl1pPr defTabSz="3224213" eaLnBrk="0" hangingPunct="0">
              <a:defRPr b="1">
                <a:solidFill>
                  <a:schemeClr val="tx1"/>
                </a:solidFill>
                <a:latin typeface="Arial" charset="0"/>
                <a:ea typeface="ＭＳ Ｐゴシック" pitchFamily="34" charset="-128"/>
              </a:defRPr>
            </a:lvl1pPr>
            <a:lvl2pPr marL="742950" indent="-285750" defTabSz="3224213" eaLnBrk="0" hangingPunct="0">
              <a:defRPr b="1">
                <a:solidFill>
                  <a:schemeClr val="tx1"/>
                </a:solidFill>
                <a:latin typeface="Arial" charset="0"/>
                <a:ea typeface="ＭＳ Ｐゴシック" pitchFamily="34" charset="-128"/>
              </a:defRPr>
            </a:lvl2pPr>
            <a:lvl3pPr marL="1143000" indent="-228600" defTabSz="3224213" eaLnBrk="0" hangingPunct="0">
              <a:defRPr b="1">
                <a:solidFill>
                  <a:schemeClr val="tx1"/>
                </a:solidFill>
                <a:latin typeface="Arial" charset="0"/>
                <a:ea typeface="ＭＳ Ｐゴシック" pitchFamily="34" charset="-128"/>
              </a:defRPr>
            </a:lvl3pPr>
            <a:lvl4pPr marL="1600200" indent="-228600" defTabSz="3224213" eaLnBrk="0" hangingPunct="0">
              <a:defRPr b="1">
                <a:solidFill>
                  <a:schemeClr val="tx1"/>
                </a:solidFill>
                <a:latin typeface="Arial" charset="0"/>
                <a:ea typeface="ＭＳ Ｐゴシック" pitchFamily="34" charset="-128"/>
              </a:defRPr>
            </a:lvl4pPr>
            <a:lvl5pPr marL="2057400" indent="-228600" defTabSz="3224213" eaLnBrk="0" hangingPunct="0">
              <a:defRPr b="1">
                <a:solidFill>
                  <a:schemeClr val="tx1"/>
                </a:solidFill>
                <a:latin typeface="Arial" charset="0"/>
                <a:ea typeface="ＭＳ Ｐゴシック" pitchFamily="34" charset="-128"/>
              </a:defRPr>
            </a:lvl5pPr>
            <a:lvl6pPr marL="25146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9pPr>
          </a:lstStyle>
          <a:p>
            <a:r>
              <a:rPr lang="en-US" altLang="en-US" sz="6000">
                <a:solidFill>
                  <a:srgbClr val="881C1C"/>
                </a:solidFill>
                <a:latin typeface="Arial"/>
                <a:ea typeface="ＭＳ Ｐゴシック"/>
                <a:cs typeface="Arial"/>
              </a:rPr>
              <a:t>Software Overview</a:t>
            </a:r>
            <a:endParaRPr lang="en-US" altLang="en-US" sz="6000">
              <a:solidFill>
                <a:srgbClr val="881C1C"/>
              </a:solidFill>
              <a:cs typeface="Arial"/>
            </a:endParaRPr>
          </a:p>
        </p:txBody>
      </p:sp>
      <p:sp>
        <p:nvSpPr>
          <p:cNvPr id="3080" name="Rectangle 9"/>
          <p:cNvSpPr>
            <a:spLocks noChangeArrowheads="1"/>
          </p:cNvSpPr>
          <p:nvPr>
            <p:custDataLst>
              <p:tags r:id="rId5"/>
            </p:custDataLst>
          </p:nvPr>
        </p:nvSpPr>
        <p:spPr bwMode="auto">
          <a:xfrm>
            <a:off x="12177797" y="10451510"/>
            <a:ext cx="7810759" cy="1251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24651" tIns="162326" rIns="324651" bIns="162326" anchor="t">
            <a:spAutoFit/>
          </a:bodyPr>
          <a:lstStyle>
            <a:lvl1pPr defTabSz="3224213" eaLnBrk="0" hangingPunct="0">
              <a:defRPr b="1">
                <a:solidFill>
                  <a:schemeClr val="tx1"/>
                </a:solidFill>
                <a:latin typeface="Arial" charset="0"/>
                <a:ea typeface="ＭＳ Ｐゴシック" pitchFamily="34" charset="-128"/>
              </a:defRPr>
            </a:lvl1pPr>
            <a:lvl2pPr marL="742950" indent="-285750" defTabSz="3224213" eaLnBrk="0" hangingPunct="0">
              <a:defRPr b="1">
                <a:solidFill>
                  <a:schemeClr val="tx1"/>
                </a:solidFill>
                <a:latin typeface="Arial" charset="0"/>
                <a:ea typeface="ＭＳ Ｐゴシック" pitchFamily="34" charset="-128"/>
              </a:defRPr>
            </a:lvl2pPr>
            <a:lvl3pPr marL="1143000" indent="-228600" defTabSz="3224213" eaLnBrk="0" hangingPunct="0">
              <a:defRPr b="1">
                <a:solidFill>
                  <a:schemeClr val="tx1"/>
                </a:solidFill>
                <a:latin typeface="Arial" charset="0"/>
                <a:ea typeface="ＭＳ Ｐゴシック" pitchFamily="34" charset="-128"/>
              </a:defRPr>
            </a:lvl3pPr>
            <a:lvl4pPr marL="1600200" indent="-228600" defTabSz="3224213" eaLnBrk="0" hangingPunct="0">
              <a:defRPr b="1">
                <a:solidFill>
                  <a:schemeClr val="tx1"/>
                </a:solidFill>
                <a:latin typeface="Arial" charset="0"/>
                <a:ea typeface="ＭＳ Ｐゴシック" pitchFamily="34" charset="-128"/>
              </a:defRPr>
            </a:lvl4pPr>
            <a:lvl5pPr marL="2057400" indent="-228600" defTabSz="3224213" eaLnBrk="0" hangingPunct="0">
              <a:defRPr b="1">
                <a:solidFill>
                  <a:schemeClr val="tx1"/>
                </a:solidFill>
                <a:latin typeface="Arial" charset="0"/>
                <a:ea typeface="ＭＳ Ｐゴシック" pitchFamily="34" charset="-128"/>
              </a:defRPr>
            </a:lvl5pPr>
            <a:lvl6pPr marL="25146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9pPr>
          </a:lstStyle>
          <a:p>
            <a:r>
              <a:rPr lang="en-US" altLang="en-US" sz="6000">
                <a:solidFill>
                  <a:srgbClr val="881C1C"/>
                </a:solidFill>
                <a:latin typeface="Arial"/>
                <a:ea typeface="ＭＳ Ｐゴシック"/>
                <a:cs typeface="Arial"/>
              </a:rPr>
              <a:t>BLISS Application</a:t>
            </a:r>
            <a:endParaRPr lang="en-US" altLang="en-US" sz="6000">
              <a:solidFill>
                <a:srgbClr val="881C1C"/>
              </a:solidFill>
              <a:cs typeface="Arial"/>
            </a:endParaRPr>
          </a:p>
        </p:txBody>
      </p:sp>
      <p:sp>
        <p:nvSpPr>
          <p:cNvPr id="3081" name="Rectangle 10"/>
          <p:cNvSpPr>
            <a:spLocks noChangeArrowheads="1"/>
          </p:cNvSpPr>
          <p:nvPr>
            <p:custDataLst>
              <p:tags r:id="rId6"/>
            </p:custDataLst>
          </p:nvPr>
        </p:nvSpPr>
        <p:spPr bwMode="auto">
          <a:xfrm>
            <a:off x="12781735" y="23304073"/>
            <a:ext cx="7073900" cy="125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4651" tIns="162326" rIns="324651" bIns="162326" anchor="t">
            <a:spAutoFit/>
          </a:bodyPr>
          <a:lstStyle>
            <a:lvl1pPr defTabSz="3224213" eaLnBrk="0" hangingPunct="0">
              <a:defRPr b="1">
                <a:solidFill>
                  <a:schemeClr val="tx1"/>
                </a:solidFill>
                <a:latin typeface="Arial" charset="0"/>
                <a:ea typeface="ＭＳ Ｐゴシック" pitchFamily="34" charset="-128"/>
              </a:defRPr>
            </a:lvl1pPr>
            <a:lvl2pPr marL="742950" indent="-285750" defTabSz="3224213" eaLnBrk="0" hangingPunct="0">
              <a:defRPr b="1">
                <a:solidFill>
                  <a:schemeClr val="tx1"/>
                </a:solidFill>
                <a:latin typeface="Arial" charset="0"/>
                <a:ea typeface="ＭＳ Ｐゴシック" pitchFamily="34" charset="-128"/>
              </a:defRPr>
            </a:lvl2pPr>
            <a:lvl3pPr marL="1143000" indent="-228600" defTabSz="3224213" eaLnBrk="0" hangingPunct="0">
              <a:defRPr b="1">
                <a:solidFill>
                  <a:schemeClr val="tx1"/>
                </a:solidFill>
                <a:latin typeface="Arial" charset="0"/>
                <a:ea typeface="ＭＳ Ｐゴシック" pitchFamily="34" charset="-128"/>
              </a:defRPr>
            </a:lvl3pPr>
            <a:lvl4pPr marL="1600200" indent="-228600" defTabSz="3224213" eaLnBrk="0" hangingPunct="0">
              <a:defRPr b="1">
                <a:solidFill>
                  <a:schemeClr val="tx1"/>
                </a:solidFill>
                <a:latin typeface="Arial" charset="0"/>
                <a:ea typeface="ＭＳ Ｐゴシック" pitchFamily="34" charset="-128"/>
              </a:defRPr>
            </a:lvl4pPr>
            <a:lvl5pPr marL="2057400" indent="-228600" defTabSz="3224213" eaLnBrk="0" hangingPunct="0">
              <a:defRPr b="1">
                <a:solidFill>
                  <a:schemeClr val="tx1"/>
                </a:solidFill>
                <a:latin typeface="Arial" charset="0"/>
                <a:ea typeface="ＭＳ Ｐゴシック" pitchFamily="34" charset="-128"/>
              </a:defRPr>
            </a:lvl5pPr>
            <a:lvl6pPr marL="25146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9pPr>
          </a:lstStyle>
          <a:p>
            <a:r>
              <a:rPr lang="en-US" altLang="en-US" sz="6000" dirty="0">
                <a:solidFill>
                  <a:srgbClr val="881C1C"/>
                </a:solidFill>
                <a:latin typeface="Arial"/>
                <a:ea typeface="ＭＳ Ｐゴシック"/>
                <a:cs typeface="Arial"/>
              </a:rPr>
              <a:t>Results</a:t>
            </a:r>
            <a:endParaRPr lang="en-US" altLang="en-US" sz="6000" dirty="0">
              <a:solidFill>
                <a:srgbClr val="881C1C"/>
              </a:solidFill>
            </a:endParaRPr>
          </a:p>
        </p:txBody>
      </p:sp>
      <p:sp>
        <p:nvSpPr>
          <p:cNvPr id="3083" name="Rectangle 7"/>
          <p:cNvSpPr>
            <a:spLocks noChangeArrowheads="1"/>
          </p:cNvSpPr>
          <p:nvPr>
            <p:custDataLst>
              <p:tags r:id="rId7"/>
            </p:custDataLst>
          </p:nvPr>
        </p:nvSpPr>
        <p:spPr bwMode="auto">
          <a:xfrm>
            <a:off x="950913" y="26262013"/>
            <a:ext cx="4625975"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4651" tIns="162326" rIns="324651" bIns="162326">
            <a:spAutoFit/>
          </a:bodyPr>
          <a:lstStyle>
            <a:lvl1pPr defTabSz="3224213" eaLnBrk="0" hangingPunct="0">
              <a:defRPr b="1">
                <a:solidFill>
                  <a:schemeClr val="tx1"/>
                </a:solidFill>
                <a:latin typeface="Arial" charset="0"/>
                <a:ea typeface="ＭＳ Ｐゴシック" pitchFamily="34" charset="-128"/>
              </a:defRPr>
            </a:lvl1pPr>
            <a:lvl2pPr marL="742950" indent="-285750" defTabSz="3224213" eaLnBrk="0" hangingPunct="0">
              <a:defRPr b="1">
                <a:solidFill>
                  <a:schemeClr val="tx1"/>
                </a:solidFill>
                <a:latin typeface="Arial" charset="0"/>
                <a:ea typeface="ＭＳ Ｐゴシック" pitchFamily="34" charset="-128"/>
              </a:defRPr>
            </a:lvl2pPr>
            <a:lvl3pPr marL="1143000" indent="-228600" defTabSz="3224213" eaLnBrk="0" hangingPunct="0">
              <a:defRPr b="1">
                <a:solidFill>
                  <a:schemeClr val="tx1"/>
                </a:solidFill>
                <a:latin typeface="Arial" charset="0"/>
                <a:ea typeface="ＭＳ Ｐゴシック" pitchFamily="34" charset="-128"/>
              </a:defRPr>
            </a:lvl3pPr>
            <a:lvl4pPr marL="1600200" indent="-228600" defTabSz="3224213" eaLnBrk="0" hangingPunct="0">
              <a:defRPr b="1">
                <a:solidFill>
                  <a:schemeClr val="tx1"/>
                </a:solidFill>
                <a:latin typeface="Arial" charset="0"/>
                <a:ea typeface="ＭＳ Ｐゴシック" pitchFamily="34" charset="-128"/>
              </a:defRPr>
            </a:lvl4pPr>
            <a:lvl5pPr marL="2057400" indent="-228600" defTabSz="3224213" eaLnBrk="0" hangingPunct="0">
              <a:defRPr b="1">
                <a:solidFill>
                  <a:schemeClr val="tx1"/>
                </a:solidFill>
                <a:latin typeface="Arial" charset="0"/>
                <a:ea typeface="ＭＳ Ｐゴシック" pitchFamily="34" charset="-128"/>
              </a:defRPr>
            </a:lvl5pPr>
            <a:lvl6pPr marL="25146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9pPr>
          </a:lstStyle>
          <a:p>
            <a:r>
              <a:rPr lang="en-US" altLang="en-US" sz="4000"/>
              <a:t>Development</a:t>
            </a:r>
          </a:p>
        </p:txBody>
      </p:sp>
      <p:sp>
        <p:nvSpPr>
          <p:cNvPr id="3084" name="Rectangle 7"/>
          <p:cNvSpPr>
            <a:spLocks noChangeArrowheads="1"/>
          </p:cNvSpPr>
          <p:nvPr>
            <p:custDataLst>
              <p:tags r:id="rId8"/>
            </p:custDataLst>
          </p:nvPr>
        </p:nvSpPr>
        <p:spPr bwMode="auto">
          <a:xfrm>
            <a:off x="5565775" y="26262013"/>
            <a:ext cx="4627563" cy="94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24651" tIns="162326" rIns="324651" bIns="162326" anchor="t">
            <a:spAutoFit/>
          </a:bodyPr>
          <a:lstStyle>
            <a:lvl1pPr defTabSz="3224213" eaLnBrk="0" hangingPunct="0">
              <a:defRPr b="1">
                <a:solidFill>
                  <a:schemeClr val="tx1"/>
                </a:solidFill>
                <a:latin typeface="Arial" charset="0"/>
                <a:ea typeface="ＭＳ Ｐゴシック" pitchFamily="34" charset="-128"/>
              </a:defRPr>
            </a:lvl1pPr>
            <a:lvl2pPr marL="742950" indent="-285750" defTabSz="3224213" eaLnBrk="0" hangingPunct="0">
              <a:defRPr b="1">
                <a:solidFill>
                  <a:schemeClr val="tx1"/>
                </a:solidFill>
                <a:latin typeface="Arial" charset="0"/>
                <a:ea typeface="ＭＳ Ｐゴシック" pitchFamily="34" charset="-128"/>
              </a:defRPr>
            </a:lvl2pPr>
            <a:lvl3pPr marL="1143000" indent="-228600" defTabSz="3224213" eaLnBrk="0" hangingPunct="0">
              <a:defRPr b="1">
                <a:solidFill>
                  <a:schemeClr val="tx1"/>
                </a:solidFill>
                <a:latin typeface="Arial" charset="0"/>
                <a:ea typeface="ＭＳ Ｐゴシック" pitchFamily="34" charset="-128"/>
              </a:defRPr>
            </a:lvl3pPr>
            <a:lvl4pPr marL="1600200" indent="-228600" defTabSz="3224213" eaLnBrk="0" hangingPunct="0">
              <a:defRPr b="1">
                <a:solidFill>
                  <a:schemeClr val="tx1"/>
                </a:solidFill>
                <a:latin typeface="Arial" charset="0"/>
                <a:ea typeface="ＭＳ Ｐゴシック" pitchFamily="34" charset="-128"/>
              </a:defRPr>
            </a:lvl4pPr>
            <a:lvl5pPr marL="2057400" indent="-228600" defTabSz="3224213" eaLnBrk="0" hangingPunct="0">
              <a:defRPr b="1">
                <a:solidFill>
                  <a:schemeClr val="tx1"/>
                </a:solidFill>
                <a:latin typeface="Arial" charset="0"/>
                <a:ea typeface="ＭＳ Ｐゴシック" pitchFamily="34" charset="-128"/>
              </a:defRPr>
            </a:lvl5pPr>
            <a:lvl6pPr marL="25146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6pPr>
            <a:lvl7pPr marL="29718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7pPr>
            <a:lvl8pPr marL="34290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8pPr>
            <a:lvl9pPr marL="3886200" indent="-228600" algn="ctr" defTabSz="3224213" eaLnBrk="0" fontAlgn="base" hangingPunct="0">
              <a:spcBef>
                <a:spcPct val="0"/>
              </a:spcBef>
              <a:spcAft>
                <a:spcPct val="0"/>
              </a:spcAft>
              <a:defRPr b="1">
                <a:solidFill>
                  <a:schemeClr val="tx1"/>
                </a:solidFill>
                <a:latin typeface="Arial" charset="0"/>
                <a:ea typeface="ＭＳ Ｐゴシック" pitchFamily="34" charset="-128"/>
              </a:defRPr>
            </a:lvl9pPr>
          </a:lstStyle>
          <a:p>
            <a:r>
              <a:rPr lang="en-US" altLang="en-US" sz="4000">
                <a:latin typeface="Arial"/>
                <a:ea typeface="ＭＳ Ｐゴシック"/>
                <a:cs typeface="Arial"/>
              </a:rPr>
              <a:t>Final Prototype</a:t>
            </a:r>
            <a:endParaRPr lang="en-US" altLang="en-US" sz="4000">
              <a:cs typeface="Arial"/>
            </a:endParaRPr>
          </a:p>
        </p:txBody>
      </p:sp>
      <p:sp>
        <p:nvSpPr>
          <p:cNvPr id="3" name="TextBox 2">
            <a:extLst>
              <a:ext uri="{FF2B5EF4-FFF2-40B4-BE49-F238E27FC236}">
                <a16:creationId xmlns:a16="http://schemas.microsoft.com/office/drawing/2014/main" id="{A60A225D-1327-16C7-7FF8-290CFE172CB6}"/>
              </a:ext>
            </a:extLst>
          </p:cNvPr>
          <p:cNvSpPr txBox="1"/>
          <p:nvPr/>
        </p:nvSpPr>
        <p:spPr>
          <a:xfrm>
            <a:off x="1393218" y="13115474"/>
            <a:ext cx="8023019"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sz="2800">
              <a:latin typeface="Times New Roman"/>
              <a:cs typeface="Arial"/>
            </a:endParaRPr>
          </a:p>
        </p:txBody>
      </p:sp>
      <p:pic>
        <p:nvPicPr>
          <p:cNvPr id="6" name="Picture 6" descr="A picture containing text, electronics, circuit&#10;&#10;Description automatically generated">
            <a:extLst>
              <a:ext uri="{FF2B5EF4-FFF2-40B4-BE49-F238E27FC236}">
                <a16:creationId xmlns:a16="http://schemas.microsoft.com/office/drawing/2014/main" id="{AB3D8C7C-B144-4C0E-A529-B8471AFDBF44}"/>
              </a:ext>
            </a:extLst>
          </p:cNvPr>
          <p:cNvPicPr>
            <a:picLocks noChangeAspect="1"/>
          </p:cNvPicPr>
          <p:nvPr/>
        </p:nvPicPr>
        <p:blipFill rotWithShape="1">
          <a:blip r:embed="rId10"/>
          <a:srcRect l="538" t="8911" b="-495"/>
          <a:stretch/>
        </p:blipFill>
        <p:spPr>
          <a:xfrm>
            <a:off x="12789681" y="3566276"/>
            <a:ext cx="6792766" cy="6902420"/>
          </a:xfrm>
          <a:prstGeom prst="rect">
            <a:avLst/>
          </a:prstGeom>
        </p:spPr>
      </p:pic>
      <p:sp>
        <p:nvSpPr>
          <p:cNvPr id="9" name="TextBox 8">
            <a:extLst>
              <a:ext uri="{FF2B5EF4-FFF2-40B4-BE49-F238E27FC236}">
                <a16:creationId xmlns:a16="http://schemas.microsoft.com/office/drawing/2014/main" id="{D632B3C2-3196-9EA8-E14C-8F2A7FC1F879}"/>
              </a:ext>
            </a:extLst>
          </p:cNvPr>
          <p:cNvSpPr txBox="1"/>
          <p:nvPr/>
        </p:nvSpPr>
        <p:spPr>
          <a:xfrm>
            <a:off x="13216149" y="2835563"/>
            <a:ext cx="6904652"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800" dirty="0">
                <a:latin typeface="Times New Roman"/>
                <a:ea typeface="ＭＳ Ｐゴシック"/>
                <a:cs typeface="Times New Roman"/>
              </a:rPr>
              <a:t>Shield PCB: 2g                   Sensor PCB: 1g</a:t>
            </a:r>
            <a:endParaRPr lang="en-US" sz="2800" dirty="0">
              <a:latin typeface="Times New Roman"/>
              <a:cs typeface="Times New Roman"/>
            </a:endParaRPr>
          </a:p>
          <a:p>
            <a:pPr algn="l"/>
            <a:endParaRPr lang="en-US" sz="2800">
              <a:latin typeface="Times New Roman"/>
              <a:cs typeface="Arial"/>
            </a:endParaRPr>
          </a:p>
        </p:txBody>
      </p:sp>
      <p:pic>
        <p:nvPicPr>
          <p:cNvPr id="11" name="Picture 12" descr="A picture containing electronics, circuit&#10;&#10;Description automatically generated">
            <a:extLst>
              <a:ext uri="{FF2B5EF4-FFF2-40B4-BE49-F238E27FC236}">
                <a16:creationId xmlns:a16="http://schemas.microsoft.com/office/drawing/2014/main" id="{6CF2DD26-BE7A-12E7-D50A-10E8AA12D7E3}"/>
              </a:ext>
            </a:extLst>
          </p:cNvPr>
          <p:cNvPicPr>
            <a:picLocks noChangeAspect="1"/>
          </p:cNvPicPr>
          <p:nvPr/>
        </p:nvPicPr>
        <p:blipFill rotWithShape="1">
          <a:blip r:embed="rId11"/>
          <a:srcRect l="12206" t="25789" r="10277" b="27895"/>
          <a:stretch/>
        </p:blipFill>
        <p:spPr>
          <a:xfrm rot="5400000">
            <a:off x="-236662" y="4757581"/>
            <a:ext cx="4311236" cy="1931286"/>
          </a:xfrm>
          <a:prstGeom prst="rect">
            <a:avLst/>
          </a:prstGeom>
        </p:spPr>
      </p:pic>
      <p:pic>
        <p:nvPicPr>
          <p:cNvPr id="13" name="Picture 13">
            <a:extLst>
              <a:ext uri="{FF2B5EF4-FFF2-40B4-BE49-F238E27FC236}">
                <a16:creationId xmlns:a16="http://schemas.microsoft.com/office/drawing/2014/main" id="{5BCAC744-8293-E2C8-28A8-9781800BEEE8}"/>
              </a:ext>
            </a:extLst>
          </p:cNvPr>
          <p:cNvPicPr>
            <a:picLocks noChangeAspect="1"/>
          </p:cNvPicPr>
          <p:nvPr/>
        </p:nvPicPr>
        <p:blipFill>
          <a:blip r:embed="rId12"/>
          <a:stretch>
            <a:fillRect/>
          </a:stretch>
        </p:blipFill>
        <p:spPr>
          <a:xfrm>
            <a:off x="949250" y="8112421"/>
            <a:ext cx="2555185" cy="2742843"/>
          </a:xfrm>
          <a:prstGeom prst="rect">
            <a:avLst/>
          </a:prstGeom>
        </p:spPr>
      </p:pic>
      <p:sp>
        <p:nvSpPr>
          <p:cNvPr id="17" name="TextBox 16">
            <a:extLst>
              <a:ext uri="{FF2B5EF4-FFF2-40B4-BE49-F238E27FC236}">
                <a16:creationId xmlns:a16="http://schemas.microsoft.com/office/drawing/2014/main" id="{5F73C9B7-4A67-8A7F-9E93-CDD10DF42EC5}"/>
              </a:ext>
            </a:extLst>
          </p:cNvPr>
          <p:cNvSpPr txBox="1"/>
          <p:nvPr/>
        </p:nvSpPr>
        <p:spPr>
          <a:xfrm>
            <a:off x="3897076" y="8220796"/>
            <a:ext cx="6483732" cy="22344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Bef>
                <a:spcPct val="20000"/>
              </a:spcBef>
            </a:pPr>
            <a:r>
              <a:rPr lang="en-US" sz="2400">
                <a:latin typeface="Times New Roman"/>
                <a:ea typeface="Verdana"/>
                <a:cs typeface="Times New Roman"/>
              </a:rPr>
              <a:t>IR emitter</a:t>
            </a:r>
          </a:p>
          <a:p>
            <a:pPr algn="l">
              <a:spcBef>
                <a:spcPct val="20000"/>
              </a:spcBef>
            </a:pPr>
            <a:r>
              <a:rPr lang="en-US" sz="2400">
                <a:latin typeface="Times New Roman"/>
                <a:ea typeface="Verdana"/>
                <a:cs typeface="Times New Roman"/>
              </a:rPr>
              <a:t>- Unit Price: $2.93</a:t>
            </a:r>
          </a:p>
          <a:p>
            <a:pPr algn="l">
              <a:spcBef>
                <a:spcPct val="20000"/>
              </a:spcBef>
            </a:pPr>
            <a:r>
              <a:rPr lang="en-US" sz="2400">
                <a:latin typeface="Times New Roman"/>
                <a:ea typeface="Verdana"/>
                <a:cs typeface="Times New Roman"/>
              </a:rPr>
              <a:t>- Voltage Forward: 1.55V</a:t>
            </a:r>
          </a:p>
          <a:p>
            <a:pPr algn="l">
              <a:spcBef>
                <a:spcPct val="20000"/>
              </a:spcBef>
            </a:pPr>
            <a:r>
              <a:rPr lang="en-US" sz="2400">
                <a:latin typeface="Times New Roman"/>
                <a:ea typeface="Verdana"/>
                <a:cs typeface="Times New Roman"/>
              </a:rPr>
              <a:t>- Current – DC Forward: 100mA</a:t>
            </a:r>
          </a:p>
          <a:p>
            <a:pPr algn="l">
              <a:spcBef>
                <a:spcPct val="20000"/>
              </a:spcBef>
            </a:pPr>
            <a:r>
              <a:rPr lang="en-US" sz="2400">
                <a:latin typeface="Times New Roman"/>
                <a:ea typeface="Verdana"/>
                <a:cs typeface="Times New Roman"/>
              </a:rPr>
              <a:t>- Operating Temperature: -20°C ~ 80°C</a:t>
            </a:r>
          </a:p>
        </p:txBody>
      </p:sp>
      <p:sp>
        <p:nvSpPr>
          <p:cNvPr id="18" name="TextBox 17">
            <a:extLst>
              <a:ext uri="{FF2B5EF4-FFF2-40B4-BE49-F238E27FC236}">
                <a16:creationId xmlns:a16="http://schemas.microsoft.com/office/drawing/2014/main" id="{EF0A3DA9-0AF3-D3CE-C939-FECD6DC89FF1}"/>
              </a:ext>
            </a:extLst>
          </p:cNvPr>
          <p:cNvSpPr txBox="1"/>
          <p:nvPr/>
        </p:nvSpPr>
        <p:spPr>
          <a:xfrm>
            <a:off x="3895399" y="3731924"/>
            <a:ext cx="6461721" cy="467204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spcBef>
                <a:spcPct val="20000"/>
              </a:spcBef>
            </a:pPr>
            <a:r>
              <a:rPr lang="en-US" sz="2400">
                <a:latin typeface="Times New Roman"/>
                <a:ea typeface="Verdana"/>
                <a:cs typeface="Times New Roman"/>
              </a:rPr>
              <a:t>Adafruit Feather M0 Basic Proto - ATSAMD21 Cortex M0</a:t>
            </a:r>
          </a:p>
          <a:p>
            <a:pPr marL="285750" indent="-285750" algn="l">
              <a:spcBef>
                <a:spcPct val="20000"/>
              </a:spcBef>
              <a:buFont typeface="Calibri,Sans-Serif"/>
              <a:buChar char="-"/>
            </a:pPr>
            <a:r>
              <a:rPr lang="en-US" sz="2400">
                <a:latin typeface="Times New Roman"/>
                <a:ea typeface="Verdana"/>
                <a:cs typeface="Times New Roman"/>
              </a:rPr>
              <a:t>ATSAMD21 Cortex M0 based</a:t>
            </a:r>
          </a:p>
          <a:p>
            <a:pPr marL="285750" indent="-285750" algn="l">
              <a:spcBef>
                <a:spcPct val="20000"/>
              </a:spcBef>
              <a:buFont typeface="Calibri,Sans-Serif"/>
              <a:buChar char="-"/>
            </a:pPr>
            <a:r>
              <a:rPr lang="en-US" sz="2400">
                <a:latin typeface="Times New Roman"/>
                <a:ea typeface="Verdana"/>
                <a:cs typeface="Times New Roman"/>
              </a:rPr>
              <a:t>Bluetooth Low Energy (BLE) NRF51822 module</a:t>
            </a:r>
          </a:p>
          <a:p>
            <a:pPr marL="285750" indent="-285750" algn="l">
              <a:spcBef>
                <a:spcPct val="20000"/>
              </a:spcBef>
              <a:buFont typeface="Calibri,Sans-Serif"/>
              <a:buChar char="-"/>
            </a:pPr>
            <a:r>
              <a:rPr lang="en-US" sz="2400">
                <a:latin typeface="Times New Roman"/>
                <a:ea typeface="Verdana"/>
                <a:cs typeface="Times New Roman"/>
              </a:rPr>
              <a:t>Current Draw: ~7mA</a:t>
            </a:r>
          </a:p>
          <a:p>
            <a:pPr marL="285750" indent="-285750" algn="l">
              <a:spcBef>
                <a:spcPct val="20000"/>
              </a:spcBef>
              <a:buFont typeface="Calibri,Sans-Serif"/>
              <a:buChar char="-"/>
            </a:pPr>
            <a:r>
              <a:rPr lang="en-US" sz="2400">
                <a:latin typeface="Times New Roman"/>
                <a:ea typeface="Verdana"/>
                <a:cs typeface="Times New Roman"/>
              </a:rPr>
              <a:t>Sleep Mode: 20uA</a:t>
            </a:r>
          </a:p>
          <a:p>
            <a:pPr marL="285750" indent="-285750" algn="l">
              <a:spcBef>
                <a:spcPct val="20000"/>
              </a:spcBef>
              <a:buFont typeface="Calibri,Sans-Serif"/>
              <a:buChar char="-"/>
            </a:pPr>
            <a:r>
              <a:rPr lang="en-US" sz="2400">
                <a:latin typeface="Times New Roman"/>
                <a:ea typeface="Verdana"/>
                <a:cs typeface="Times New Roman"/>
              </a:rPr>
              <a:t>Idle Mode: 7mA</a:t>
            </a:r>
          </a:p>
          <a:p>
            <a:pPr marL="285750" indent="-285750" algn="l">
              <a:spcBef>
                <a:spcPct val="20000"/>
              </a:spcBef>
              <a:buFont typeface="Calibri,Sans-Serif"/>
              <a:buChar char="-"/>
            </a:pPr>
            <a:r>
              <a:rPr lang="en-US" sz="2400">
                <a:latin typeface="Times New Roman"/>
                <a:ea typeface="Verdana"/>
                <a:cs typeface="Times New Roman"/>
              </a:rPr>
              <a:t>Typical usage with peripherals running: 25 mA to 80 mA</a:t>
            </a:r>
          </a:p>
          <a:p>
            <a:pPr algn="l">
              <a:spcBef>
                <a:spcPct val="20000"/>
              </a:spcBef>
            </a:pPr>
            <a:endParaRPr lang="en-US" sz="2400">
              <a:latin typeface="Times New Roman"/>
              <a:ea typeface="Verdana"/>
              <a:cs typeface="Arial"/>
            </a:endParaRPr>
          </a:p>
        </p:txBody>
      </p:sp>
      <p:sp>
        <p:nvSpPr>
          <p:cNvPr id="19" name="TextBox 18">
            <a:extLst>
              <a:ext uri="{FF2B5EF4-FFF2-40B4-BE49-F238E27FC236}">
                <a16:creationId xmlns:a16="http://schemas.microsoft.com/office/drawing/2014/main" id="{3CA8125F-ADD6-CAEC-FA4C-468CAE0542B1}"/>
              </a:ext>
            </a:extLst>
          </p:cNvPr>
          <p:cNvSpPr txBox="1"/>
          <p:nvPr/>
        </p:nvSpPr>
        <p:spPr>
          <a:xfrm>
            <a:off x="945831" y="20433171"/>
            <a:ext cx="8971047" cy="49182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l">
              <a:spcBef>
                <a:spcPct val="20000"/>
              </a:spcBef>
              <a:buAutoNum type="arabicPeriod"/>
            </a:pPr>
            <a:r>
              <a:rPr lang="en-US" sz="2800">
                <a:latin typeface="Times New Roman"/>
                <a:ea typeface="Verdana"/>
                <a:cs typeface="Times New Roman"/>
              </a:rPr>
              <a:t>Sample IR sensor and smooth data</a:t>
            </a:r>
          </a:p>
          <a:p>
            <a:pPr algn="l">
              <a:spcBef>
                <a:spcPct val="20000"/>
              </a:spcBef>
            </a:pPr>
            <a:r>
              <a:rPr lang="en-US" sz="2800">
                <a:latin typeface="Times New Roman"/>
                <a:ea typeface="Verdana"/>
                <a:cs typeface="Times New Roman"/>
              </a:rPr>
              <a:t>2. Calculate standard deviation</a:t>
            </a:r>
          </a:p>
          <a:p>
            <a:pPr algn="l">
              <a:spcBef>
                <a:spcPct val="20000"/>
              </a:spcBef>
            </a:pPr>
            <a:r>
              <a:rPr lang="en-US" sz="2800">
                <a:latin typeface="Times New Roman"/>
                <a:ea typeface="Verdana"/>
                <a:cs typeface="Times New Roman"/>
              </a:rPr>
              <a:t>3. Calculate moving average weighted by standard deviation (higher STDs correlates with blinks)</a:t>
            </a:r>
          </a:p>
          <a:p>
            <a:pPr marL="285750" indent="-285750" algn="l">
              <a:spcBef>
                <a:spcPct val="20000"/>
              </a:spcBef>
              <a:buFont typeface="Arial"/>
              <a:buChar char="•"/>
            </a:pPr>
            <a:endParaRPr lang="en-US" sz="2800">
              <a:latin typeface="Times New Roman"/>
              <a:ea typeface="Verdana"/>
              <a:cs typeface="Times New Roman"/>
            </a:endParaRPr>
          </a:p>
          <a:p>
            <a:pPr marL="285750" indent="-285750" algn="l">
              <a:spcBef>
                <a:spcPct val="20000"/>
              </a:spcBef>
              <a:buFont typeface="Arial"/>
              <a:buChar char="•"/>
            </a:pPr>
            <a:r>
              <a:rPr lang="en-US" sz="2800">
                <a:latin typeface="Times New Roman"/>
                <a:ea typeface="Verdana"/>
                <a:cs typeface="Times New Roman"/>
              </a:rPr>
              <a:t>Blink edge detection: smoothed data slope exceeds threshold</a:t>
            </a:r>
          </a:p>
          <a:p>
            <a:pPr marL="285750" indent="-285750" algn="l">
              <a:spcBef>
                <a:spcPct val="20000"/>
              </a:spcBef>
              <a:buFont typeface="Arial"/>
              <a:buChar char="•"/>
            </a:pPr>
            <a:r>
              <a:rPr lang="en-US" sz="2800">
                <a:latin typeface="Times New Roman"/>
                <a:ea typeface="Verdana"/>
                <a:cs typeface="Times New Roman"/>
              </a:rPr>
              <a:t>Blink duration detection: smoothed data is significantly different from STD-weighted moving average</a:t>
            </a:r>
          </a:p>
          <a:p>
            <a:pPr algn="l">
              <a:spcBef>
                <a:spcPct val="20000"/>
              </a:spcBef>
            </a:pPr>
            <a:endParaRPr lang="en-US" sz="2800">
              <a:latin typeface="Times New Roman"/>
              <a:ea typeface="Verdana"/>
              <a:cs typeface="Times New Roman"/>
            </a:endParaRPr>
          </a:p>
        </p:txBody>
      </p:sp>
      <p:graphicFrame>
        <p:nvGraphicFramePr>
          <p:cNvPr id="10" name="Table 9">
            <a:extLst>
              <a:ext uri="{FF2B5EF4-FFF2-40B4-BE49-F238E27FC236}">
                <a16:creationId xmlns:a16="http://schemas.microsoft.com/office/drawing/2014/main" id="{FAD64954-E9C1-B079-AF40-4190A7CA1600}"/>
              </a:ext>
            </a:extLst>
          </p:cNvPr>
          <p:cNvGraphicFramePr>
            <a:graphicFrameLocks noGrp="1"/>
          </p:cNvGraphicFramePr>
          <p:nvPr>
            <p:extLst>
              <p:ext uri="{D42A27DB-BD31-4B8C-83A1-F6EECF244321}">
                <p14:modId xmlns:p14="http://schemas.microsoft.com/office/powerpoint/2010/main" val="2469669808"/>
              </p:ext>
            </p:extLst>
          </p:nvPr>
        </p:nvGraphicFramePr>
        <p:xfrm>
          <a:off x="1178784" y="27338446"/>
          <a:ext cx="4089173" cy="3619844"/>
        </p:xfrm>
        <a:graphic>
          <a:graphicData uri="http://schemas.openxmlformats.org/drawingml/2006/table">
            <a:tbl>
              <a:tblPr firstRow="1" bandRow="1">
                <a:tableStyleId>{5C22544A-7EE6-4342-B048-85BDC9FD1C3A}</a:tableStyleId>
              </a:tblPr>
              <a:tblGrid>
                <a:gridCol w="2291619">
                  <a:extLst>
                    <a:ext uri="{9D8B030D-6E8A-4147-A177-3AD203B41FA5}">
                      <a16:colId xmlns:a16="http://schemas.microsoft.com/office/drawing/2014/main" val="2830166151"/>
                    </a:ext>
                  </a:extLst>
                </a:gridCol>
                <a:gridCol w="1797554">
                  <a:extLst>
                    <a:ext uri="{9D8B030D-6E8A-4147-A177-3AD203B41FA5}">
                      <a16:colId xmlns:a16="http://schemas.microsoft.com/office/drawing/2014/main" val="179325295"/>
                    </a:ext>
                  </a:extLst>
                </a:gridCol>
              </a:tblGrid>
              <a:tr h="575884">
                <a:tc>
                  <a:txBody>
                    <a:bodyPr/>
                    <a:lstStyle/>
                    <a:p>
                      <a:pPr algn="ctr" fontAlgn="base"/>
                      <a:r>
                        <a:rPr lang="en-US" sz="2800" dirty="0">
                          <a:effectLst/>
                        </a:rPr>
                        <a:t>Period​</a:t>
                      </a:r>
                      <a:endParaRPr lang="en-US" sz="2800" b="1" dirty="0">
                        <a:solidFill>
                          <a:srgbClr val="FFFFFF"/>
                        </a:solidFill>
                        <a:effectLst/>
                      </a:endParaRPr>
                    </a:p>
                  </a:txBody>
                  <a:tcPr anchor="b"/>
                </a:tc>
                <a:tc>
                  <a:txBody>
                    <a:bodyPr/>
                    <a:lstStyle/>
                    <a:p>
                      <a:pPr algn="ctr" fontAlgn="base"/>
                      <a:r>
                        <a:rPr lang="en-US" sz="2800" dirty="0">
                          <a:effectLst/>
                        </a:rPr>
                        <a:t>Totals​</a:t>
                      </a:r>
                      <a:endParaRPr lang="en-US" sz="2800" b="1" dirty="0">
                        <a:solidFill>
                          <a:srgbClr val="FFFFFF"/>
                        </a:solidFill>
                        <a:effectLst/>
                      </a:endParaRPr>
                    </a:p>
                  </a:txBody>
                  <a:tcPr anchor="b"/>
                </a:tc>
                <a:extLst>
                  <a:ext uri="{0D108BD9-81ED-4DB2-BD59-A6C34878D82A}">
                    <a16:rowId xmlns:a16="http://schemas.microsoft.com/office/drawing/2014/main" val="1370531613"/>
                  </a:ext>
                </a:extLst>
              </a:tr>
              <a:tr h="575884">
                <a:tc>
                  <a:txBody>
                    <a:bodyPr/>
                    <a:lstStyle/>
                    <a:p>
                      <a:pPr algn="ctr" fontAlgn="base"/>
                      <a:r>
                        <a:rPr lang="en-US" sz="2800" dirty="0">
                          <a:effectLst/>
                        </a:rPr>
                        <a:t>PDR​</a:t>
                      </a:r>
                    </a:p>
                  </a:txBody>
                  <a:tcPr anchor="b"/>
                </a:tc>
                <a:tc>
                  <a:txBody>
                    <a:bodyPr/>
                    <a:lstStyle/>
                    <a:p>
                      <a:pPr algn="ctr" fontAlgn="base"/>
                      <a:r>
                        <a:rPr lang="en-US" sz="2800" dirty="0">
                          <a:effectLst/>
                        </a:rPr>
                        <a:t>$0.00   ​</a:t>
                      </a:r>
                    </a:p>
                  </a:txBody>
                  <a:tcPr anchor="b"/>
                </a:tc>
                <a:extLst>
                  <a:ext uri="{0D108BD9-81ED-4DB2-BD59-A6C34878D82A}">
                    <a16:rowId xmlns:a16="http://schemas.microsoft.com/office/drawing/2014/main" val="681531836"/>
                  </a:ext>
                </a:extLst>
              </a:tr>
              <a:tr h="575884">
                <a:tc>
                  <a:txBody>
                    <a:bodyPr/>
                    <a:lstStyle/>
                    <a:p>
                      <a:pPr algn="ctr" fontAlgn="base"/>
                      <a:r>
                        <a:rPr lang="en-US" sz="2800" dirty="0">
                          <a:effectLst/>
                        </a:rPr>
                        <a:t>MDR​</a:t>
                      </a:r>
                    </a:p>
                  </a:txBody>
                  <a:tcPr anchor="b"/>
                </a:tc>
                <a:tc>
                  <a:txBody>
                    <a:bodyPr/>
                    <a:lstStyle/>
                    <a:p>
                      <a:pPr algn="ctr" fontAlgn="base"/>
                      <a:r>
                        <a:rPr lang="en-US" sz="2800" dirty="0">
                          <a:effectLst/>
                        </a:rPr>
                        <a:t>$58.35 ​</a:t>
                      </a:r>
                    </a:p>
                  </a:txBody>
                  <a:tcPr anchor="b"/>
                </a:tc>
                <a:extLst>
                  <a:ext uri="{0D108BD9-81ED-4DB2-BD59-A6C34878D82A}">
                    <a16:rowId xmlns:a16="http://schemas.microsoft.com/office/drawing/2014/main" val="2048260576"/>
                  </a:ext>
                </a:extLst>
              </a:tr>
              <a:tr h="575884">
                <a:tc>
                  <a:txBody>
                    <a:bodyPr/>
                    <a:lstStyle/>
                    <a:p>
                      <a:pPr algn="ctr" fontAlgn="base"/>
                      <a:r>
                        <a:rPr lang="en-US" sz="2800" dirty="0">
                          <a:effectLst/>
                        </a:rPr>
                        <a:t>CDR​</a:t>
                      </a:r>
                    </a:p>
                  </a:txBody>
                  <a:tcPr anchor="b"/>
                </a:tc>
                <a:tc>
                  <a:txBody>
                    <a:bodyPr/>
                    <a:lstStyle/>
                    <a:p>
                      <a:pPr algn="ctr" fontAlgn="base"/>
                      <a:r>
                        <a:rPr lang="en-US" sz="2800" dirty="0">
                          <a:effectLst/>
                        </a:rPr>
                        <a:t>$139.98 ​</a:t>
                      </a:r>
                    </a:p>
                  </a:txBody>
                  <a:tcPr anchor="b"/>
                </a:tc>
                <a:extLst>
                  <a:ext uri="{0D108BD9-81ED-4DB2-BD59-A6C34878D82A}">
                    <a16:rowId xmlns:a16="http://schemas.microsoft.com/office/drawing/2014/main" val="527574702"/>
                  </a:ext>
                </a:extLst>
              </a:tr>
              <a:tr h="617018">
                <a:tc>
                  <a:txBody>
                    <a:bodyPr/>
                    <a:lstStyle/>
                    <a:p>
                      <a:pPr algn="ctr" fontAlgn="base"/>
                      <a:r>
                        <a:rPr lang="en-US" sz="2800" dirty="0">
                          <a:effectLst/>
                        </a:rPr>
                        <a:t>FPR​</a:t>
                      </a:r>
                    </a:p>
                  </a:txBody>
                  <a:tcPr anchor="b"/>
                </a:tc>
                <a:tc>
                  <a:txBody>
                    <a:bodyPr/>
                    <a:lstStyle/>
                    <a:p>
                      <a:pPr algn="ctr" fontAlgn="base"/>
                      <a:r>
                        <a:rPr lang="en-US" sz="2800" dirty="0">
                          <a:effectLst/>
                        </a:rPr>
                        <a:t>$222.81 ​</a:t>
                      </a:r>
                    </a:p>
                  </a:txBody>
                  <a:tcPr anchor="b"/>
                </a:tc>
                <a:extLst>
                  <a:ext uri="{0D108BD9-81ED-4DB2-BD59-A6C34878D82A}">
                    <a16:rowId xmlns:a16="http://schemas.microsoft.com/office/drawing/2014/main" val="2425577656"/>
                  </a:ext>
                </a:extLst>
              </a:tr>
              <a:tr h="699290">
                <a:tc>
                  <a:txBody>
                    <a:bodyPr/>
                    <a:lstStyle/>
                    <a:p>
                      <a:pPr algn="ctr" fontAlgn="base"/>
                      <a:r>
                        <a:rPr lang="en-US" sz="2800" b="1" dirty="0">
                          <a:effectLst/>
                        </a:rPr>
                        <a:t>Cumulative​</a:t>
                      </a:r>
                    </a:p>
                  </a:txBody>
                  <a:tcPr anchor="b"/>
                </a:tc>
                <a:tc>
                  <a:txBody>
                    <a:bodyPr/>
                    <a:lstStyle/>
                    <a:p>
                      <a:pPr algn="ctr" fontAlgn="base"/>
                      <a:r>
                        <a:rPr lang="en-US" sz="2800" b="1" dirty="0">
                          <a:effectLst/>
                        </a:rPr>
                        <a:t>$421.14 ​</a:t>
                      </a:r>
                    </a:p>
                  </a:txBody>
                  <a:tcPr anchor="b"/>
                </a:tc>
                <a:extLst>
                  <a:ext uri="{0D108BD9-81ED-4DB2-BD59-A6C34878D82A}">
                    <a16:rowId xmlns:a16="http://schemas.microsoft.com/office/drawing/2014/main" val="3837344791"/>
                  </a:ext>
                </a:extLst>
              </a:tr>
            </a:tbl>
          </a:graphicData>
        </a:graphic>
      </p:graphicFrame>
      <p:graphicFrame>
        <p:nvGraphicFramePr>
          <p:cNvPr id="20" name="Table 19">
            <a:extLst>
              <a:ext uri="{FF2B5EF4-FFF2-40B4-BE49-F238E27FC236}">
                <a16:creationId xmlns:a16="http://schemas.microsoft.com/office/drawing/2014/main" id="{0A7C7653-139D-3E1B-F96B-78D7EA85B4EB}"/>
              </a:ext>
            </a:extLst>
          </p:cNvPr>
          <p:cNvGraphicFramePr>
            <a:graphicFrameLocks noGrp="1"/>
          </p:cNvGraphicFramePr>
          <p:nvPr>
            <p:extLst>
              <p:ext uri="{D42A27DB-BD31-4B8C-83A1-F6EECF244321}">
                <p14:modId xmlns:p14="http://schemas.microsoft.com/office/powerpoint/2010/main" val="1877780871"/>
              </p:ext>
            </p:extLst>
          </p:nvPr>
        </p:nvGraphicFramePr>
        <p:xfrm>
          <a:off x="5876261" y="27351295"/>
          <a:ext cx="3818183" cy="3645492"/>
        </p:xfrm>
        <a:graphic>
          <a:graphicData uri="http://schemas.openxmlformats.org/drawingml/2006/table">
            <a:tbl>
              <a:tblPr firstRow="1" bandRow="1">
                <a:tableStyleId>{5C22544A-7EE6-4342-B048-85BDC9FD1C3A}</a:tableStyleId>
              </a:tblPr>
              <a:tblGrid>
                <a:gridCol w="1982518">
                  <a:extLst>
                    <a:ext uri="{9D8B030D-6E8A-4147-A177-3AD203B41FA5}">
                      <a16:colId xmlns:a16="http://schemas.microsoft.com/office/drawing/2014/main" val="2901091274"/>
                    </a:ext>
                  </a:extLst>
                </a:gridCol>
                <a:gridCol w="1835665">
                  <a:extLst>
                    <a:ext uri="{9D8B030D-6E8A-4147-A177-3AD203B41FA5}">
                      <a16:colId xmlns:a16="http://schemas.microsoft.com/office/drawing/2014/main" val="1798128957"/>
                    </a:ext>
                  </a:extLst>
                </a:gridCol>
              </a:tblGrid>
              <a:tr h="585079">
                <a:tc>
                  <a:txBody>
                    <a:bodyPr/>
                    <a:lstStyle/>
                    <a:p>
                      <a:pPr algn="ctr" fontAlgn="base"/>
                      <a:r>
                        <a:rPr lang="en-US" sz="2800" dirty="0">
                          <a:effectLst/>
                        </a:rPr>
                        <a:t>Part​</a:t>
                      </a:r>
                      <a:endParaRPr lang="en-US" sz="2800" b="1" dirty="0">
                        <a:solidFill>
                          <a:srgbClr val="FFFFFF"/>
                        </a:solidFill>
                        <a:effectLst/>
                      </a:endParaRPr>
                    </a:p>
                  </a:txBody>
                  <a:tcPr anchor="b"/>
                </a:tc>
                <a:tc>
                  <a:txBody>
                    <a:bodyPr/>
                    <a:lstStyle/>
                    <a:p>
                      <a:pPr algn="ctr" fontAlgn="base"/>
                      <a:r>
                        <a:rPr lang="en-US" sz="2800" dirty="0">
                          <a:effectLst/>
                        </a:rPr>
                        <a:t>Price​</a:t>
                      </a:r>
                      <a:endParaRPr lang="en-US" sz="2800" b="1" dirty="0">
                        <a:solidFill>
                          <a:srgbClr val="FFFFFF"/>
                        </a:solidFill>
                        <a:effectLst/>
                      </a:endParaRPr>
                    </a:p>
                  </a:txBody>
                  <a:tcPr anchor="b"/>
                </a:tc>
                <a:extLst>
                  <a:ext uri="{0D108BD9-81ED-4DB2-BD59-A6C34878D82A}">
                    <a16:rowId xmlns:a16="http://schemas.microsoft.com/office/drawing/2014/main" val="2134860028"/>
                  </a:ext>
                </a:extLst>
              </a:tr>
              <a:tr h="585079">
                <a:tc>
                  <a:txBody>
                    <a:bodyPr/>
                    <a:lstStyle/>
                    <a:p>
                      <a:pPr algn="ctr" fontAlgn="base"/>
                      <a:r>
                        <a:rPr lang="en-US" sz="2800" dirty="0">
                          <a:effectLst/>
                        </a:rPr>
                        <a:t>PCB​</a:t>
                      </a:r>
                    </a:p>
                  </a:txBody>
                  <a:tcPr anchor="b"/>
                </a:tc>
                <a:tc>
                  <a:txBody>
                    <a:bodyPr/>
                    <a:lstStyle/>
                    <a:p>
                      <a:pPr algn="ctr" fontAlgn="base"/>
                      <a:r>
                        <a:rPr lang="en-US" sz="2800" dirty="0">
                          <a:effectLst/>
                        </a:rPr>
                        <a:t>$5.13 ​</a:t>
                      </a:r>
                    </a:p>
                  </a:txBody>
                  <a:tcPr anchor="b"/>
                </a:tc>
                <a:extLst>
                  <a:ext uri="{0D108BD9-81ED-4DB2-BD59-A6C34878D82A}">
                    <a16:rowId xmlns:a16="http://schemas.microsoft.com/office/drawing/2014/main" val="3311700343"/>
                  </a:ext>
                </a:extLst>
              </a:tr>
              <a:tr h="585079">
                <a:tc>
                  <a:txBody>
                    <a:bodyPr/>
                    <a:lstStyle/>
                    <a:p>
                      <a:pPr algn="ctr" fontAlgn="base"/>
                      <a:r>
                        <a:rPr lang="en-US" sz="2800" dirty="0">
                          <a:effectLst/>
                        </a:rPr>
                        <a:t>IR sensors​</a:t>
                      </a:r>
                    </a:p>
                  </a:txBody>
                  <a:tcPr anchor="b"/>
                </a:tc>
                <a:tc>
                  <a:txBody>
                    <a:bodyPr/>
                    <a:lstStyle/>
                    <a:p>
                      <a:pPr algn="ctr" fontAlgn="base"/>
                      <a:r>
                        <a:rPr lang="en-US" sz="2800" dirty="0">
                          <a:effectLst/>
                        </a:rPr>
                        <a:t>$3.88 ​</a:t>
                      </a:r>
                    </a:p>
                  </a:txBody>
                  <a:tcPr anchor="b"/>
                </a:tc>
                <a:extLst>
                  <a:ext uri="{0D108BD9-81ED-4DB2-BD59-A6C34878D82A}">
                    <a16:rowId xmlns:a16="http://schemas.microsoft.com/office/drawing/2014/main" val="3108366055"/>
                  </a:ext>
                </a:extLst>
              </a:tr>
              <a:tr h="630085">
                <a:tc>
                  <a:txBody>
                    <a:bodyPr/>
                    <a:lstStyle/>
                    <a:p>
                      <a:pPr algn="ctr" fontAlgn="base"/>
                      <a:r>
                        <a:rPr lang="en-US" sz="2800" dirty="0">
                          <a:effectLst/>
                        </a:rPr>
                        <a:t>MCU​</a:t>
                      </a:r>
                    </a:p>
                  </a:txBody>
                  <a:tcPr anchor="b"/>
                </a:tc>
                <a:tc>
                  <a:txBody>
                    <a:bodyPr/>
                    <a:lstStyle/>
                    <a:p>
                      <a:pPr algn="ctr" fontAlgn="base"/>
                      <a:r>
                        <a:rPr lang="en-US" sz="2800" dirty="0">
                          <a:effectLst/>
                        </a:rPr>
                        <a:t>$29.99 ​</a:t>
                      </a:r>
                    </a:p>
                  </a:txBody>
                  <a:tcPr anchor="b"/>
                </a:tc>
                <a:extLst>
                  <a:ext uri="{0D108BD9-81ED-4DB2-BD59-A6C34878D82A}">
                    <a16:rowId xmlns:a16="http://schemas.microsoft.com/office/drawing/2014/main" val="946682434"/>
                  </a:ext>
                </a:extLst>
              </a:tr>
              <a:tr h="630085">
                <a:tc>
                  <a:txBody>
                    <a:bodyPr/>
                    <a:lstStyle/>
                    <a:p>
                      <a:pPr algn="ctr" fontAlgn="base"/>
                      <a:r>
                        <a:rPr lang="en-US" sz="2800" dirty="0">
                          <a:effectLst/>
                        </a:rPr>
                        <a:t>Battery​</a:t>
                      </a:r>
                    </a:p>
                  </a:txBody>
                  <a:tcPr anchor="b"/>
                </a:tc>
                <a:tc>
                  <a:txBody>
                    <a:bodyPr/>
                    <a:lstStyle/>
                    <a:p>
                      <a:pPr algn="ctr" fontAlgn="base"/>
                      <a:r>
                        <a:rPr lang="en-US" sz="2800" dirty="0">
                          <a:effectLst/>
                        </a:rPr>
                        <a:t>$7.95 ​</a:t>
                      </a:r>
                    </a:p>
                  </a:txBody>
                  <a:tcPr anchor="b"/>
                </a:tc>
                <a:extLst>
                  <a:ext uri="{0D108BD9-81ED-4DB2-BD59-A6C34878D82A}">
                    <a16:rowId xmlns:a16="http://schemas.microsoft.com/office/drawing/2014/main" val="3510623718"/>
                  </a:ext>
                </a:extLst>
              </a:tr>
              <a:tr h="630085">
                <a:tc>
                  <a:txBody>
                    <a:bodyPr/>
                    <a:lstStyle/>
                    <a:p>
                      <a:pPr algn="ctr" fontAlgn="base"/>
                      <a:r>
                        <a:rPr lang="en-US" sz="2800" b="1" dirty="0">
                          <a:effectLst/>
                        </a:rPr>
                        <a:t>Total​</a:t>
                      </a:r>
                    </a:p>
                  </a:txBody>
                  <a:tcPr anchor="b"/>
                </a:tc>
                <a:tc>
                  <a:txBody>
                    <a:bodyPr/>
                    <a:lstStyle/>
                    <a:p>
                      <a:pPr algn="ctr" fontAlgn="base"/>
                      <a:r>
                        <a:rPr lang="en-US" sz="2800" b="1" dirty="0">
                          <a:effectLst/>
                        </a:rPr>
                        <a:t>$46.95 ​</a:t>
                      </a:r>
                    </a:p>
                  </a:txBody>
                  <a:tcPr anchor="b"/>
                </a:tc>
                <a:extLst>
                  <a:ext uri="{0D108BD9-81ED-4DB2-BD59-A6C34878D82A}">
                    <a16:rowId xmlns:a16="http://schemas.microsoft.com/office/drawing/2014/main" val="1051116574"/>
                  </a:ext>
                </a:extLst>
              </a:tr>
            </a:tbl>
          </a:graphicData>
        </a:graphic>
      </p:graphicFrame>
      <p:graphicFrame>
        <p:nvGraphicFramePr>
          <p:cNvPr id="22" name="Table 21">
            <a:extLst>
              <a:ext uri="{FF2B5EF4-FFF2-40B4-BE49-F238E27FC236}">
                <a16:creationId xmlns:a16="http://schemas.microsoft.com/office/drawing/2014/main" id="{F5CD2832-3740-680D-6893-8BC164913A85}"/>
              </a:ext>
            </a:extLst>
          </p:cNvPr>
          <p:cNvGraphicFramePr>
            <a:graphicFrameLocks noGrp="1"/>
          </p:cNvGraphicFramePr>
          <p:nvPr>
            <p:extLst>
              <p:ext uri="{D42A27DB-BD31-4B8C-83A1-F6EECF244321}">
                <p14:modId xmlns:p14="http://schemas.microsoft.com/office/powerpoint/2010/main" val="1566695870"/>
              </p:ext>
            </p:extLst>
          </p:nvPr>
        </p:nvGraphicFramePr>
        <p:xfrm>
          <a:off x="11685951" y="27119636"/>
          <a:ext cx="8989317" cy="3915804"/>
        </p:xfrm>
        <a:graphic>
          <a:graphicData uri="http://schemas.openxmlformats.org/drawingml/2006/table">
            <a:tbl>
              <a:tblPr firstRow="1" bandRow="1">
                <a:tableStyleId>{5C22544A-7EE6-4342-B048-85BDC9FD1C3A}</a:tableStyleId>
              </a:tblPr>
              <a:tblGrid>
                <a:gridCol w="2996439">
                  <a:extLst>
                    <a:ext uri="{9D8B030D-6E8A-4147-A177-3AD203B41FA5}">
                      <a16:colId xmlns:a16="http://schemas.microsoft.com/office/drawing/2014/main" val="1985757774"/>
                    </a:ext>
                  </a:extLst>
                </a:gridCol>
                <a:gridCol w="2996439">
                  <a:extLst>
                    <a:ext uri="{9D8B030D-6E8A-4147-A177-3AD203B41FA5}">
                      <a16:colId xmlns:a16="http://schemas.microsoft.com/office/drawing/2014/main" val="1750366276"/>
                    </a:ext>
                  </a:extLst>
                </a:gridCol>
                <a:gridCol w="2996439">
                  <a:extLst>
                    <a:ext uri="{9D8B030D-6E8A-4147-A177-3AD203B41FA5}">
                      <a16:colId xmlns:a16="http://schemas.microsoft.com/office/drawing/2014/main" val="1582509822"/>
                    </a:ext>
                  </a:extLst>
                </a:gridCol>
              </a:tblGrid>
              <a:tr h="444009">
                <a:tc>
                  <a:txBody>
                    <a:bodyPr/>
                    <a:lstStyle/>
                    <a:p>
                      <a:pPr algn="ctr" fontAlgn="auto"/>
                      <a:r>
                        <a:rPr lang="en-US" sz="2800" dirty="0">
                          <a:effectLst/>
                        </a:rPr>
                        <a:t>​</a:t>
                      </a:r>
                      <a:endParaRPr lang="en-US" sz="2800" b="1" dirty="0">
                        <a:solidFill>
                          <a:srgbClr val="FFFFFF"/>
                        </a:solidFill>
                        <a:effectLst/>
                        <a:latin typeface="Verdana"/>
                      </a:endParaRPr>
                    </a:p>
                  </a:txBody>
                  <a:tcPr/>
                </a:tc>
                <a:tc>
                  <a:txBody>
                    <a:bodyPr/>
                    <a:lstStyle/>
                    <a:p>
                      <a:pPr algn="ctr" fontAlgn="base"/>
                      <a:r>
                        <a:rPr lang="en-US" sz="2800" dirty="0">
                          <a:effectLst/>
                        </a:rPr>
                        <a:t>Stationary​</a:t>
                      </a:r>
                      <a:endParaRPr lang="en-US" sz="2800" b="1" dirty="0">
                        <a:solidFill>
                          <a:srgbClr val="FFFFFF"/>
                        </a:solidFill>
                        <a:effectLst/>
                      </a:endParaRPr>
                    </a:p>
                  </a:txBody>
                  <a:tcPr/>
                </a:tc>
                <a:tc>
                  <a:txBody>
                    <a:bodyPr/>
                    <a:lstStyle/>
                    <a:p>
                      <a:pPr algn="ctr" fontAlgn="base"/>
                      <a:r>
                        <a:rPr lang="en-US" sz="2800" dirty="0">
                          <a:effectLst/>
                        </a:rPr>
                        <a:t>Moving​</a:t>
                      </a:r>
                      <a:endParaRPr lang="en-US" sz="2800" b="1" dirty="0">
                        <a:solidFill>
                          <a:srgbClr val="FFFFFF"/>
                        </a:solidFill>
                        <a:effectLst/>
                      </a:endParaRPr>
                    </a:p>
                  </a:txBody>
                  <a:tcPr/>
                </a:tc>
                <a:extLst>
                  <a:ext uri="{0D108BD9-81ED-4DB2-BD59-A6C34878D82A}">
                    <a16:rowId xmlns:a16="http://schemas.microsoft.com/office/drawing/2014/main" val="3975413949"/>
                  </a:ext>
                </a:extLst>
              </a:tr>
              <a:tr h="444009">
                <a:tc>
                  <a:txBody>
                    <a:bodyPr/>
                    <a:lstStyle/>
                    <a:p>
                      <a:pPr algn="ctr" fontAlgn="base"/>
                      <a:r>
                        <a:rPr lang="en-US" sz="2800" dirty="0">
                          <a:effectLst/>
                        </a:rPr>
                        <a:t>Actual blinks​</a:t>
                      </a:r>
                    </a:p>
                  </a:txBody>
                  <a:tcPr/>
                </a:tc>
                <a:tc>
                  <a:txBody>
                    <a:bodyPr/>
                    <a:lstStyle/>
                    <a:p>
                      <a:pPr algn="ctr" fontAlgn="base"/>
                      <a:r>
                        <a:rPr lang="en-US" sz="2800" dirty="0">
                          <a:effectLst/>
                        </a:rPr>
                        <a:t>34​</a:t>
                      </a:r>
                    </a:p>
                  </a:txBody>
                  <a:tcPr/>
                </a:tc>
                <a:tc>
                  <a:txBody>
                    <a:bodyPr/>
                    <a:lstStyle/>
                    <a:p>
                      <a:pPr algn="ctr" fontAlgn="base"/>
                      <a:r>
                        <a:rPr lang="en-US" sz="2800" dirty="0">
                          <a:effectLst/>
                        </a:rPr>
                        <a:t>24​</a:t>
                      </a:r>
                    </a:p>
                  </a:txBody>
                  <a:tcPr/>
                </a:tc>
                <a:extLst>
                  <a:ext uri="{0D108BD9-81ED-4DB2-BD59-A6C34878D82A}">
                    <a16:rowId xmlns:a16="http://schemas.microsoft.com/office/drawing/2014/main" val="3498133220"/>
                  </a:ext>
                </a:extLst>
              </a:tr>
              <a:tr h="787108">
                <a:tc>
                  <a:txBody>
                    <a:bodyPr/>
                    <a:lstStyle/>
                    <a:p>
                      <a:pPr algn="ctr" fontAlgn="base"/>
                      <a:r>
                        <a:rPr lang="en-US" sz="2800" dirty="0">
                          <a:effectLst/>
                        </a:rPr>
                        <a:t>Counted blinks​</a:t>
                      </a:r>
                    </a:p>
                  </a:txBody>
                  <a:tcPr/>
                </a:tc>
                <a:tc>
                  <a:txBody>
                    <a:bodyPr/>
                    <a:lstStyle/>
                    <a:p>
                      <a:pPr algn="ctr" fontAlgn="base"/>
                      <a:r>
                        <a:rPr lang="en-US" sz="2800" dirty="0">
                          <a:effectLst/>
                        </a:rPr>
                        <a:t>37​</a:t>
                      </a:r>
                    </a:p>
                  </a:txBody>
                  <a:tcPr/>
                </a:tc>
                <a:tc>
                  <a:txBody>
                    <a:bodyPr/>
                    <a:lstStyle/>
                    <a:p>
                      <a:pPr algn="ctr" fontAlgn="base"/>
                      <a:r>
                        <a:rPr lang="en-US" sz="2800" dirty="0">
                          <a:effectLst/>
                        </a:rPr>
                        <a:t>28​</a:t>
                      </a:r>
                    </a:p>
                  </a:txBody>
                  <a:tcPr/>
                </a:tc>
                <a:extLst>
                  <a:ext uri="{0D108BD9-81ED-4DB2-BD59-A6C34878D82A}">
                    <a16:rowId xmlns:a16="http://schemas.microsoft.com/office/drawing/2014/main" val="1926172170"/>
                  </a:ext>
                </a:extLst>
              </a:tr>
              <a:tr h="787108">
                <a:tc>
                  <a:txBody>
                    <a:bodyPr/>
                    <a:lstStyle/>
                    <a:p>
                      <a:pPr algn="ctr" fontAlgn="base"/>
                      <a:r>
                        <a:rPr lang="en-US" sz="2800" dirty="0">
                          <a:effectLst/>
                        </a:rPr>
                        <a:t>False negatives​</a:t>
                      </a:r>
                    </a:p>
                  </a:txBody>
                  <a:tcPr/>
                </a:tc>
                <a:tc>
                  <a:txBody>
                    <a:bodyPr/>
                    <a:lstStyle/>
                    <a:p>
                      <a:pPr algn="ctr" fontAlgn="base"/>
                      <a:r>
                        <a:rPr lang="en-US" sz="2800" dirty="0">
                          <a:effectLst/>
                        </a:rPr>
                        <a:t>0​</a:t>
                      </a:r>
                    </a:p>
                  </a:txBody>
                  <a:tcPr/>
                </a:tc>
                <a:tc>
                  <a:txBody>
                    <a:bodyPr/>
                    <a:lstStyle/>
                    <a:p>
                      <a:pPr algn="ctr" fontAlgn="base"/>
                      <a:r>
                        <a:rPr lang="en-US" sz="2800" dirty="0">
                          <a:effectLst/>
                        </a:rPr>
                        <a:t>2​</a:t>
                      </a:r>
                    </a:p>
                  </a:txBody>
                  <a:tcPr/>
                </a:tc>
                <a:extLst>
                  <a:ext uri="{0D108BD9-81ED-4DB2-BD59-A6C34878D82A}">
                    <a16:rowId xmlns:a16="http://schemas.microsoft.com/office/drawing/2014/main" val="3312868609"/>
                  </a:ext>
                </a:extLst>
              </a:tr>
              <a:tr h="787108">
                <a:tc>
                  <a:txBody>
                    <a:bodyPr/>
                    <a:lstStyle/>
                    <a:p>
                      <a:pPr algn="ctr" fontAlgn="base"/>
                      <a:r>
                        <a:rPr lang="en-US" sz="2800" dirty="0">
                          <a:effectLst/>
                        </a:rPr>
                        <a:t>False positives​</a:t>
                      </a:r>
                    </a:p>
                  </a:txBody>
                  <a:tcPr/>
                </a:tc>
                <a:tc>
                  <a:txBody>
                    <a:bodyPr/>
                    <a:lstStyle/>
                    <a:p>
                      <a:pPr algn="ctr" fontAlgn="base"/>
                      <a:r>
                        <a:rPr lang="en-US" sz="2800" dirty="0">
                          <a:effectLst/>
                        </a:rPr>
                        <a:t>3​</a:t>
                      </a:r>
                    </a:p>
                  </a:txBody>
                  <a:tcPr/>
                </a:tc>
                <a:tc>
                  <a:txBody>
                    <a:bodyPr/>
                    <a:lstStyle/>
                    <a:p>
                      <a:pPr algn="ctr" fontAlgn="base"/>
                      <a:r>
                        <a:rPr lang="en-US" sz="2800" dirty="0">
                          <a:effectLst/>
                        </a:rPr>
                        <a:t>6​</a:t>
                      </a:r>
                    </a:p>
                  </a:txBody>
                  <a:tcPr/>
                </a:tc>
                <a:extLst>
                  <a:ext uri="{0D108BD9-81ED-4DB2-BD59-A6C34878D82A}">
                    <a16:rowId xmlns:a16="http://schemas.microsoft.com/office/drawing/2014/main" val="1031602849"/>
                  </a:ext>
                </a:extLst>
              </a:tr>
              <a:tr h="444009">
                <a:tc>
                  <a:txBody>
                    <a:bodyPr/>
                    <a:lstStyle/>
                    <a:p>
                      <a:pPr algn="ctr" fontAlgn="base"/>
                      <a:r>
                        <a:rPr lang="en-US" sz="2800" b="1" dirty="0">
                          <a:effectLst/>
                        </a:rPr>
                        <a:t>Accuracy​</a:t>
                      </a:r>
                    </a:p>
                  </a:txBody>
                  <a:tcPr/>
                </a:tc>
                <a:tc>
                  <a:txBody>
                    <a:bodyPr/>
                    <a:lstStyle/>
                    <a:p>
                      <a:pPr algn="ctr" fontAlgn="base"/>
                      <a:r>
                        <a:rPr lang="en-US" sz="2800" b="1" dirty="0">
                          <a:effectLst/>
                        </a:rPr>
                        <a:t>91%​</a:t>
                      </a:r>
                    </a:p>
                  </a:txBody>
                  <a:tcPr/>
                </a:tc>
                <a:tc>
                  <a:txBody>
                    <a:bodyPr/>
                    <a:lstStyle/>
                    <a:p>
                      <a:pPr algn="ctr" fontAlgn="base"/>
                      <a:r>
                        <a:rPr lang="en-US" sz="2800" b="1" dirty="0">
                          <a:effectLst/>
                        </a:rPr>
                        <a:t>67%​</a:t>
                      </a:r>
                    </a:p>
                  </a:txBody>
                  <a:tcPr/>
                </a:tc>
                <a:extLst>
                  <a:ext uri="{0D108BD9-81ED-4DB2-BD59-A6C34878D82A}">
                    <a16:rowId xmlns:a16="http://schemas.microsoft.com/office/drawing/2014/main" val="3119492367"/>
                  </a:ext>
                </a:extLst>
              </a:tr>
            </a:tbl>
          </a:graphicData>
        </a:graphic>
      </p:graphicFrame>
      <p:pic>
        <p:nvPicPr>
          <p:cNvPr id="23" name="Picture 23">
            <a:extLst>
              <a:ext uri="{FF2B5EF4-FFF2-40B4-BE49-F238E27FC236}">
                <a16:creationId xmlns:a16="http://schemas.microsoft.com/office/drawing/2014/main" id="{37277D82-72DE-88B1-8AAC-1C79CB9FFBD9}"/>
              </a:ext>
            </a:extLst>
          </p:cNvPr>
          <p:cNvPicPr>
            <a:picLocks noChangeAspect="1"/>
          </p:cNvPicPr>
          <p:nvPr/>
        </p:nvPicPr>
        <p:blipFill>
          <a:blip r:embed="rId13"/>
          <a:stretch>
            <a:fillRect/>
          </a:stretch>
        </p:blipFill>
        <p:spPr>
          <a:xfrm>
            <a:off x="11754513" y="11705723"/>
            <a:ext cx="4198526" cy="8069915"/>
          </a:xfrm>
          <a:prstGeom prst="rect">
            <a:avLst/>
          </a:prstGeom>
        </p:spPr>
      </p:pic>
      <p:pic>
        <p:nvPicPr>
          <p:cNvPr id="24" name="Picture 24" descr="Diagram&#10;&#10;Description automatically generated">
            <a:extLst>
              <a:ext uri="{FF2B5EF4-FFF2-40B4-BE49-F238E27FC236}">
                <a16:creationId xmlns:a16="http://schemas.microsoft.com/office/drawing/2014/main" id="{B6305402-25AC-59A3-3DA1-4ADE45A3B88E}"/>
              </a:ext>
            </a:extLst>
          </p:cNvPr>
          <p:cNvPicPr>
            <a:picLocks noChangeAspect="1"/>
          </p:cNvPicPr>
          <p:nvPr/>
        </p:nvPicPr>
        <p:blipFill>
          <a:blip r:embed="rId14"/>
          <a:stretch>
            <a:fillRect/>
          </a:stretch>
        </p:blipFill>
        <p:spPr>
          <a:xfrm>
            <a:off x="16645458" y="11705725"/>
            <a:ext cx="4247278" cy="8069912"/>
          </a:xfrm>
          <a:prstGeom prst="rect">
            <a:avLst/>
          </a:prstGeom>
        </p:spPr>
      </p:pic>
      <p:sp>
        <p:nvSpPr>
          <p:cNvPr id="26" name="TextBox 25">
            <a:extLst>
              <a:ext uri="{FF2B5EF4-FFF2-40B4-BE49-F238E27FC236}">
                <a16:creationId xmlns:a16="http://schemas.microsoft.com/office/drawing/2014/main" id="{0E0991E5-C8B1-8B0F-4A90-98FD292026FD}"/>
              </a:ext>
            </a:extLst>
          </p:cNvPr>
          <p:cNvSpPr txBox="1"/>
          <p:nvPr/>
        </p:nvSpPr>
        <p:spPr>
          <a:xfrm>
            <a:off x="11874746" y="24688466"/>
            <a:ext cx="9182711"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3200">
                <a:latin typeface="Times New Roman"/>
                <a:ea typeface="ＭＳ Ｐゴシック"/>
                <a:cs typeface="Segoe UI"/>
              </a:rPr>
              <a:t>Two 1-minute experiments comparing accuracy of​</a:t>
            </a:r>
            <a:endParaRPr lang="en-US" sz="3200">
              <a:cs typeface="Arial"/>
            </a:endParaRPr>
          </a:p>
          <a:p>
            <a:pPr algn="l"/>
            <a:r>
              <a:rPr lang="en-US" sz="3200">
                <a:latin typeface="Times New Roman"/>
                <a:ea typeface="ＭＳ Ｐゴシック"/>
                <a:cs typeface="Segoe UI"/>
              </a:rPr>
              <a:t>​</a:t>
            </a:r>
          </a:p>
          <a:p>
            <a:pPr algn="l"/>
            <a:r>
              <a:rPr lang="en-US" sz="3200">
                <a:latin typeface="Times New Roman"/>
                <a:ea typeface="ＭＳ Ｐゴシック"/>
                <a:cs typeface="Segoe UI"/>
              </a:rPr>
              <a:t>Stationary head vs.​ Constantly moving head​</a:t>
            </a:r>
          </a:p>
        </p:txBody>
      </p:sp>
      <p:pic>
        <p:nvPicPr>
          <p:cNvPr id="4" name="Picture 6" descr="Chart, box and whisker chart&#10;&#10;Description automatically generated">
            <a:extLst>
              <a:ext uri="{FF2B5EF4-FFF2-40B4-BE49-F238E27FC236}">
                <a16:creationId xmlns:a16="http://schemas.microsoft.com/office/drawing/2014/main" id="{4B67D861-4DCA-A193-0671-D108EBD226F8}"/>
              </a:ext>
            </a:extLst>
          </p:cNvPr>
          <p:cNvPicPr>
            <a:picLocks noChangeAspect="1"/>
          </p:cNvPicPr>
          <p:nvPr/>
        </p:nvPicPr>
        <p:blipFill>
          <a:blip r:embed="rId15"/>
          <a:stretch>
            <a:fillRect/>
          </a:stretch>
        </p:blipFill>
        <p:spPr>
          <a:xfrm>
            <a:off x="946890" y="13065882"/>
            <a:ext cx="8636741" cy="6788882"/>
          </a:xfrm>
          <a:prstGeom prst="rect">
            <a:avLst/>
          </a:prstGeom>
        </p:spPr>
      </p:pic>
      <p:sp>
        <p:nvSpPr>
          <p:cNvPr id="7" name="TextBox 6">
            <a:extLst>
              <a:ext uri="{FF2B5EF4-FFF2-40B4-BE49-F238E27FC236}">
                <a16:creationId xmlns:a16="http://schemas.microsoft.com/office/drawing/2014/main" id="{B63312E0-482C-B6AA-118E-5D1DDDDDAB3F}"/>
              </a:ext>
            </a:extLst>
          </p:cNvPr>
          <p:cNvSpPr txBox="1"/>
          <p:nvPr/>
        </p:nvSpPr>
        <p:spPr>
          <a:xfrm>
            <a:off x="11759239" y="20441763"/>
            <a:ext cx="9320154" cy="28156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lnSpc>
                <a:spcPct val="150000"/>
              </a:lnSpc>
            </a:pPr>
            <a:r>
              <a:rPr lang="en-US" sz="2800">
                <a:latin typeface="Times New Roman"/>
                <a:ea typeface="ＭＳ Ｐゴシック"/>
                <a:cs typeface="Times New Roman"/>
              </a:rPr>
              <a:t>The app displays the following information:</a:t>
            </a:r>
            <a:endParaRPr lang="en-US">
              <a:cs typeface="Arial" charset="0"/>
            </a:endParaRPr>
          </a:p>
          <a:p>
            <a:pPr marL="457200" indent="-457200" algn="l">
              <a:buFont typeface="Arial"/>
              <a:buChar char="•"/>
            </a:pPr>
            <a:r>
              <a:rPr lang="en-US" sz="2800">
                <a:latin typeface="Times New Roman"/>
                <a:ea typeface="ＭＳ Ｐゴシック"/>
                <a:cs typeface="Times New Roman"/>
              </a:rPr>
              <a:t>The Condition (Computer Vision Syndrome, falling asleep, fatigue, and good)</a:t>
            </a:r>
          </a:p>
          <a:p>
            <a:pPr marL="457200" indent="-457200" algn="l">
              <a:lnSpc>
                <a:spcPct val="150000"/>
              </a:lnSpc>
              <a:buFont typeface="Arial"/>
              <a:buChar char="•"/>
            </a:pPr>
            <a:r>
              <a:rPr lang="en-US" sz="2800">
                <a:latin typeface="Times New Roman"/>
                <a:ea typeface="ＭＳ Ｐゴシック"/>
                <a:cs typeface="Times New Roman"/>
              </a:rPr>
              <a:t>Average blink frequency over 1 minute</a:t>
            </a:r>
          </a:p>
          <a:p>
            <a:pPr marL="457200" indent="-457200" algn="l">
              <a:lnSpc>
                <a:spcPct val="150000"/>
              </a:lnSpc>
              <a:buFont typeface="Arial"/>
              <a:buChar char="•"/>
            </a:pPr>
            <a:r>
              <a:rPr lang="en-US" sz="2800">
                <a:latin typeface="Times New Roman"/>
                <a:ea typeface="ＭＳ Ｐゴシック"/>
                <a:cs typeface="Times New Roman"/>
              </a:rPr>
              <a:t>Average blink duration</a:t>
            </a:r>
            <a:endParaRPr lang="en-US" sz="2800">
              <a:latin typeface="Times New Roman"/>
              <a:cs typeface="Times New Roman"/>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Blank Presentation">
  <a:themeElements>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lank Presentatio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703263"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pitchFamily="-111"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703263" rtl="0" eaLnBrk="1" fontAlgn="base" latinLnBrk="0" hangingPunct="1">
          <a:lnSpc>
            <a:spcPct val="100000"/>
          </a:lnSpc>
          <a:spcBef>
            <a:spcPct val="0"/>
          </a:spcBef>
          <a:spcAft>
            <a:spcPct val="0"/>
          </a:spcAft>
          <a:buClrTx/>
          <a:buSzTx/>
          <a:buFontTx/>
          <a:buNone/>
          <a:tabLst/>
          <a:defRPr kumimoji="0" lang="en-US" sz="1800" b="1" i="0" u="none" strike="noStrike" cap="none" normalizeH="0" baseline="0">
            <a:ln>
              <a:noFill/>
            </a:ln>
            <a:solidFill>
              <a:schemeClr val="tx1"/>
            </a:solidFill>
            <a:effectLst/>
            <a:latin typeface="Arial" pitchFamily="-111" charset="0"/>
          </a:defRPr>
        </a:defPPr>
      </a:lstStyle>
    </a:lnDef>
  </a:objectDefaults>
  <a:extraClrSchemeLst>
    <a:extraClrScheme>
      <a:clrScheme name="Blank Presentation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C:\MSOffice\Templates\Blank Presentation.pot</Template>
  <TotalTime>5728</TotalTime>
  <Words>85</Words>
  <Application>Microsoft Office PowerPoint</Application>
  <PresentationFormat>Custom</PresentationFormat>
  <Paragraphs>51</Paragraphs>
  <Slides>2</Slides>
  <Notes>1</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Blank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CASA POster Template</dc:title>
  <dc:creator>Dr. Sandra Cruz-Pol and Marie Ayala</dc:creator>
  <cp:lastModifiedBy>C.V. Hollot</cp:lastModifiedBy>
  <cp:revision>813</cp:revision>
  <cp:lastPrinted>1999-04-01T23:37:39Z</cp:lastPrinted>
  <dcterms:created xsi:type="dcterms:W3CDTF">1995-06-17T23:31:02Z</dcterms:created>
  <dcterms:modified xsi:type="dcterms:W3CDTF">2023-05-11T19:56:54Z</dcterms:modified>
</cp:coreProperties>
</file>