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18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06A8-E035-230E-79BC-672009829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03F03-5DF2-461E-EEE5-8526D4F6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86D59-8197-EA41-3B81-6778835A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209-C2D1-4721-A21B-993DCC82696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44D35-2B06-5491-C6AE-A80608D6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63F7-8CCA-B26E-4A2C-B9DF475E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8AD8-2664-4D71-AF7B-6BB8D90EF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99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A8D7-0ECB-C7FF-3AB3-371648B2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6B12D-9EE2-50E2-EF92-69EAEE8EA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8DBD4-217C-D0B5-1FCB-230673A6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209-C2D1-4721-A21B-993DCC82696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B6B6-775D-3AD9-0885-9AD9E8C3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D8BD-68B7-B4F7-4D07-8B26066B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8AD8-2664-4D71-AF7B-6BB8D90EF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82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CC8C1-D3CE-BEA4-250A-F086179B1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445E3-F5DE-7D09-1386-C21725A8F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7476-B146-142D-7A69-D52E3577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209-C2D1-4721-A21B-993DCC82696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C88B2-AA4D-558C-F4C1-09C34FF6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4E78-EFC7-12AF-79D2-D25E19B4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8AD8-2664-4D71-AF7B-6BB8D90EF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74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A9D2-C206-62D6-8E4C-AAB9F724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0ED2E-0565-7E09-BCC5-770BABE88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ADE72-D6B9-A254-F0DE-CB654EBE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209-C2D1-4721-A21B-993DCC82696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42118-6A26-91BB-2B99-A8E8611D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12DA2-DD6F-0075-120C-2EC2DC16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8AD8-2664-4D71-AF7B-6BB8D90EF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9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1474-F113-53B7-35D3-7333D0F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61695-ADF2-D2EA-6FC3-D91B6B9F2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245B8-A920-B67D-241C-513A59EA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209-C2D1-4721-A21B-993DCC82696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B5756-A8AA-AF64-CAF3-F46167A0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85C1-2DBD-4B8F-D32B-BFBF7DB8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8AD8-2664-4D71-AF7B-6BB8D90EF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73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B36A-0E5E-30AD-EE52-C086421D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1E4E-F55C-D20E-E59B-F7230BB9B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9264A-0F85-3828-58B5-17786B090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6E989-01F2-11A8-3E8D-5335C5EF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209-C2D1-4721-A21B-993DCC82696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17CA5-839F-65BE-EA4A-CFE79C1B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641E4-5B69-A889-4766-429CB859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8AD8-2664-4D71-AF7B-6BB8D90EF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30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F4B2-4B09-E4A0-FE0E-5939E58E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9CCE-4EA1-BCD2-BF9A-2E9D7942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7DB54-FA6A-A3B1-C9FD-4C8883A97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AC04F-7A76-98C9-2CB8-9F9E886FD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E8B88-D2F7-1109-CF06-70A49B774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4C9CA-8A64-08B3-33EC-5E5E3B25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209-C2D1-4721-A21B-993DCC82696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8E252-C74D-90D0-60FA-54C84B3C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6C5FA-B06C-D8D6-6FC5-7016A7EB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8AD8-2664-4D71-AF7B-6BB8D90EF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17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B59F-D6BC-144E-471E-296717E7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EFB43-240A-8A42-E094-D66F09E2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209-C2D1-4721-A21B-993DCC82696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55CAE-F024-CA71-0FAC-7091345C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90942-F62D-E058-CED2-5A39FF48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8AD8-2664-4D71-AF7B-6BB8D90EF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5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E80A1-0524-2A2A-A3C9-CDCEBF57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209-C2D1-4721-A21B-993DCC82696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0D07F-18BD-F134-795A-0E1D5B65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E40F-A898-DEFA-1233-5ADE7C6F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8AD8-2664-4D71-AF7B-6BB8D90EF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18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7A44-F186-544C-20A6-F814B31D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E35E-C989-2343-1B34-DB351F86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810EC-7AF2-6204-A99A-5CB6D98EF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EBBF7-A282-CE85-DDD4-BD2748BC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209-C2D1-4721-A21B-993DCC82696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26AAE-C583-6B13-9E6E-8B241DC1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F59CC-CAF9-EAEF-18B1-A6E8C5F0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8AD8-2664-4D71-AF7B-6BB8D90EF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00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01DA-39A0-F31D-4F31-478D0263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BFB52-9842-57A7-D4CF-1A8029859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0ACA1-F13C-3092-8031-7E8B3D971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3CE82-AC03-3F58-258E-E6B5559C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209-C2D1-4721-A21B-993DCC82696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4B031-8019-2FC3-053E-B1568E95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DDF64-64FA-13B4-0EDF-6A395790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8AD8-2664-4D71-AF7B-6BB8D90EF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89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A81C9-226B-DDD7-57B1-613BBBB6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C1B76-7896-F272-819C-322BD52F4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A156-0028-3603-5AB3-DEEFCA9E4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F1209-C2D1-4721-A21B-993DCC82696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AA0E-7DB6-FCD3-54D0-754AA711F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977D-D72D-1440-AB94-B23E90A3F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88AD8-2664-4D71-AF7B-6BB8D90EF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hashwatanand94/" TargetMode="External"/><Relationship Id="rId2" Type="http://schemas.openxmlformats.org/officeDocument/2006/relationships/hyperlink" Target="mailto:a.shashwat@wustl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DAD65B-9295-5489-A22C-8F4DED49E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sz="5200" dirty="0">
                <a:solidFill>
                  <a:schemeClr val="tx2"/>
                </a:solidFill>
              </a:rPr>
              <a:t>Sample Visualizations created in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75177-80F2-C8DF-39BD-16337FD4E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1882455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2"/>
                </a:solidFill>
              </a:rPr>
              <a:t>Shashwat Anand</a:t>
            </a:r>
            <a:br>
              <a:rPr lang="en-IN" sz="2000" dirty="0">
                <a:solidFill>
                  <a:schemeClr val="tx2"/>
                </a:solidFill>
              </a:rPr>
            </a:br>
            <a:br>
              <a:rPr lang="en-IN" sz="2000" dirty="0">
                <a:solidFill>
                  <a:schemeClr val="tx2"/>
                </a:solidFill>
              </a:rPr>
            </a:br>
            <a:r>
              <a:rPr lang="en-IN" sz="2000" dirty="0">
                <a:solidFill>
                  <a:schemeClr val="tx2"/>
                </a:solidFill>
                <a:hlinkClick r:id="rId2"/>
              </a:rPr>
              <a:t>a.shashwat@wustl.edu</a:t>
            </a:r>
            <a:br>
              <a:rPr lang="en-IN" sz="2000" dirty="0">
                <a:solidFill>
                  <a:schemeClr val="tx2"/>
                </a:solidFill>
              </a:rPr>
            </a:br>
            <a:br>
              <a:rPr lang="en-IN" sz="2000" dirty="0">
                <a:solidFill>
                  <a:schemeClr val="tx2"/>
                </a:solidFill>
              </a:rPr>
            </a:br>
            <a:r>
              <a:rPr lang="en-IN" sz="2000" dirty="0">
                <a:solidFill>
                  <a:schemeClr val="tx2"/>
                </a:solidFill>
                <a:hlinkClick r:id="rId3"/>
              </a:rPr>
              <a:t>linkedin.com/shashwatanand94</a:t>
            </a:r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6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558EA2C-C8EF-A406-1A20-105E9C9A9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2F1F16-8468-2DA0-0AA9-B58293552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461647-5699-BF68-B4CB-B92046F99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" y="0"/>
            <a:ext cx="12125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558EA2C-C8EF-A406-1A20-105E9C9A9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2F1F16-8468-2DA0-0AA9-B58293552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6CCC7-2D90-1E7C-8913-50CDE487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798"/>
            <a:ext cx="12192000" cy="626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0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558EA2C-C8EF-A406-1A20-105E9C9A9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2F1F16-8468-2DA0-0AA9-B58293552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AD000-E25E-8A4D-205E-835E8A66F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386"/>
            <a:ext cx="12160164" cy="63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9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558EA2C-C8EF-A406-1A20-105E9C9A9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2F1F16-8468-2DA0-0AA9-B58293552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2E27BA-57DA-38EC-2804-899FD4FB5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09"/>
            <a:ext cx="12192000" cy="67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7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558EA2C-C8EF-A406-1A20-105E9C9A9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2F1F16-8468-2DA0-0AA9-B58293552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9A971E-D2AE-6137-88DA-B47765AF8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4"/>
            <a:ext cx="12192000" cy="68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7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558EA2C-C8EF-A406-1A20-105E9C9A9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2F1F16-8468-2DA0-0AA9-B58293552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6532A-5A0E-7D40-F882-F270A104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398"/>
            <a:ext cx="12192000" cy="601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82F1F16-8468-2DA0-0AA9-B58293552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IN" sz="5200">
                <a:solidFill>
                  <a:schemeClr val="tx2"/>
                </a:solidFill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558EA2C-C8EF-A406-1A20-105E9C9A9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I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7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Sample Visualizations created in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Visualizations created in Tableau</dc:title>
  <dc:creator>Anand, Shashwat</dc:creator>
  <cp:lastModifiedBy>Anand, Shashwat</cp:lastModifiedBy>
  <cp:revision>1</cp:revision>
  <dcterms:created xsi:type="dcterms:W3CDTF">2024-03-13T13:45:39Z</dcterms:created>
  <dcterms:modified xsi:type="dcterms:W3CDTF">2024-03-13T14:20:26Z</dcterms:modified>
</cp:coreProperties>
</file>