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ED0"/>
    <a:srgbClr val="F3D480"/>
    <a:srgbClr val="F2E3A1"/>
    <a:srgbClr val="CEA35A"/>
    <a:srgbClr val="B17322"/>
    <a:srgbClr val="C68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19"/>
  </p:normalViewPr>
  <p:slideViewPr>
    <p:cSldViewPr snapToGrid="0">
      <p:cViewPr>
        <p:scale>
          <a:sx n="200" d="100"/>
          <a:sy n="200" d="100"/>
        </p:scale>
        <p:origin x="-2160" y="-9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6EA6E-3717-6C41-8B71-EB59C2D65122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3C92-107B-264B-8F04-3B7065F6E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0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3C92-107B-264B-8F04-3B7065F6EE4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7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3C92-107B-264B-8F04-3B7065F6EE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56BC2-411A-D077-04DB-4AFFAB086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3E76DC-4C8C-45DF-69FD-1580C8F4E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82386-CE29-5576-235B-9C4FE346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84F38-7D31-8E11-29C5-542543DA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97153-BEE0-484F-0279-C8392D87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34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6ACD1-25D5-B1F1-BFAD-D09160B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B3DE58-BE40-868A-4C9D-4AC03497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3373B2-B5A0-875F-F920-B5DC4B5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13EF5-6704-37A0-214E-14C0DAA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EB69E-7938-2B1B-6932-4421777A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0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FC0A71-318C-934C-5C61-45010DAE2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C302A-6431-3AD8-AEB2-85D5DF94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134D5-431B-3700-76DC-08C8EF1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33424-E408-E580-B373-691C0F6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F9B070-2119-87D9-F502-70AED78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6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82C1E-D17C-E4B1-B3D8-2D4CD5A2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CA3AB-1CCA-D338-84CF-5941840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04BC2E-5838-3EA4-E878-726D0A1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6BCA0-A9F0-B652-3926-2FB74183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A0D77-F3B5-FC7C-CF0E-5F369A5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4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016DC-F581-B004-DD6A-47C4ABA2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6AC386-220E-BE7C-7ACA-02C3937A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9CC20-7971-F666-3C1C-08D80B20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8AFAA-EBBA-7371-6DE2-C91A222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CEC5A-C8AC-857B-4A6A-826E6A3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3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2C5E4-F9CE-1F82-D441-486668AC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752D9-D005-C4DE-E861-4A1B3A4D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64AC6A-1475-2164-0E20-00D75F52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37506-C6F9-9CCE-4848-9BB7CB03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9FEBD-B495-74ED-7408-5AF8878D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E11D0-B2C3-4A9E-E093-78787E6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0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DB9E-9638-7159-78F0-7BF29775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83FD7-D466-37BE-C07E-53B95928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9E3DC-1D3E-548A-494F-99EA43E0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C06E09-84FE-F89F-D165-89896F7F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3AE1B-4C0B-766E-65F9-3DCD2FAB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8BF70C-A00C-5A95-F4E8-63DEB643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3780F-C72A-1935-DE51-11FF26B8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2FE9AE-E4B5-9B83-2C9A-39152B36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B76DB-614C-CE41-5746-2074E918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5F4B1A-6F20-ECBE-B2CF-90871570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F427CE-7E3B-D5DD-060E-715413C1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CB6CB9-99F7-ACB4-0615-1217F409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6CDBDA-0C5C-64FC-9936-B6BC85EC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850578-DA33-B64E-CFD9-EC7C8CB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EE3C1A-3F98-9E1C-283C-E36E539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94553-34A2-0F4B-2B88-B15145B3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C85F7-9CA2-C1A1-1529-1E25D176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BE5B23-5DC9-FD69-3DE2-F3E27A57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0342-8826-05CF-073F-DAFF60E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3FD51A-4385-CAE0-2CA6-6B2FB03D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F74C1-7825-E43E-E569-2BBA8D4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3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EE16B-A8A2-EE8F-B9AB-BF5B6B5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0D9180-EFC4-01BA-4C3F-25D3DE69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165BF-E879-AD21-85B2-B4C1A3F2C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253E6-D4B4-73BB-F70C-69819A76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457BA-A5C1-132F-ECBD-F0B9BD25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0ECEF1-DE6F-3929-2CFB-8F226C8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BBC0A-2096-74C7-4B4D-64250AC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07C5F-098E-27FF-6AFC-B0D782A6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34F24-67BB-452B-D4D3-D289085BC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89B7-2B8A-444B-AEC1-907B790EF60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752EA-5A48-537B-17B4-E6AD57D31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E3222-A88F-8936-8CED-E69DE82EA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C2F5-7442-F640-A3B1-281C5347D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2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CB32B21-5594-2729-7A41-2C1DF27C432D}"/>
              </a:ext>
            </a:extLst>
          </p:cNvPr>
          <p:cNvGrpSpPr/>
          <p:nvPr/>
        </p:nvGrpSpPr>
        <p:grpSpPr>
          <a:xfrm>
            <a:off x="357899" y="255128"/>
            <a:ext cx="4350450" cy="1650391"/>
            <a:chOff x="551862" y="1294219"/>
            <a:chExt cx="4350450" cy="1650391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158D6976-DFBF-E278-EAD4-9D8DABF6D85F}"/>
                </a:ext>
              </a:extLst>
            </p:cNvPr>
            <p:cNvSpPr/>
            <p:nvPr/>
          </p:nvSpPr>
          <p:spPr>
            <a:xfrm>
              <a:off x="551862" y="1294219"/>
              <a:ext cx="4350450" cy="1650391"/>
            </a:xfrm>
            <a:prstGeom prst="roundRect">
              <a:avLst>
                <a:gd name="adj" fmla="val 695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Picture 2" descr="りんごのイラスト（フルーツ） | かわいいフリー素材集 いらすとや">
              <a:extLst>
                <a:ext uri="{FF2B5EF4-FFF2-40B4-BE49-F238E27FC236}">
                  <a16:creationId xmlns:a16="http://schemas.microsoft.com/office/drawing/2014/main" id="{5082E8F0-6E28-8A9B-B5E4-93EC3DCC9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42200">
              <a:off x="794431" y="1946360"/>
              <a:ext cx="757159" cy="79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りんごのイラスト（フルーツ） | かわいいフリー素材集 いらすとや">
              <a:extLst>
                <a:ext uri="{FF2B5EF4-FFF2-40B4-BE49-F238E27FC236}">
                  <a16:creationId xmlns:a16="http://schemas.microsoft.com/office/drawing/2014/main" id="{2A436E45-CF89-7941-B7F2-484BF013C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37857">
              <a:off x="1295869" y="1420214"/>
              <a:ext cx="757159" cy="79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20AB56B-D6A8-837D-3AFC-D246DBE2A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148" y="1830343"/>
              <a:ext cx="531963" cy="494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B272E0C-95EC-0960-5810-A10B66E78016}"/>
                </a:ext>
              </a:extLst>
            </p:cNvPr>
            <p:cNvSpPr/>
            <p:nvPr/>
          </p:nvSpPr>
          <p:spPr>
            <a:xfrm>
              <a:off x="1100148" y="2270924"/>
              <a:ext cx="108000" cy="108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FB9271C8-A0B4-5A47-4A36-C4148E984B99}"/>
                </a:ext>
              </a:extLst>
            </p:cNvPr>
            <p:cNvSpPr/>
            <p:nvPr/>
          </p:nvSpPr>
          <p:spPr>
            <a:xfrm>
              <a:off x="1632111" y="1776343"/>
              <a:ext cx="108000" cy="108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136F6969-2F5D-3521-0C46-968436D99D9B}"/>
                </a:ext>
              </a:extLst>
            </p:cNvPr>
            <p:cNvSpPr/>
            <p:nvPr/>
          </p:nvSpPr>
          <p:spPr>
            <a:xfrm>
              <a:off x="1366487" y="2023633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5B743B4-6BF3-3BC1-2A29-E9EEC399C7BA}"/>
                </a:ext>
              </a:extLst>
            </p:cNvPr>
            <p:cNvSpPr/>
            <p:nvPr/>
          </p:nvSpPr>
          <p:spPr>
            <a:xfrm>
              <a:off x="2497501" y="1760991"/>
              <a:ext cx="108000" cy="108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3CF5A3-AD37-F3B3-E755-F7CE997D8B8F}"/>
                </a:ext>
              </a:extLst>
            </p:cNvPr>
            <p:cNvSpPr/>
            <p:nvPr/>
          </p:nvSpPr>
          <p:spPr>
            <a:xfrm>
              <a:off x="2497501" y="238044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8CC3D8D-13F3-639B-FE0D-C3718C742ACB}"/>
                </a:ext>
              </a:extLst>
            </p:cNvPr>
            <p:cNvSpPr txBox="1"/>
            <p:nvPr/>
          </p:nvSpPr>
          <p:spPr>
            <a:xfrm>
              <a:off x="2605501" y="165857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/>
                <a:t>りんごの中心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5D22A64-9917-B514-A44E-4F3CD6A9459F}"/>
                </a:ext>
              </a:extLst>
            </p:cNvPr>
            <p:cNvSpPr txBox="1"/>
            <p:nvPr/>
          </p:nvSpPr>
          <p:spPr>
            <a:xfrm>
              <a:off x="2609529" y="2287099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/>
                <a:t>次の果実の発生位置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9B31A45-66FD-A7F6-BCAF-AE265752EE25}"/>
              </a:ext>
            </a:extLst>
          </p:cNvPr>
          <p:cNvGrpSpPr/>
          <p:nvPr/>
        </p:nvGrpSpPr>
        <p:grpSpPr>
          <a:xfrm>
            <a:off x="2411538" y="2732208"/>
            <a:ext cx="1166648" cy="878971"/>
            <a:chOff x="3647090" y="3062408"/>
            <a:chExt cx="1166648" cy="878971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0DF8B379-0973-D823-4841-39B447545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389" y="3062408"/>
              <a:ext cx="400050" cy="325755"/>
            </a:xfrm>
            <a:prstGeom prst="rect">
              <a:avLst/>
            </a:prstGeom>
          </p:spPr>
        </p:pic>
        <p:sp>
          <p:nvSpPr>
            <p:cNvPr id="22" name="上カーブ リボン 21">
              <a:extLst>
                <a:ext uri="{FF2B5EF4-FFF2-40B4-BE49-F238E27FC236}">
                  <a16:creationId xmlns:a16="http://schemas.microsoft.com/office/drawing/2014/main" id="{6B8A753B-DC34-E4DE-D724-21A7AAADE506}"/>
                </a:ext>
              </a:extLst>
            </p:cNvPr>
            <p:cNvSpPr/>
            <p:nvPr/>
          </p:nvSpPr>
          <p:spPr>
            <a:xfrm>
              <a:off x="3647090" y="3289738"/>
              <a:ext cx="1166648" cy="651641"/>
            </a:xfrm>
            <a:prstGeom prst="ellipseRibbon2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C736B73-5F27-C581-3F24-800CF2494D47}"/>
                </a:ext>
              </a:extLst>
            </p:cNvPr>
            <p:cNvSpPr txBox="1"/>
            <p:nvPr/>
          </p:nvSpPr>
          <p:spPr>
            <a:xfrm>
              <a:off x="4025809" y="330878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1</a:t>
              </a:r>
              <a:endParaRPr kumimoji="1" lang="ja-JP" altLang="en-US" sz="24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635F7FA-AF0A-F645-AF98-3EAE050F3568}"/>
              </a:ext>
            </a:extLst>
          </p:cNvPr>
          <p:cNvGrpSpPr/>
          <p:nvPr/>
        </p:nvGrpSpPr>
        <p:grpSpPr>
          <a:xfrm>
            <a:off x="6292849" y="2266950"/>
            <a:ext cx="876301" cy="715884"/>
            <a:chOff x="5899149" y="2254250"/>
            <a:chExt cx="876301" cy="715884"/>
          </a:xfrm>
        </p:grpSpPr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B9D3D10-68CE-6E31-2916-8177F8EDEEA0}"/>
                </a:ext>
              </a:extLst>
            </p:cNvPr>
            <p:cNvSpPr/>
            <p:nvPr/>
          </p:nvSpPr>
          <p:spPr>
            <a:xfrm>
              <a:off x="5899149" y="2311400"/>
              <a:ext cx="657225" cy="658734"/>
            </a:xfrm>
            <a:prstGeom prst="rtTriangle">
              <a:avLst/>
            </a:prstGeom>
            <a:solidFill>
              <a:srgbClr val="903E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E1CE3937-5ACD-D947-0F22-CEB253784EF6}"/>
                </a:ext>
              </a:extLst>
            </p:cNvPr>
            <p:cNvSpPr/>
            <p:nvPr/>
          </p:nvSpPr>
          <p:spPr>
            <a:xfrm flipH="1">
              <a:off x="6118223" y="2311400"/>
              <a:ext cx="657225" cy="658734"/>
            </a:xfrm>
            <a:prstGeom prst="rtTriangle">
              <a:avLst/>
            </a:prstGeom>
            <a:solidFill>
              <a:srgbClr val="903E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三角形 25">
              <a:extLst>
                <a:ext uri="{FF2B5EF4-FFF2-40B4-BE49-F238E27FC236}">
                  <a16:creationId xmlns:a16="http://schemas.microsoft.com/office/drawing/2014/main" id="{73AB731A-482D-9071-568B-E1150D365FDF}"/>
                </a:ext>
              </a:extLst>
            </p:cNvPr>
            <p:cNvSpPr/>
            <p:nvPr/>
          </p:nvSpPr>
          <p:spPr>
            <a:xfrm>
              <a:off x="5899150" y="2254250"/>
              <a:ext cx="876300" cy="711200"/>
            </a:xfrm>
            <a:prstGeom prst="triangle">
              <a:avLst/>
            </a:prstGeom>
            <a:solidFill>
              <a:srgbClr val="903E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3" name="図 32">
            <a:extLst>
              <a:ext uri="{FF2B5EF4-FFF2-40B4-BE49-F238E27FC236}">
                <a16:creationId xmlns:a16="http://schemas.microsoft.com/office/drawing/2014/main" id="{42B13A22-6B70-E6FB-40B2-78DA2D32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05" y="2741295"/>
            <a:ext cx="400050" cy="325755"/>
          </a:xfrm>
          <a:prstGeom prst="rect">
            <a:avLst/>
          </a:prstGeom>
        </p:spPr>
      </p:pic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14FEE0F-DBF4-87DF-CEA4-A435501D7536}"/>
              </a:ext>
            </a:extLst>
          </p:cNvPr>
          <p:cNvGrpSpPr/>
          <p:nvPr/>
        </p:nvGrpSpPr>
        <p:grpSpPr>
          <a:xfrm>
            <a:off x="3719638" y="2732208"/>
            <a:ext cx="1166648" cy="878971"/>
            <a:chOff x="3719638" y="2732208"/>
            <a:chExt cx="1166648" cy="87897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9C5E4659-44BD-44A4-B9D7-291A2442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6376" y="2732208"/>
              <a:ext cx="400050" cy="325755"/>
            </a:xfrm>
            <a:prstGeom prst="rect">
              <a:avLst/>
            </a:prstGeom>
          </p:spPr>
        </p:pic>
        <p:sp>
          <p:nvSpPr>
            <p:cNvPr id="34" name="上カーブ リボン 33">
              <a:extLst>
                <a:ext uri="{FF2B5EF4-FFF2-40B4-BE49-F238E27FC236}">
                  <a16:creationId xmlns:a16="http://schemas.microsoft.com/office/drawing/2014/main" id="{A45C6538-B684-9C9D-D900-025A07877073}"/>
                </a:ext>
              </a:extLst>
            </p:cNvPr>
            <p:cNvSpPr/>
            <p:nvPr/>
          </p:nvSpPr>
          <p:spPr>
            <a:xfrm>
              <a:off x="3719638" y="2959538"/>
              <a:ext cx="1166648" cy="651641"/>
            </a:xfrm>
            <a:prstGeom prst="ellipseRibbon2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0953539-137C-09D8-2A17-334F2B962914}"/>
                </a:ext>
              </a:extLst>
            </p:cNvPr>
            <p:cNvSpPr txBox="1"/>
            <p:nvPr/>
          </p:nvSpPr>
          <p:spPr>
            <a:xfrm>
              <a:off x="4098357" y="297858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2</a:t>
              </a:r>
              <a:endParaRPr kumimoji="1" lang="ja-JP" altLang="en-US" sz="24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2C290F2-0EB1-58F0-ABCF-CCAB02C46743}"/>
              </a:ext>
            </a:extLst>
          </p:cNvPr>
          <p:cNvGrpSpPr/>
          <p:nvPr/>
        </p:nvGrpSpPr>
        <p:grpSpPr>
          <a:xfrm>
            <a:off x="2390453" y="3639688"/>
            <a:ext cx="1166648" cy="869512"/>
            <a:chOff x="2390453" y="3639688"/>
            <a:chExt cx="1166648" cy="869512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82973DBA-10BC-3AB7-60CD-F625EF64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2308" y="3639688"/>
              <a:ext cx="400050" cy="325755"/>
            </a:xfrm>
            <a:prstGeom prst="rect">
              <a:avLst/>
            </a:prstGeom>
          </p:spPr>
        </p:pic>
        <p:sp>
          <p:nvSpPr>
            <p:cNvPr id="43" name="上カーブ リボン 42">
              <a:extLst>
                <a:ext uri="{FF2B5EF4-FFF2-40B4-BE49-F238E27FC236}">
                  <a16:creationId xmlns:a16="http://schemas.microsoft.com/office/drawing/2014/main" id="{6F9E7A2C-0530-E1B3-8315-2100E892B65A}"/>
                </a:ext>
              </a:extLst>
            </p:cNvPr>
            <p:cNvSpPr/>
            <p:nvPr/>
          </p:nvSpPr>
          <p:spPr>
            <a:xfrm>
              <a:off x="2390453" y="3857559"/>
              <a:ext cx="1166648" cy="651641"/>
            </a:xfrm>
            <a:prstGeom prst="ellipseRibbon2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B61C281-215C-F13D-86E6-078B67055CF2}"/>
                </a:ext>
              </a:extLst>
            </p:cNvPr>
            <p:cNvSpPr txBox="1"/>
            <p:nvPr/>
          </p:nvSpPr>
          <p:spPr>
            <a:xfrm>
              <a:off x="2769172" y="3876609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3</a:t>
              </a:r>
              <a:endParaRPr kumimoji="1" lang="ja-JP" altLang="en-US" sz="24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2EAFFE1-4C2B-3791-8F50-6B39A5C8CF64}"/>
              </a:ext>
            </a:extLst>
          </p:cNvPr>
          <p:cNvGrpSpPr/>
          <p:nvPr/>
        </p:nvGrpSpPr>
        <p:grpSpPr>
          <a:xfrm>
            <a:off x="3698553" y="3645972"/>
            <a:ext cx="1166648" cy="863228"/>
            <a:chOff x="3698553" y="3645972"/>
            <a:chExt cx="1166648" cy="86322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C449D5BF-8285-80F2-257B-111EF197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3622" y="3645972"/>
              <a:ext cx="400050" cy="325755"/>
            </a:xfrm>
            <a:prstGeom prst="rect">
              <a:avLst/>
            </a:prstGeom>
          </p:spPr>
        </p:pic>
        <p:sp>
          <p:nvSpPr>
            <p:cNvPr id="45" name="上カーブ リボン 44">
              <a:extLst>
                <a:ext uri="{FF2B5EF4-FFF2-40B4-BE49-F238E27FC236}">
                  <a16:creationId xmlns:a16="http://schemas.microsoft.com/office/drawing/2014/main" id="{9CA6FE16-2416-004A-1762-D6BC3454177D}"/>
                </a:ext>
              </a:extLst>
            </p:cNvPr>
            <p:cNvSpPr/>
            <p:nvPr/>
          </p:nvSpPr>
          <p:spPr>
            <a:xfrm>
              <a:off x="3698553" y="3857559"/>
              <a:ext cx="1166648" cy="651641"/>
            </a:xfrm>
            <a:prstGeom prst="ellipseRibbon2">
              <a:avLst/>
            </a:prstGeom>
            <a:solidFill>
              <a:srgbClr val="903E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98CB481-5B14-3AC6-82A8-92E66422A917}"/>
                </a:ext>
              </a:extLst>
            </p:cNvPr>
            <p:cNvSpPr txBox="1"/>
            <p:nvPr/>
          </p:nvSpPr>
          <p:spPr>
            <a:xfrm>
              <a:off x="4077272" y="3876609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4</a:t>
              </a:r>
              <a:endParaRPr kumimoji="1" lang="ja-JP" altLang="en-US" sz="240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7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0712A5-4667-2E5E-9331-D182E7353B36}"/>
              </a:ext>
            </a:extLst>
          </p:cNvPr>
          <p:cNvSpPr/>
          <p:nvPr/>
        </p:nvSpPr>
        <p:spPr>
          <a:xfrm>
            <a:off x="0" y="0"/>
            <a:ext cx="12192000" cy="3569110"/>
          </a:xfrm>
          <a:prstGeom prst="rect">
            <a:avLst/>
          </a:prstGeom>
          <a:solidFill>
            <a:srgbClr val="C68F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EE91D6-876B-0675-C7FA-2AA4B14C98BA}"/>
              </a:ext>
            </a:extLst>
          </p:cNvPr>
          <p:cNvSpPr/>
          <p:nvPr/>
        </p:nvSpPr>
        <p:spPr>
          <a:xfrm>
            <a:off x="0" y="2343894"/>
            <a:ext cx="12192000" cy="550607"/>
          </a:xfrm>
          <a:prstGeom prst="rect">
            <a:avLst/>
          </a:prstGeom>
          <a:solidFill>
            <a:srgbClr val="B173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CFFCF-9830-2920-73BF-5E1F91EA9A6F}"/>
              </a:ext>
            </a:extLst>
          </p:cNvPr>
          <p:cNvSpPr/>
          <p:nvPr/>
        </p:nvSpPr>
        <p:spPr>
          <a:xfrm>
            <a:off x="0" y="2967337"/>
            <a:ext cx="12192000" cy="224137"/>
          </a:xfrm>
          <a:prstGeom prst="rect">
            <a:avLst/>
          </a:prstGeom>
          <a:solidFill>
            <a:srgbClr val="CEA3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0C5F2A-78D0-FE66-6B1A-E4C14D2542C9}"/>
              </a:ext>
            </a:extLst>
          </p:cNvPr>
          <p:cNvSpPr/>
          <p:nvPr/>
        </p:nvSpPr>
        <p:spPr>
          <a:xfrm>
            <a:off x="0" y="3706760"/>
            <a:ext cx="12192000" cy="3156155"/>
          </a:xfrm>
          <a:prstGeom prst="rect">
            <a:avLst/>
          </a:prstGeom>
          <a:solidFill>
            <a:srgbClr val="C68F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C3AB22-C10D-90CD-4145-32D994AECDA6}"/>
              </a:ext>
            </a:extLst>
          </p:cNvPr>
          <p:cNvSpPr/>
          <p:nvPr/>
        </p:nvSpPr>
        <p:spPr>
          <a:xfrm>
            <a:off x="0" y="4637256"/>
            <a:ext cx="12192000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45AA46-AD94-72E9-4191-F66138595686}"/>
              </a:ext>
            </a:extLst>
          </p:cNvPr>
          <p:cNvSpPr/>
          <p:nvPr/>
        </p:nvSpPr>
        <p:spPr>
          <a:xfrm>
            <a:off x="0" y="5888893"/>
            <a:ext cx="12192000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6B90AE-9968-A7DB-67EC-488725591616}"/>
              </a:ext>
            </a:extLst>
          </p:cNvPr>
          <p:cNvSpPr/>
          <p:nvPr/>
        </p:nvSpPr>
        <p:spPr>
          <a:xfrm rot="4872557">
            <a:off x="7830156" y="6915121"/>
            <a:ext cx="7116727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C85C0B-CC7D-0293-AD25-356EFE3CFEAD}"/>
              </a:ext>
            </a:extLst>
          </p:cNvPr>
          <p:cNvSpPr/>
          <p:nvPr/>
        </p:nvSpPr>
        <p:spPr>
          <a:xfrm rot="4872557">
            <a:off x="5403410" y="6915122"/>
            <a:ext cx="7116727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1476A2-932C-3C54-0679-1A97887ECED5}"/>
              </a:ext>
            </a:extLst>
          </p:cNvPr>
          <p:cNvSpPr/>
          <p:nvPr/>
        </p:nvSpPr>
        <p:spPr>
          <a:xfrm rot="6137533">
            <a:off x="-540101" y="6884990"/>
            <a:ext cx="7116727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D3A8A31-BB32-6D85-7B81-51B85B44C85C}"/>
              </a:ext>
            </a:extLst>
          </p:cNvPr>
          <p:cNvSpPr/>
          <p:nvPr/>
        </p:nvSpPr>
        <p:spPr>
          <a:xfrm rot="5400000">
            <a:off x="2537636" y="6932383"/>
            <a:ext cx="7116727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F1004E-731A-4023-6F55-94161F89C632}"/>
              </a:ext>
            </a:extLst>
          </p:cNvPr>
          <p:cNvSpPr/>
          <p:nvPr/>
        </p:nvSpPr>
        <p:spPr>
          <a:xfrm rot="6137533">
            <a:off x="-2937718" y="6850684"/>
            <a:ext cx="7116727" cy="321142"/>
          </a:xfrm>
          <a:prstGeom prst="rect">
            <a:avLst/>
          </a:prstGeom>
          <a:solidFill>
            <a:srgbClr val="F2E3A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3A9D4B-9C64-C3C5-5059-6B11FEBEFE2D}"/>
              </a:ext>
            </a:extLst>
          </p:cNvPr>
          <p:cNvSpPr/>
          <p:nvPr/>
        </p:nvSpPr>
        <p:spPr>
          <a:xfrm>
            <a:off x="0" y="3293806"/>
            <a:ext cx="12192000" cy="412955"/>
          </a:xfrm>
          <a:prstGeom prst="rect">
            <a:avLst/>
          </a:prstGeom>
          <a:solidFill>
            <a:srgbClr val="CEA3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2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スイカゲーム ダウンロード版 | My Nintendo Store（マイニンテンドーストア）">
            <a:extLst>
              <a:ext uri="{FF2B5EF4-FFF2-40B4-BE49-F238E27FC236}">
                <a16:creationId xmlns:a16="http://schemas.microsoft.com/office/drawing/2014/main" id="{E10F7776-A896-2745-5292-CB29D4EDA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0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11BA6C53-DBA0-852D-4E25-3AD26068F288}"/>
              </a:ext>
            </a:extLst>
          </p:cNvPr>
          <p:cNvSpPr/>
          <p:nvPr/>
        </p:nvSpPr>
        <p:spPr>
          <a:xfrm>
            <a:off x="700086" y="426037"/>
            <a:ext cx="2268000" cy="22680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0AD98E5C-7817-B70B-FAF4-B6E355F0B569}"/>
              </a:ext>
            </a:extLst>
          </p:cNvPr>
          <p:cNvSpPr/>
          <p:nvPr/>
        </p:nvSpPr>
        <p:spPr>
          <a:xfrm>
            <a:off x="385763" y="2857500"/>
            <a:ext cx="3071813" cy="3574463"/>
          </a:xfrm>
          <a:prstGeom prst="roundRect">
            <a:avLst>
              <a:gd name="adj" fmla="val 21783"/>
            </a:avLst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06D2874-A845-F34F-AD79-1909A6B11187}"/>
              </a:ext>
            </a:extLst>
          </p:cNvPr>
          <p:cNvSpPr/>
          <p:nvPr/>
        </p:nvSpPr>
        <p:spPr>
          <a:xfrm>
            <a:off x="3891777" y="1568548"/>
            <a:ext cx="4393808" cy="4915886"/>
          </a:xfrm>
          <a:prstGeom prst="roundRect">
            <a:avLst>
              <a:gd name="adj" fmla="val 3940"/>
            </a:avLst>
          </a:prstGeom>
          <a:solidFill>
            <a:schemeClr val="bg1">
              <a:alpha val="20000"/>
            </a:schemeClr>
          </a:solidFill>
          <a:ln w="101600">
            <a:solidFill>
              <a:srgbClr val="F3D4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13BDD0-8A49-2144-13ED-2466D1B4A4F3}"/>
              </a:ext>
            </a:extLst>
          </p:cNvPr>
          <p:cNvGrpSpPr/>
          <p:nvPr/>
        </p:nvGrpSpPr>
        <p:grpSpPr>
          <a:xfrm>
            <a:off x="3917950" y="1086195"/>
            <a:ext cx="4260569" cy="567980"/>
            <a:chOff x="3917950" y="1086195"/>
            <a:chExt cx="4260569" cy="567980"/>
          </a:xfrm>
        </p:grpSpPr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40ECEE01-FA13-D002-97F2-504F189F9142}"/>
                </a:ext>
              </a:extLst>
            </p:cNvPr>
            <p:cNvSpPr/>
            <p:nvPr/>
          </p:nvSpPr>
          <p:spPr>
            <a:xfrm rot="17928415">
              <a:off x="4180997" y="1069611"/>
              <a:ext cx="389553" cy="434712"/>
            </a:xfrm>
            <a:prstGeom prst="arc">
              <a:avLst>
                <a:gd name="adj1" fmla="val 16221583"/>
                <a:gd name="adj2" fmla="val 19783153"/>
              </a:avLst>
            </a:prstGeom>
            <a:ln w="101600">
              <a:solidFill>
                <a:srgbClr val="F3D4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8B46DDC-6046-0C8E-2C2A-74FD81A969E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>
              <a:off x="3917950" y="1181039"/>
              <a:ext cx="268028" cy="473136"/>
            </a:xfrm>
            <a:prstGeom prst="line">
              <a:avLst/>
            </a:prstGeom>
            <a:ln w="101600">
              <a:solidFill>
                <a:srgbClr val="F3D4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BCFA68B4-9575-399D-5539-025B799E42B0}"/>
                </a:ext>
              </a:extLst>
            </p:cNvPr>
            <p:cNvSpPr/>
            <p:nvPr/>
          </p:nvSpPr>
          <p:spPr>
            <a:xfrm rot="1240592">
              <a:off x="7545164" y="1089244"/>
              <a:ext cx="343892" cy="297914"/>
            </a:xfrm>
            <a:prstGeom prst="arc">
              <a:avLst>
                <a:gd name="adj1" fmla="val 14562076"/>
                <a:gd name="adj2" fmla="val 18732165"/>
              </a:avLst>
            </a:prstGeom>
            <a:ln w="101600">
              <a:solidFill>
                <a:srgbClr val="F3D4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F2173B5-3DF1-8FDB-8EF8-339FAAEE259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7857849" y="1166117"/>
              <a:ext cx="320670" cy="402431"/>
            </a:xfrm>
            <a:prstGeom prst="line">
              <a:avLst/>
            </a:prstGeom>
            <a:ln w="101600">
              <a:solidFill>
                <a:srgbClr val="F3D4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F2A73D9-246D-AEEC-A49A-208AB2764694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V="1">
              <a:off x="4370634" y="1086195"/>
              <a:ext cx="3328828" cy="993"/>
            </a:xfrm>
            <a:prstGeom prst="line">
              <a:avLst/>
            </a:prstGeom>
            <a:ln w="101600">
              <a:solidFill>
                <a:srgbClr val="F3D4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C0B4DA26-0E81-12EC-8D88-0A289FB0A711}"/>
              </a:ext>
            </a:extLst>
          </p:cNvPr>
          <p:cNvSpPr/>
          <p:nvPr/>
        </p:nvSpPr>
        <p:spPr>
          <a:xfrm>
            <a:off x="9383558" y="807037"/>
            <a:ext cx="1872000" cy="18720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5FA5BE1-8B38-5ECC-1101-88B84A31F253}"/>
              </a:ext>
            </a:extLst>
          </p:cNvPr>
          <p:cNvGrpSpPr/>
          <p:nvPr/>
        </p:nvGrpSpPr>
        <p:grpSpPr>
          <a:xfrm>
            <a:off x="9042736" y="3378201"/>
            <a:ext cx="2700000" cy="2794003"/>
            <a:chOff x="9042736" y="3378201"/>
            <a:chExt cx="2700000" cy="2794003"/>
          </a:xfrm>
        </p:grpSpPr>
        <p:sp>
          <p:nvSpPr>
            <p:cNvPr id="34" name="アーチ 33">
              <a:extLst>
                <a:ext uri="{FF2B5EF4-FFF2-40B4-BE49-F238E27FC236}">
                  <a16:creationId xmlns:a16="http://schemas.microsoft.com/office/drawing/2014/main" id="{324B55EE-7461-9B1C-AF0C-90F4A7A6FE42}"/>
                </a:ext>
              </a:extLst>
            </p:cNvPr>
            <p:cNvSpPr/>
            <p:nvPr/>
          </p:nvSpPr>
          <p:spPr>
            <a:xfrm rot="3727399">
              <a:off x="9043322" y="3472791"/>
              <a:ext cx="2698827" cy="2700000"/>
            </a:xfrm>
            <a:prstGeom prst="blockArc">
              <a:avLst>
                <a:gd name="adj1" fmla="val 10800000"/>
                <a:gd name="adj2" fmla="val 10070315"/>
                <a:gd name="adj3" fmla="val 25207"/>
              </a:avLst>
            </a:prstGeom>
            <a:gradFill>
              <a:gsLst>
                <a:gs pos="3000">
                  <a:schemeClr val="accent2">
                    <a:alpha val="30000"/>
                  </a:schemeClr>
                </a:gs>
                <a:gs pos="29000">
                  <a:schemeClr val="accent4">
                    <a:lumMod val="45000"/>
                    <a:lumOff val="55000"/>
                  </a:schemeClr>
                </a:gs>
                <a:gs pos="65000">
                  <a:schemeClr val="accent4">
                    <a:alpha val="30000"/>
                  </a:schemeClr>
                </a:gs>
                <a:gs pos="100000">
                  <a:schemeClr val="accent6">
                    <a:alpha val="3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三角形 34">
              <a:extLst>
                <a:ext uri="{FF2B5EF4-FFF2-40B4-BE49-F238E27FC236}">
                  <a16:creationId xmlns:a16="http://schemas.microsoft.com/office/drawing/2014/main" id="{ED0DBE6F-78CC-85C3-2BCD-03C726BB6673}"/>
                </a:ext>
              </a:extLst>
            </p:cNvPr>
            <p:cNvSpPr/>
            <p:nvPr/>
          </p:nvSpPr>
          <p:spPr>
            <a:xfrm rot="3035111">
              <a:off x="9433043" y="3568701"/>
              <a:ext cx="965200" cy="584200"/>
            </a:xfrm>
            <a:prstGeom prst="triangl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5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0F9823B-31FD-85C6-12FD-BB30325C4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" b="36202"/>
          <a:stretch/>
        </p:blipFill>
        <p:spPr>
          <a:xfrm>
            <a:off x="-7319" y="47280"/>
            <a:ext cx="12192000" cy="681072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75EBEA0-AA55-E30F-B3A5-2CB32D516BA5}"/>
              </a:ext>
            </a:extLst>
          </p:cNvPr>
          <p:cNvSpPr/>
          <p:nvPr/>
        </p:nvSpPr>
        <p:spPr>
          <a:xfrm>
            <a:off x="4308691" y="1125267"/>
            <a:ext cx="3504402" cy="4693204"/>
          </a:xfrm>
          <a:prstGeom prst="rect">
            <a:avLst/>
          </a:prstGeom>
          <a:solidFill>
            <a:srgbClr val="F3D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>
            <a:extLst>
              <a:ext uri="{FF2B5EF4-FFF2-40B4-BE49-F238E27FC236}">
                <a16:creationId xmlns:a16="http://schemas.microsoft.com/office/drawing/2014/main" id="{FCF921CD-B596-CFFB-75C9-80D96C3D6B99}"/>
              </a:ext>
            </a:extLst>
          </p:cNvPr>
          <p:cNvSpPr/>
          <p:nvPr/>
        </p:nvSpPr>
        <p:spPr>
          <a:xfrm>
            <a:off x="3917950" y="5819875"/>
            <a:ext cx="4283075" cy="664559"/>
          </a:xfrm>
          <a:prstGeom prst="trapezoid">
            <a:avLst>
              <a:gd name="adj" fmla="val 58407"/>
            </a:avLst>
          </a:prstGeom>
          <a:solidFill>
            <a:srgbClr val="F3D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CA095E7-1B9C-215E-DD9D-C30D1431502E}"/>
              </a:ext>
            </a:extLst>
          </p:cNvPr>
          <p:cNvSpPr/>
          <p:nvPr/>
        </p:nvSpPr>
        <p:spPr>
          <a:xfrm>
            <a:off x="3891777" y="1568548"/>
            <a:ext cx="4393808" cy="4915886"/>
          </a:xfrm>
          <a:prstGeom prst="roundRect">
            <a:avLst>
              <a:gd name="adj" fmla="val 3940"/>
            </a:avLst>
          </a:prstGeom>
          <a:solidFill>
            <a:schemeClr val="bg1">
              <a:alpha val="20000"/>
            </a:schemeClr>
          </a:solidFill>
          <a:ln w="101600">
            <a:solidFill>
              <a:srgbClr val="F3D4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C811E503-72FB-CF75-2C89-3A42AB312A45}"/>
              </a:ext>
            </a:extLst>
          </p:cNvPr>
          <p:cNvSpPr/>
          <p:nvPr/>
        </p:nvSpPr>
        <p:spPr>
          <a:xfrm>
            <a:off x="385763" y="2857500"/>
            <a:ext cx="3071813" cy="3574463"/>
          </a:xfrm>
          <a:prstGeom prst="roundRect">
            <a:avLst>
              <a:gd name="adj" fmla="val 16058"/>
            </a:avLst>
          </a:prstGeom>
          <a:gradFill flip="none" rotWithShape="1">
            <a:gsLst>
              <a:gs pos="0">
                <a:srgbClr val="F3D480">
                  <a:alpha val="0"/>
                </a:srgbClr>
              </a:gs>
              <a:gs pos="61000">
                <a:srgbClr val="F3D480">
                  <a:alpha val="50000"/>
                </a:srgbClr>
              </a:gs>
              <a:gs pos="85000">
                <a:srgbClr val="F3D480">
                  <a:alpha val="70000"/>
                </a:srgbClr>
              </a:gs>
              <a:gs pos="98000">
                <a:srgbClr val="F3D48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345AE29E-D2BE-11C6-B20E-D263771626BE}"/>
              </a:ext>
            </a:extLst>
          </p:cNvPr>
          <p:cNvSpPr/>
          <p:nvPr/>
        </p:nvSpPr>
        <p:spPr>
          <a:xfrm>
            <a:off x="9235449" y="718175"/>
            <a:ext cx="1872000" cy="1872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chemeClr val="bg1">
                  <a:alpha val="10000"/>
                </a:schemeClr>
              </a:gs>
              <a:gs pos="92000">
                <a:schemeClr val="bg1">
                  <a:alpha val="70000"/>
                </a:schemeClr>
              </a:gs>
              <a:gs pos="9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F6DBACF-F22E-20DB-D920-976B7A410253}"/>
              </a:ext>
            </a:extLst>
          </p:cNvPr>
          <p:cNvGrpSpPr/>
          <p:nvPr/>
        </p:nvGrpSpPr>
        <p:grpSpPr>
          <a:xfrm>
            <a:off x="9042736" y="3251214"/>
            <a:ext cx="2700000" cy="2920990"/>
            <a:chOff x="9042736" y="3251214"/>
            <a:chExt cx="2700000" cy="2920990"/>
          </a:xfrm>
        </p:grpSpPr>
        <p:sp>
          <p:nvSpPr>
            <p:cNvPr id="32" name="アーチ 31">
              <a:extLst>
                <a:ext uri="{FF2B5EF4-FFF2-40B4-BE49-F238E27FC236}">
                  <a16:creationId xmlns:a16="http://schemas.microsoft.com/office/drawing/2014/main" id="{19561BB1-1408-71BE-4A17-56E4242FB544}"/>
                </a:ext>
              </a:extLst>
            </p:cNvPr>
            <p:cNvSpPr/>
            <p:nvPr/>
          </p:nvSpPr>
          <p:spPr>
            <a:xfrm rot="5400000">
              <a:off x="9043322" y="3472791"/>
              <a:ext cx="2698827" cy="2700000"/>
            </a:xfrm>
            <a:prstGeom prst="blockArc">
              <a:avLst>
                <a:gd name="adj1" fmla="val 10800000"/>
                <a:gd name="adj2" fmla="val 8789356"/>
                <a:gd name="adj3" fmla="val 2498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99E5F82B-5EE5-CDAE-F5B3-D601464E21C4}"/>
                </a:ext>
              </a:extLst>
            </p:cNvPr>
            <p:cNvSpPr/>
            <p:nvPr/>
          </p:nvSpPr>
          <p:spPr>
            <a:xfrm rot="3368359">
              <a:off x="9440586" y="3455136"/>
              <a:ext cx="1208959" cy="80111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FF4A4E9-B78D-3872-D48B-F5C7551A726A}"/>
              </a:ext>
            </a:extLst>
          </p:cNvPr>
          <p:cNvGrpSpPr/>
          <p:nvPr/>
        </p:nvGrpSpPr>
        <p:grpSpPr>
          <a:xfrm>
            <a:off x="3917950" y="1084446"/>
            <a:ext cx="4283075" cy="569729"/>
            <a:chOff x="3917950" y="1084446"/>
            <a:chExt cx="4283075" cy="569729"/>
          </a:xfrm>
        </p:grpSpPr>
        <p:sp>
          <p:nvSpPr>
            <p:cNvPr id="34" name="台形 33">
              <a:extLst>
                <a:ext uri="{FF2B5EF4-FFF2-40B4-BE49-F238E27FC236}">
                  <a16:creationId xmlns:a16="http://schemas.microsoft.com/office/drawing/2014/main" id="{9CCCFA9F-EA4D-0E77-B2E1-BF2CFBA4179C}"/>
                </a:ext>
              </a:extLst>
            </p:cNvPr>
            <p:cNvSpPr/>
            <p:nvPr/>
          </p:nvSpPr>
          <p:spPr>
            <a:xfrm>
              <a:off x="3970142" y="1105873"/>
              <a:ext cx="4155707" cy="448410"/>
            </a:xfrm>
            <a:prstGeom prst="trapezoid">
              <a:avLst>
                <a:gd name="adj" fmla="val 65295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125A0A1-B4DF-18DB-A163-CAFD7906D7A9}"/>
                </a:ext>
              </a:extLst>
            </p:cNvPr>
            <p:cNvGrpSpPr/>
            <p:nvPr/>
          </p:nvGrpSpPr>
          <p:grpSpPr>
            <a:xfrm>
              <a:off x="3917950" y="1084446"/>
              <a:ext cx="4283075" cy="569729"/>
              <a:chOff x="3917950" y="1084446"/>
              <a:chExt cx="4283075" cy="569729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AD34F570-B1C4-6635-6C4E-AFD7A4E0B753}"/>
                  </a:ext>
                </a:extLst>
              </p:cNvPr>
              <p:cNvSpPr/>
              <p:nvPr/>
            </p:nvSpPr>
            <p:spPr>
              <a:xfrm rot="17928415">
                <a:off x="4180997" y="1069611"/>
                <a:ext cx="389553" cy="434712"/>
              </a:xfrm>
              <a:prstGeom prst="arc">
                <a:avLst>
                  <a:gd name="adj1" fmla="val 16221583"/>
                  <a:gd name="adj2" fmla="val 19783153"/>
                </a:avLst>
              </a:prstGeom>
              <a:ln w="101600">
                <a:solidFill>
                  <a:srgbClr val="F3D4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2FB6C162-ABEC-6D92-69DF-2868B66DD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950" y="1151823"/>
                <a:ext cx="285082" cy="502352"/>
              </a:xfrm>
              <a:prstGeom prst="line">
                <a:avLst/>
              </a:prstGeom>
              <a:ln w="101600">
                <a:solidFill>
                  <a:srgbClr val="F3D4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E9F4587E-0143-F95D-03A3-025AB869DB25}"/>
                  </a:ext>
                </a:extLst>
              </p:cNvPr>
              <p:cNvSpPr/>
              <p:nvPr/>
            </p:nvSpPr>
            <p:spPr>
              <a:xfrm rot="1240592">
                <a:off x="7545164" y="1089244"/>
                <a:ext cx="343892" cy="297914"/>
              </a:xfrm>
              <a:prstGeom prst="arc">
                <a:avLst>
                  <a:gd name="adj1" fmla="val 14562076"/>
                  <a:gd name="adj2" fmla="val 18732165"/>
                </a:avLst>
              </a:prstGeom>
              <a:ln w="101600">
                <a:solidFill>
                  <a:srgbClr val="F3D4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0246F3B0-1C9C-813A-3DD5-788172C76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589" y="1148615"/>
                <a:ext cx="356436" cy="448410"/>
              </a:xfrm>
              <a:prstGeom prst="line">
                <a:avLst/>
              </a:prstGeom>
              <a:ln w="101600">
                <a:solidFill>
                  <a:srgbClr val="F3D4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D1E06F8-F3D7-B7DA-E81D-0D59ABCA6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577" y="1084446"/>
                <a:ext cx="3383848" cy="1404"/>
              </a:xfrm>
              <a:prstGeom prst="line">
                <a:avLst/>
              </a:prstGeom>
              <a:ln w="101600">
                <a:solidFill>
                  <a:srgbClr val="F3D4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E450924-8E92-E686-96C4-2830A4C4E03A}"/>
              </a:ext>
            </a:extLst>
          </p:cNvPr>
          <p:cNvGrpSpPr/>
          <p:nvPr/>
        </p:nvGrpSpPr>
        <p:grpSpPr>
          <a:xfrm>
            <a:off x="700086" y="426037"/>
            <a:ext cx="2268000" cy="2268000"/>
            <a:chOff x="700086" y="426037"/>
            <a:chExt cx="2268000" cy="2268000"/>
          </a:xfrm>
        </p:grpSpPr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5BAA7B33-EA6D-8642-7EB1-4FA8DCED1608}"/>
                </a:ext>
              </a:extLst>
            </p:cNvPr>
            <p:cNvSpPr/>
            <p:nvPr/>
          </p:nvSpPr>
          <p:spPr>
            <a:xfrm>
              <a:off x="700086" y="426037"/>
              <a:ext cx="2268000" cy="226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1000">
                  <a:schemeClr val="bg1">
                    <a:alpha val="10000"/>
                  </a:schemeClr>
                </a:gs>
                <a:gs pos="92000">
                  <a:schemeClr val="bg1">
                    <a:alpha val="70000"/>
                  </a:schemeClr>
                </a:gs>
                <a:gs pos="9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AFB49AD6-F52C-D366-ABB9-B0B794377599}"/>
                </a:ext>
              </a:extLst>
            </p:cNvPr>
            <p:cNvSpPr/>
            <p:nvPr/>
          </p:nvSpPr>
          <p:spPr>
            <a:xfrm rot="19371431">
              <a:off x="923198" y="777630"/>
              <a:ext cx="576661" cy="22717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EBAFF772-BD6F-5389-8B59-CFB2F13E2C1C}"/>
                </a:ext>
              </a:extLst>
            </p:cNvPr>
            <p:cNvSpPr/>
            <p:nvPr/>
          </p:nvSpPr>
          <p:spPr>
            <a:xfrm rot="19371431">
              <a:off x="2175695" y="2353147"/>
              <a:ext cx="293426" cy="15663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91233D80-5CC2-A763-6C7E-E8CB18A61C9B}"/>
                </a:ext>
              </a:extLst>
            </p:cNvPr>
            <p:cNvSpPr/>
            <p:nvPr/>
          </p:nvSpPr>
          <p:spPr>
            <a:xfrm rot="18056464">
              <a:off x="806051" y="1194145"/>
              <a:ext cx="166997" cy="11112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片側の 2 つの角を丸めた四角形 39">
            <a:extLst>
              <a:ext uri="{FF2B5EF4-FFF2-40B4-BE49-F238E27FC236}">
                <a16:creationId xmlns:a16="http://schemas.microsoft.com/office/drawing/2014/main" id="{6AB61217-4CCE-06AA-162E-AC308BEE4C9C}"/>
              </a:ext>
            </a:extLst>
          </p:cNvPr>
          <p:cNvSpPr/>
          <p:nvPr/>
        </p:nvSpPr>
        <p:spPr>
          <a:xfrm>
            <a:off x="385764" y="2857500"/>
            <a:ext cx="3064068" cy="1016127"/>
          </a:xfrm>
          <a:prstGeom prst="round2SameRect">
            <a:avLst>
              <a:gd name="adj1" fmla="val 47231"/>
              <a:gd name="adj2" fmla="val 0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23000">
                <a:schemeClr val="accent4">
                  <a:lumMod val="45000"/>
                  <a:lumOff val="55000"/>
                </a:schemeClr>
              </a:gs>
              <a:gs pos="47000">
                <a:schemeClr val="accent4">
                  <a:lumMod val="45000"/>
                  <a:lumOff val="55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15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15</Words>
  <Application>Microsoft Macintosh PowerPoint</Application>
  <PresentationFormat>ワイド画面</PresentationFormat>
  <Paragraphs>8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Kaku Gothic Std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SASATAKE Yuta</dc:creator>
  <cp:lastModifiedBy>SASATAKE Yuta</cp:lastModifiedBy>
  <cp:revision>1</cp:revision>
  <dcterms:created xsi:type="dcterms:W3CDTF">2023-11-17T16:45:09Z</dcterms:created>
  <dcterms:modified xsi:type="dcterms:W3CDTF">2023-11-19T04:23:01Z</dcterms:modified>
</cp:coreProperties>
</file>