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8" r:id="rId2"/>
    <p:sldId id="257" r:id="rId3"/>
    <p:sldId id="259" r:id="rId4"/>
    <p:sldId id="261" r:id="rId5"/>
    <p:sldId id="335" r:id="rId6"/>
    <p:sldId id="381" r:id="rId7"/>
    <p:sldId id="397" r:id="rId8"/>
    <p:sldId id="383" r:id="rId9"/>
    <p:sldId id="384" r:id="rId10"/>
    <p:sldId id="385" r:id="rId11"/>
    <p:sldId id="388" r:id="rId12"/>
    <p:sldId id="267" r:id="rId13"/>
    <p:sldId id="330" r:id="rId14"/>
    <p:sldId id="389" r:id="rId15"/>
    <p:sldId id="391" r:id="rId16"/>
    <p:sldId id="399" r:id="rId17"/>
    <p:sldId id="400" r:id="rId18"/>
    <p:sldId id="401" r:id="rId19"/>
    <p:sldId id="402" r:id="rId20"/>
    <p:sldId id="403" r:id="rId21"/>
    <p:sldId id="404" r:id="rId22"/>
    <p:sldId id="422" r:id="rId23"/>
    <p:sldId id="423" r:id="rId24"/>
    <p:sldId id="424" r:id="rId25"/>
    <p:sldId id="314" r:id="rId26"/>
    <p:sldId id="394" r:id="rId27"/>
    <p:sldId id="406" r:id="rId28"/>
    <p:sldId id="407" r:id="rId29"/>
    <p:sldId id="387" r:id="rId30"/>
    <p:sldId id="410" r:id="rId31"/>
    <p:sldId id="411" r:id="rId32"/>
    <p:sldId id="390" r:id="rId33"/>
    <p:sldId id="393" r:id="rId34"/>
    <p:sldId id="396" r:id="rId35"/>
    <p:sldId id="421" r:id="rId36"/>
    <p:sldId id="425" r:id="rId37"/>
    <p:sldId id="321" r:id="rId38"/>
    <p:sldId id="297" r:id="rId3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57"/>
    <a:srgbClr val="EFB243"/>
    <a:srgbClr val="00642D"/>
    <a:srgbClr val="E46C0A"/>
    <a:srgbClr val="4949E7"/>
    <a:srgbClr val="E9EDF4"/>
    <a:srgbClr val="4D4D4D"/>
    <a:srgbClr val="AC8300"/>
    <a:srgbClr val="FFE07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42" autoAdjust="0"/>
    <p:restoredTop sz="88644" autoAdjust="0"/>
  </p:normalViewPr>
  <p:slideViewPr>
    <p:cSldViewPr>
      <p:cViewPr>
        <p:scale>
          <a:sx n="70" d="100"/>
          <a:sy n="70" d="100"/>
        </p:scale>
        <p:origin x="-4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4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téléchargement</c:v>
                </c:pt>
              </c:strCache>
            </c:strRef>
          </c:tx>
          <c:cat>
            <c:strRef>
              <c:f>Feuil1!$A$2:$A$13</c:f>
              <c:strCache>
                <c:ptCount val="12"/>
                <c:pt idx="0">
                  <c:v>Aris</c:v>
                </c:pt>
                <c:pt idx="1">
                  <c:v>Adonis</c:v>
                </c:pt>
                <c:pt idx="2">
                  <c:v>Bonita </c:v>
                </c:pt>
                <c:pt idx="3">
                  <c:v>Bizagi</c:v>
                </c:pt>
                <c:pt idx="4">
                  <c:v>Activiti</c:v>
                </c:pt>
                <c:pt idx="5">
                  <c:v>ProcessMaker</c:v>
                </c:pt>
                <c:pt idx="6">
                  <c:v>JBPM</c:v>
                </c:pt>
                <c:pt idx="7">
                  <c:v>Tibco </c:v>
                </c:pt>
                <c:pt idx="8">
                  <c:v>Mega</c:v>
                </c:pt>
                <c:pt idx="9">
                  <c:v>Intalio</c:v>
                </c:pt>
                <c:pt idx="10">
                  <c:v>Yaoqiang</c:v>
                </c:pt>
                <c:pt idx="11">
                  <c:v>Open modèlSphére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50000</c:v>
                </c:pt>
                <c:pt idx="1">
                  <c:v>2500</c:v>
                </c:pt>
                <c:pt idx="2">
                  <c:v>1500000</c:v>
                </c:pt>
                <c:pt idx="3">
                  <c:v>2000000</c:v>
                </c:pt>
                <c:pt idx="4">
                  <c:v>2000</c:v>
                </c:pt>
                <c:pt idx="5">
                  <c:v>300000</c:v>
                </c:pt>
                <c:pt idx="6">
                  <c:v>60000</c:v>
                </c:pt>
                <c:pt idx="7">
                  <c:v>10000</c:v>
                </c:pt>
                <c:pt idx="8">
                  <c:v>1000</c:v>
                </c:pt>
                <c:pt idx="9">
                  <c:v>45000</c:v>
                </c:pt>
                <c:pt idx="10">
                  <c:v>2000</c:v>
                </c:pt>
                <c:pt idx="11">
                  <c:v>1000</c:v>
                </c:pt>
              </c:numCache>
            </c:numRef>
          </c:val>
        </c:ser>
        <c:axId val="80355328"/>
        <c:axId val="80356864"/>
      </c:barChart>
      <c:catAx>
        <c:axId val="80355328"/>
        <c:scaling>
          <c:orientation val="minMax"/>
        </c:scaling>
        <c:axPos val="b"/>
        <c:tickLblPos val="nextTo"/>
        <c:crossAx val="80356864"/>
        <c:crosses val="autoZero"/>
        <c:auto val="1"/>
        <c:lblAlgn val="ctr"/>
        <c:lblOffset val="100"/>
      </c:catAx>
      <c:valAx>
        <c:axId val="80356864"/>
        <c:scaling>
          <c:orientation val="minMax"/>
        </c:scaling>
        <c:axPos val="l"/>
        <c:majorGridlines/>
        <c:numFmt formatCode="General" sourceLinked="1"/>
        <c:tickLblPos val="nextTo"/>
        <c:crossAx val="803553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4"/>
  <c:chart>
    <c:title>
      <c:tx>
        <c:rich>
          <a:bodyPr/>
          <a:lstStyle/>
          <a:p>
            <a:pPr>
              <a:defRPr/>
            </a:pPr>
            <a:r>
              <a:rPr lang="fr-FR"/>
              <a:t>Nombre de Version / année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Feuil1!$B$1</c:f>
              <c:strCache>
                <c:ptCount val="1"/>
                <c:pt idx="0">
                  <c:v>Version / année</c:v>
                </c:pt>
              </c:strCache>
            </c:strRef>
          </c:tx>
          <c:cat>
            <c:strRef>
              <c:f>Feuil1!$A$2:$A$11</c:f>
              <c:strCache>
                <c:ptCount val="10"/>
                <c:pt idx="0">
                  <c:v>Open ModelSphere</c:v>
                </c:pt>
                <c:pt idx="1">
                  <c:v>Tibco</c:v>
                </c:pt>
                <c:pt idx="2">
                  <c:v>Intalio</c:v>
                </c:pt>
                <c:pt idx="3">
                  <c:v>Bonita</c:v>
                </c:pt>
                <c:pt idx="4">
                  <c:v>Activiti</c:v>
                </c:pt>
                <c:pt idx="5">
                  <c:v>Aris Express</c:v>
                </c:pt>
                <c:pt idx="6">
                  <c:v>Jboss JBPM</c:v>
                </c:pt>
                <c:pt idx="7">
                  <c:v>Process Maker</c:v>
                </c:pt>
                <c:pt idx="8">
                  <c:v>Orshestra</c:v>
                </c:pt>
                <c:pt idx="9">
                  <c:v>Yaoqiang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0.75000000000000333</c:v>
                </c:pt>
                <c:pt idx="1">
                  <c:v>1.8</c:v>
                </c:pt>
                <c:pt idx="2">
                  <c:v>0.4</c:v>
                </c:pt>
                <c:pt idx="3">
                  <c:v>4.17</c:v>
                </c:pt>
                <c:pt idx="4">
                  <c:v>6.7</c:v>
                </c:pt>
                <c:pt idx="5">
                  <c:v>1.75</c:v>
                </c:pt>
                <c:pt idx="6">
                  <c:v>5.4300000000000024</c:v>
                </c:pt>
                <c:pt idx="7">
                  <c:v>9.4500000000000028</c:v>
                </c:pt>
                <c:pt idx="8">
                  <c:v>4.03</c:v>
                </c:pt>
                <c:pt idx="9">
                  <c:v>0.77000000000000368</c:v>
                </c:pt>
              </c:numCache>
            </c:numRef>
          </c:val>
        </c:ser>
        <c:overlap val="100"/>
        <c:axId val="109945216"/>
        <c:axId val="109946752"/>
      </c:barChart>
      <c:catAx>
        <c:axId val="109945216"/>
        <c:scaling>
          <c:orientation val="minMax"/>
        </c:scaling>
        <c:axPos val="b"/>
        <c:tickLblPos val="nextTo"/>
        <c:crossAx val="109946752"/>
        <c:crosses val="autoZero"/>
        <c:auto val="1"/>
        <c:lblAlgn val="ctr"/>
        <c:lblOffset val="100"/>
      </c:catAx>
      <c:valAx>
        <c:axId val="109946752"/>
        <c:scaling>
          <c:orientation val="minMax"/>
        </c:scaling>
        <c:axPos val="l"/>
        <c:majorGridlines/>
        <c:numFmt formatCode="General" sourceLinked="1"/>
        <c:tickLblPos val="nextTo"/>
        <c:crossAx val="1099452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Les fonctionnalités selon l’éditeur</a:t>
            </a:r>
            <a:endParaRPr lang="fr-FR" dirty="0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Feuil1!$B$1</c:f>
              <c:strCache>
                <c:ptCount val="1"/>
                <c:pt idx="0">
                  <c:v>LDAP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Feuil1!$B$2:$B$15</c:f>
              <c:numCache>
                <c:formatCode>General</c:formatCode>
                <c:ptCount val="14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ERP</c:v>
                </c:pt>
              </c:strCache>
            </c:strRef>
          </c:tx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table de bords (BAM)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Feuil1!$D$2:$D$15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</c:numCache>
            </c:numRef>
          </c:val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Simplicité de migration 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Feuil1!$E$2:$E$15</c:f>
              <c:numCache>
                <c:formatCode>General</c:formatCode>
                <c:ptCount val="1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Service Mail</c:v>
                </c:pt>
              </c:strCache>
            </c:strRef>
          </c:tx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Feuil1!$F$2:$F$15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Connexion avec Microsoft Office</c:v>
                </c:pt>
              </c:strCache>
            </c:strRef>
          </c:tx>
          <c:spPr>
            <a:solidFill>
              <a:srgbClr val="EFB243"/>
            </a:solidFill>
          </c:spPr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Feuil1!$G$2:$G$15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gapWidth val="75"/>
        <c:overlap val="100"/>
        <c:axId val="113146496"/>
        <c:axId val="113156480"/>
      </c:barChart>
      <c:catAx>
        <c:axId val="113146496"/>
        <c:scaling>
          <c:orientation val="minMax"/>
        </c:scaling>
        <c:axPos val="b"/>
        <c:majorTickMark val="none"/>
        <c:tickLblPos val="nextTo"/>
        <c:crossAx val="113156480"/>
        <c:crosses val="autoZero"/>
        <c:auto val="1"/>
        <c:lblAlgn val="ctr"/>
        <c:lblOffset val="100"/>
      </c:catAx>
      <c:valAx>
        <c:axId val="11315648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3146496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Les fonctionnalités selon les packs Open-sources</a:t>
            </a:r>
            <a:endParaRPr lang="fr-FR" dirty="0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Feuil1!$B$1</c:f>
              <c:strCache>
                <c:ptCount val="1"/>
                <c:pt idx="0">
                  <c:v>LDAP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Feuil1!$B$2:$B$15</c:f>
              <c:numCache>
                <c:formatCode>General</c:formatCode>
                <c:ptCount val="14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ERP</c:v>
                </c:pt>
              </c:strCache>
            </c:strRef>
          </c:tx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table de bords (BAM)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Feuil1!$D$2:$D$15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</c:numCache>
            </c:numRef>
          </c:val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Simplicité de migration 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Feuil1!$E$2:$E$15</c:f>
              <c:numCache>
                <c:formatCode>General</c:formatCode>
                <c:ptCount val="1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Service Mail</c:v>
                </c:pt>
              </c:strCache>
            </c:strRef>
          </c:tx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Feuil1!$F$2:$F$15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Connexion avec Microsoft Office</c:v>
                </c:pt>
              </c:strCache>
            </c:strRef>
          </c:tx>
          <c:spPr>
            <a:solidFill>
              <a:srgbClr val="EFB243"/>
            </a:solidFill>
          </c:spPr>
          <c:cat>
            <c:strRef>
              <c:f>Feuil1!$A$2:$A$15</c:f>
              <c:strCache>
                <c:ptCount val="14"/>
                <c:pt idx="0">
                  <c:v>Aris</c:v>
                </c:pt>
                <c:pt idx="1">
                  <c:v>Adonis</c:v>
                </c:pt>
                <c:pt idx="2">
                  <c:v>Activiti</c:v>
                </c:pt>
                <c:pt idx="3">
                  <c:v>Bonita</c:v>
                </c:pt>
                <c:pt idx="4">
                  <c:v>Bizagi</c:v>
                </c:pt>
                <c:pt idx="5">
                  <c:v>JBPM</c:v>
                </c:pt>
                <c:pt idx="6">
                  <c:v>ProcessMaker</c:v>
                </c:pt>
                <c:pt idx="7">
                  <c:v>CuteFlow</c:v>
                </c:pt>
                <c:pt idx="8">
                  <c:v>Orchestra</c:v>
                </c:pt>
                <c:pt idx="9">
                  <c:v>Intalio</c:v>
                </c:pt>
                <c:pt idx="10">
                  <c:v>Mega</c:v>
                </c:pt>
                <c:pt idx="11">
                  <c:v>Tibco</c:v>
                </c:pt>
                <c:pt idx="12">
                  <c:v>Open ModélSphére</c:v>
                </c:pt>
                <c:pt idx="13">
                  <c:v>Yaogiang</c:v>
                </c:pt>
              </c:strCache>
            </c:strRef>
          </c:cat>
          <c:val>
            <c:numRef>
              <c:f>Feuil1!$G$2:$G$15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gapWidth val="75"/>
        <c:overlap val="100"/>
        <c:axId val="113321088"/>
        <c:axId val="113322624"/>
      </c:barChart>
      <c:catAx>
        <c:axId val="113321088"/>
        <c:scaling>
          <c:orientation val="minMax"/>
        </c:scaling>
        <c:axPos val="b"/>
        <c:majorTickMark val="none"/>
        <c:tickLblPos val="nextTo"/>
        <c:crossAx val="113322624"/>
        <c:crosses val="autoZero"/>
        <c:auto val="1"/>
        <c:lblAlgn val="ctr"/>
        <c:lblOffset val="100"/>
      </c:catAx>
      <c:valAx>
        <c:axId val="1133226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3321088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20F52-99DB-4C11-9D15-B2A5619817D8}" type="doc">
      <dgm:prSet loTypeId="urn:microsoft.com/office/officeart/2005/8/layout/orgChart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612678EB-5A52-4E41-8807-DEE101974D3F}">
      <dgm:prSet phldrT="[Texte]" custT="1"/>
      <dgm:spPr/>
      <dgm:t>
        <a:bodyPr/>
        <a:lstStyle/>
        <a:p>
          <a:r>
            <a:rPr lang="fr-FR" sz="1200" b="1" dirty="0" smtClean="0"/>
            <a:t>Direction Générale </a:t>
          </a:r>
          <a:endParaRPr lang="fr-FR" sz="1200" b="1" dirty="0"/>
        </a:p>
      </dgm:t>
    </dgm:pt>
    <dgm:pt modelId="{C4DBE1A1-A9D5-499F-B101-018A0439BA81}" type="parTrans" cxnId="{4358AD31-FB35-4D9E-ABEA-A9C4C9798892}">
      <dgm:prSet/>
      <dgm:spPr/>
      <dgm:t>
        <a:bodyPr/>
        <a:lstStyle/>
        <a:p>
          <a:endParaRPr lang="fr-FR"/>
        </a:p>
      </dgm:t>
    </dgm:pt>
    <dgm:pt modelId="{65DC11C9-A607-4B4E-B6F0-F19907B0885C}" type="sibTrans" cxnId="{4358AD31-FB35-4D9E-ABEA-A9C4C9798892}">
      <dgm:prSet/>
      <dgm:spPr/>
      <dgm:t>
        <a:bodyPr/>
        <a:lstStyle/>
        <a:p>
          <a:endParaRPr lang="fr-FR"/>
        </a:p>
      </dgm:t>
    </dgm:pt>
    <dgm:pt modelId="{AE3DC2DD-BE5D-4F8D-BAEA-1ADFD0E10ED6}" type="asst">
      <dgm:prSet phldrT="[Texte]" custT="1"/>
      <dgm:spPr/>
      <dgm:t>
        <a:bodyPr/>
        <a:lstStyle/>
        <a:p>
          <a:r>
            <a:rPr lang="fr-FR" sz="1100" b="1" dirty="0" err="1" smtClean="0"/>
            <a:t>D.Charger</a:t>
          </a:r>
          <a:r>
            <a:rPr lang="fr-FR" sz="1100" b="1" dirty="0" smtClean="0"/>
            <a:t> </a:t>
          </a:r>
          <a:r>
            <a:rPr lang="fr-FR" sz="1100" b="1" dirty="0" smtClean="0"/>
            <a:t>du mission au prés du DG, Secrétaire de comité exécutif  </a:t>
          </a:r>
          <a:endParaRPr lang="fr-FR" sz="1100" b="1" dirty="0"/>
        </a:p>
      </dgm:t>
    </dgm:pt>
    <dgm:pt modelId="{3E98BCA0-BFB4-43BB-9C6A-D7C13C61A38E}" type="parTrans" cxnId="{DE1620E6-D1F0-41D7-A55B-058E7C0A9BA1}">
      <dgm:prSet/>
      <dgm:spPr/>
      <dgm:t>
        <a:bodyPr/>
        <a:lstStyle/>
        <a:p>
          <a:endParaRPr lang="fr-FR"/>
        </a:p>
      </dgm:t>
    </dgm:pt>
    <dgm:pt modelId="{A0B908F5-E896-4169-A1FB-01649ED7989F}" type="sibTrans" cxnId="{DE1620E6-D1F0-41D7-A55B-058E7C0A9BA1}">
      <dgm:prSet/>
      <dgm:spPr/>
      <dgm:t>
        <a:bodyPr/>
        <a:lstStyle/>
        <a:p>
          <a:endParaRPr lang="fr-FR"/>
        </a:p>
      </dgm:t>
    </dgm:pt>
    <dgm:pt modelId="{3C7498A7-A270-407C-9529-C51A9EEC4307}">
      <dgm:prSet phldrT="[Texte]"/>
      <dgm:spPr/>
      <dgm:t>
        <a:bodyPr/>
        <a:lstStyle/>
        <a:p>
          <a:r>
            <a:rPr lang="fr-FR" b="1" dirty="0" smtClean="0"/>
            <a:t>Direction de partenariat et de la coopération  </a:t>
          </a:r>
          <a:endParaRPr lang="fr-FR" b="1" dirty="0"/>
        </a:p>
      </dgm:t>
    </dgm:pt>
    <dgm:pt modelId="{402029A7-A6DB-4B45-AC90-097E2B7F8743}" type="parTrans" cxnId="{D4406E39-2735-44AB-81D1-0017C87704CB}">
      <dgm:prSet/>
      <dgm:spPr/>
      <dgm:t>
        <a:bodyPr/>
        <a:lstStyle/>
        <a:p>
          <a:endParaRPr lang="fr-FR"/>
        </a:p>
      </dgm:t>
    </dgm:pt>
    <dgm:pt modelId="{67CBC9A4-E85E-4DBE-B52B-C2AC7B088D5A}" type="sibTrans" cxnId="{D4406E39-2735-44AB-81D1-0017C87704CB}">
      <dgm:prSet/>
      <dgm:spPr/>
      <dgm:t>
        <a:bodyPr/>
        <a:lstStyle/>
        <a:p>
          <a:endParaRPr lang="fr-FR"/>
        </a:p>
      </dgm:t>
    </dgm:pt>
    <dgm:pt modelId="{3BE3A11C-E250-4A1D-9379-2B1CB6B5F808}">
      <dgm:prSet phldrT="[Texte]"/>
      <dgm:spPr/>
      <dgm:t>
        <a:bodyPr/>
        <a:lstStyle/>
        <a:p>
          <a:r>
            <a:rPr lang="fr-FR" b="1" dirty="0" smtClean="0"/>
            <a:t>Direction de l’infrastructure géologique</a:t>
          </a:r>
          <a:endParaRPr lang="fr-FR" b="1" dirty="0"/>
        </a:p>
      </dgm:t>
    </dgm:pt>
    <dgm:pt modelId="{8DD79F12-413B-44FC-8FEA-6730B0B24B25}" type="parTrans" cxnId="{1CC2C149-FA82-4FCB-8083-649212D52CF7}">
      <dgm:prSet/>
      <dgm:spPr/>
      <dgm:t>
        <a:bodyPr/>
        <a:lstStyle/>
        <a:p>
          <a:endParaRPr lang="fr-FR"/>
        </a:p>
      </dgm:t>
    </dgm:pt>
    <dgm:pt modelId="{7C115C85-E98C-4DAF-A2D1-82D145A1CB9A}" type="sibTrans" cxnId="{1CC2C149-FA82-4FCB-8083-649212D52CF7}">
      <dgm:prSet/>
      <dgm:spPr/>
      <dgm:t>
        <a:bodyPr/>
        <a:lstStyle/>
        <a:p>
          <a:endParaRPr lang="fr-FR"/>
        </a:p>
      </dgm:t>
    </dgm:pt>
    <dgm:pt modelId="{C259FCCA-49D7-4888-A9B5-2BF15260E73F}">
      <dgm:prSet phldrT="[Texte]"/>
      <dgm:spPr/>
      <dgm:t>
        <a:bodyPr/>
        <a:lstStyle/>
        <a:p>
          <a:r>
            <a:rPr lang="fr-FR" b="1" dirty="0" smtClean="0"/>
            <a:t>Direction d’exploitation pétrolière </a:t>
          </a:r>
          <a:endParaRPr lang="fr-FR" b="1" dirty="0"/>
        </a:p>
      </dgm:t>
    </dgm:pt>
    <dgm:pt modelId="{DB736269-5EC2-4D2C-9592-1BB754786C90}" type="parTrans" cxnId="{57899875-9D75-4CD3-9EE0-45A0747F2CD9}">
      <dgm:prSet/>
      <dgm:spPr/>
      <dgm:t>
        <a:bodyPr/>
        <a:lstStyle/>
        <a:p>
          <a:endParaRPr lang="fr-FR"/>
        </a:p>
      </dgm:t>
    </dgm:pt>
    <dgm:pt modelId="{DAF3B47D-2803-4848-9BE2-D9ED9687CBBF}" type="sibTrans" cxnId="{57899875-9D75-4CD3-9EE0-45A0747F2CD9}">
      <dgm:prSet/>
      <dgm:spPr/>
      <dgm:t>
        <a:bodyPr/>
        <a:lstStyle/>
        <a:p>
          <a:endParaRPr lang="fr-FR"/>
        </a:p>
      </dgm:t>
    </dgm:pt>
    <dgm:pt modelId="{50F60A66-A2BC-4DA8-8AD4-5BC302B6001A}" type="asst">
      <dgm:prSet phldrT="[Texte]" custT="1"/>
      <dgm:spPr/>
      <dgm:t>
        <a:bodyPr/>
        <a:lstStyle/>
        <a:p>
          <a:r>
            <a:rPr lang="fr-FR" sz="1100" b="1" dirty="0" smtClean="0"/>
            <a:t>Division d’approvisionnement et de contrôle </a:t>
          </a:r>
          <a:endParaRPr lang="fr-FR" sz="1100" b="1" dirty="0"/>
        </a:p>
      </dgm:t>
    </dgm:pt>
    <dgm:pt modelId="{C2E22095-D3E3-4273-A395-4B105ACD6D1E}" type="parTrans" cxnId="{87EE990B-2AD9-4C6B-8C54-C215AE666FA6}">
      <dgm:prSet/>
      <dgm:spPr/>
      <dgm:t>
        <a:bodyPr/>
        <a:lstStyle/>
        <a:p>
          <a:endParaRPr lang="fr-FR"/>
        </a:p>
      </dgm:t>
    </dgm:pt>
    <dgm:pt modelId="{75B2F1F5-765B-4303-8AF3-F269075BFFA2}" type="sibTrans" cxnId="{87EE990B-2AD9-4C6B-8C54-C215AE666FA6}">
      <dgm:prSet/>
      <dgm:spPr/>
      <dgm:t>
        <a:bodyPr/>
        <a:lstStyle/>
        <a:p>
          <a:endParaRPr lang="fr-FR"/>
        </a:p>
      </dgm:t>
    </dgm:pt>
    <dgm:pt modelId="{9B71EE63-2745-4A83-AE99-CA44FE33CCE2}" type="asst">
      <dgm:prSet phldrT="[Texte]" custT="1"/>
      <dgm:spPr/>
      <dgm:t>
        <a:bodyPr/>
        <a:lstStyle/>
        <a:p>
          <a:r>
            <a:rPr lang="fr-FR" sz="1200" b="1" dirty="0" smtClean="0"/>
            <a:t>Division de contrôle interne et de l’audit </a:t>
          </a:r>
          <a:endParaRPr lang="fr-FR" sz="1200" b="1" dirty="0"/>
        </a:p>
      </dgm:t>
    </dgm:pt>
    <dgm:pt modelId="{AABF634E-4C11-48B2-9060-682BF4EFDFEB}" type="parTrans" cxnId="{13C83BF8-0BF1-4D86-97DA-0D632FCDF9F6}">
      <dgm:prSet/>
      <dgm:spPr/>
      <dgm:t>
        <a:bodyPr/>
        <a:lstStyle/>
        <a:p>
          <a:endParaRPr lang="fr-FR"/>
        </a:p>
      </dgm:t>
    </dgm:pt>
    <dgm:pt modelId="{F4F748B2-34FD-4A5A-BCFA-0CD31B7304E3}" type="sibTrans" cxnId="{13C83BF8-0BF1-4D86-97DA-0D632FCDF9F6}">
      <dgm:prSet/>
      <dgm:spPr/>
      <dgm:t>
        <a:bodyPr/>
        <a:lstStyle/>
        <a:p>
          <a:endParaRPr lang="fr-FR"/>
        </a:p>
      </dgm:t>
    </dgm:pt>
    <dgm:pt modelId="{EFE3A890-485C-461B-822C-879A1A402F63}">
      <dgm:prSet phldrT="[Texte]"/>
      <dgm:spPr/>
      <dgm:t>
        <a:bodyPr/>
        <a:lstStyle/>
        <a:p>
          <a:r>
            <a:rPr lang="fr-FR" b="1" dirty="0" smtClean="0"/>
            <a:t>Direction des Ressources Humaines</a:t>
          </a:r>
          <a:endParaRPr lang="fr-FR" b="1" dirty="0"/>
        </a:p>
      </dgm:t>
    </dgm:pt>
    <dgm:pt modelId="{A9CCD6AD-4422-4173-9A1F-FE391A9B7547}" type="parTrans" cxnId="{E26CF36B-9DA8-499A-A19F-90C863DD2EF0}">
      <dgm:prSet/>
      <dgm:spPr/>
      <dgm:t>
        <a:bodyPr/>
        <a:lstStyle/>
        <a:p>
          <a:endParaRPr lang="fr-FR"/>
        </a:p>
      </dgm:t>
    </dgm:pt>
    <dgm:pt modelId="{B352B26A-60A8-406D-B238-2F9BBEE33C74}" type="sibTrans" cxnId="{E26CF36B-9DA8-499A-A19F-90C863DD2EF0}">
      <dgm:prSet/>
      <dgm:spPr/>
      <dgm:t>
        <a:bodyPr/>
        <a:lstStyle/>
        <a:p>
          <a:endParaRPr lang="fr-FR"/>
        </a:p>
      </dgm:t>
    </dgm:pt>
    <dgm:pt modelId="{08407E04-F561-41E0-8E92-6028B0B04C2B}">
      <dgm:prSet phldrT="[Texte]"/>
      <dgm:spPr/>
      <dgm:t>
        <a:bodyPr/>
        <a:lstStyle/>
        <a:p>
          <a:r>
            <a:rPr lang="fr-FR" b="1" dirty="0" smtClean="0"/>
            <a:t>Direction  chargé de mission , Pôle Technique</a:t>
          </a:r>
          <a:endParaRPr lang="fr-FR" b="1" dirty="0"/>
        </a:p>
      </dgm:t>
    </dgm:pt>
    <dgm:pt modelId="{947DEAA1-9B39-4892-AA45-E8FC957EA1D3}" type="parTrans" cxnId="{E7B670E7-B2BB-416B-912E-ADA5622966D5}">
      <dgm:prSet/>
      <dgm:spPr/>
      <dgm:t>
        <a:bodyPr/>
        <a:lstStyle/>
        <a:p>
          <a:endParaRPr lang="fr-FR"/>
        </a:p>
      </dgm:t>
    </dgm:pt>
    <dgm:pt modelId="{19DABAA2-9117-4C58-BC46-657220654A8A}" type="sibTrans" cxnId="{E7B670E7-B2BB-416B-912E-ADA5622966D5}">
      <dgm:prSet/>
      <dgm:spPr/>
      <dgm:t>
        <a:bodyPr/>
        <a:lstStyle/>
        <a:p>
          <a:endParaRPr lang="fr-FR"/>
        </a:p>
      </dgm:t>
    </dgm:pt>
    <dgm:pt modelId="{70ADD927-A2C7-4D15-AE5D-114FA6A76D4B}">
      <dgm:prSet phldrT="[Texte]"/>
      <dgm:spPr/>
      <dgm:t>
        <a:bodyPr/>
        <a:lstStyle/>
        <a:p>
          <a:r>
            <a:rPr lang="fr-FR" b="1" dirty="0" smtClean="0"/>
            <a:t>Direction  des ressources financières</a:t>
          </a:r>
          <a:endParaRPr lang="fr-FR" b="1" dirty="0"/>
        </a:p>
      </dgm:t>
    </dgm:pt>
    <dgm:pt modelId="{DECE9D48-2ED0-49FB-AD39-676C73ACB435}" type="parTrans" cxnId="{B942823B-5B07-4BFB-B202-3932FD4DE87C}">
      <dgm:prSet/>
      <dgm:spPr/>
      <dgm:t>
        <a:bodyPr/>
        <a:lstStyle/>
        <a:p>
          <a:endParaRPr lang="fr-FR"/>
        </a:p>
      </dgm:t>
    </dgm:pt>
    <dgm:pt modelId="{F4109EEB-5FE7-4781-B76B-D1DC4483ACC4}" type="sibTrans" cxnId="{B942823B-5B07-4BFB-B202-3932FD4DE87C}">
      <dgm:prSet/>
      <dgm:spPr/>
      <dgm:t>
        <a:bodyPr/>
        <a:lstStyle/>
        <a:p>
          <a:endParaRPr lang="fr-FR"/>
        </a:p>
      </dgm:t>
    </dgm:pt>
    <dgm:pt modelId="{962327B5-A906-47EE-A261-7B89A3ADD779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fr-FR" b="1" dirty="0" smtClean="0"/>
            <a:t>Direction des Systèmes d’informations</a:t>
          </a:r>
          <a:endParaRPr lang="fr-FR" b="1" dirty="0"/>
        </a:p>
      </dgm:t>
    </dgm:pt>
    <dgm:pt modelId="{E9084092-3E4F-4B68-AC29-5D3C456B8430}" type="parTrans" cxnId="{2A175527-4F3F-42BA-AB76-1F30268A6F5C}">
      <dgm:prSet/>
      <dgm:spPr/>
      <dgm:t>
        <a:bodyPr/>
        <a:lstStyle/>
        <a:p>
          <a:endParaRPr lang="fr-FR"/>
        </a:p>
      </dgm:t>
    </dgm:pt>
    <dgm:pt modelId="{8E71115C-0842-488C-AED8-D6D8ED228EAD}" type="sibTrans" cxnId="{2A175527-4F3F-42BA-AB76-1F30268A6F5C}">
      <dgm:prSet/>
      <dgm:spPr/>
      <dgm:t>
        <a:bodyPr/>
        <a:lstStyle/>
        <a:p>
          <a:endParaRPr lang="fr-FR"/>
        </a:p>
      </dgm:t>
    </dgm:pt>
    <dgm:pt modelId="{6DDAF059-9F5B-4529-83EA-8BCD44B72CF1}">
      <dgm:prSet phldrT="[Texte]"/>
      <dgm:spPr/>
      <dgm:t>
        <a:bodyPr/>
        <a:lstStyle/>
        <a:p>
          <a:r>
            <a:rPr lang="fr-FR" b="1" dirty="0" smtClean="0"/>
            <a:t>Direction des Etudes Générales et de la planification </a:t>
          </a:r>
          <a:endParaRPr lang="fr-FR" b="1" dirty="0"/>
        </a:p>
      </dgm:t>
    </dgm:pt>
    <dgm:pt modelId="{1F99ADD0-7D19-4816-944E-78D21F452081}" type="parTrans" cxnId="{09F7DB15-7D5A-4C87-B568-8854A76EBE9D}">
      <dgm:prSet/>
      <dgm:spPr/>
      <dgm:t>
        <a:bodyPr/>
        <a:lstStyle/>
        <a:p>
          <a:endParaRPr lang="fr-FR"/>
        </a:p>
      </dgm:t>
    </dgm:pt>
    <dgm:pt modelId="{622314AC-68FE-4ACE-928A-093D7249CD5E}" type="sibTrans" cxnId="{09F7DB15-7D5A-4C87-B568-8854A76EBE9D}">
      <dgm:prSet/>
      <dgm:spPr/>
      <dgm:t>
        <a:bodyPr/>
        <a:lstStyle/>
        <a:p>
          <a:endParaRPr lang="fr-FR"/>
        </a:p>
      </dgm:t>
    </dgm:pt>
    <dgm:pt modelId="{C239671A-A971-420B-B0E1-B2E6A79899DD}" type="pres">
      <dgm:prSet presAssocID="{3A620F52-99DB-4C11-9D15-B2A5619817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5D94B13-8959-47EE-9177-21CADA36CA30}" type="pres">
      <dgm:prSet presAssocID="{612678EB-5A52-4E41-8807-DEE101974D3F}" presName="hierRoot1" presStyleCnt="0">
        <dgm:presLayoutVars>
          <dgm:hierBranch val="init"/>
        </dgm:presLayoutVars>
      </dgm:prSet>
      <dgm:spPr/>
    </dgm:pt>
    <dgm:pt modelId="{E9D44A59-E76C-4CE7-9367-006134133C8D}" type="pres">
      <dgm:prSet presAssocID="{612678EB-5A52-4E41-8807-DEE101974D3F}" presName="rootComposite1" presStyleCnt="0"/>
      <dgm:spPr/>
    </dgm:pt>
    <dgm:pt modelId="{0832AEF7-35E2-4F28-8E14-059E1760A206}" type="pres">
      <dgm:prSet presAssocID="{612678EB-5A52-4E41-8807-DEE101974D3F}" presName="rootText1" presStyleLbl="node0" presStyleIdx="0" presStyleCnt="1" custScaleX="199380" custScaleY="6184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246499-6962-4C44-87B2-935BA24401A0}" type="pres">
      <dgm:prSet presAssocID="{612678EB-5A52-4E41-8807-DEE101974D3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E119C362-1E8C-4C5A-90A5-B3040975D1FF}" type="pres">
      <dgm:prSet presAssocID="{612678EB-5A52-4E41-8807-DEE101974D3F}" presName="hierChild2" presStyleCnt="0"/>
      <dgm:spPr/>
    </dgm:pt>
    <dgm:pt modelId="{3C1B4485-93BC-4711-832B-3A69D95724FD}" type="pres">
      <dgm:prSet presAssocID="{402029A7-A6DB-4B45-AC90-097E2B7F8743}" presName="Name37" presStyleLbl="parChTrans1D2" presStyleIdx="0" presStyleCnt="11"/>
      <dgm:spPr/>
      <dgm:t>
        <a:bodyPr/>
        <a:lstStyle/>
        <a:p>
          <a:endParaRPr lang="fr-FR"/>
        </a:p>
      </dgm:t>
    </dgm:pt>
    <dgm:pt modelId="{AFC0CD9A-4150-40DD-98E6-3860A3A91F3B}" type="pres">
      <dgm:prSet presAssocID="{3C7498A7-A270-407C-9529-C51A9EEC4307}" presName="hierRoot2" presStyleCnt="0">
        <dgm:presLayoutVars>
          <dgm:hierBranch val="init"/>
        </dgm:presLayoutVars>
      </dgm:prSet>
      <dgm:spPr/>
    </dgm:pt>
    <dgm:pt modelId="{B5747A56-FA61-4523-A7E6-053928D38A98}" type="pres">
      <dgm:prSet presAssocID="{3C7498A7-A270-407C-9529-C51A9EEC4307}" presName="rootComposite" presStyleCnt="0"/>
      <dgm:spPr/>
    </dgm:pt>
    <dgm:pt modelId="{084D6A73-E4D6-49CC-9A6C-E18971B7F7DF}" type="pres">
      <dgm:prSet presAssocID="{3C7498A7-A270-407C-9529-C51A9EEC4307}" presName="rootText" presStyleLbl="node2" presStyleIdx="0" presStyleCnt="8" custScaleY="21860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436449-BC9A-40CE-B03C-AAD252583AA4}" type="pres">
      <dgm:prSet presAssocID="{3C7498A7-A270-407C-9529-C51A9EEC4307}" presName="rootConnector" presStyleLbl="node2" presStyleIdx="0" presStyleCnt="8"/>
      <dgm:spPr/>
      <dgm:t>
        <a:bodyPr/>
        <a:lstStyle/>
        <a:p>
          <a:endParaRPr lang="fr-FR"/>
        </a:p>
      </dgm:t>
    </dgm:pt>
    <dgm:pt modelId="{DA744186-2317-46BE-9B27-896742139B51}" type="pres">
      <dgm:prSet presAssocID="{3C7498A7-A270-407C-9529-C51A9EEC4307}" presName="hierChild4" presStyleCnt="0"/>
      <dgm:spPr/>
    </dgm:pt>
    <dgm:pt modelId="{F2ED3770-C8D7-419C-BBF6-92B2297D9E79}" type="pres">
      <dgm:prSet presAssocID="{3C7498A7-A270-407C-9529-C51A9EEC4307}" presName="hierChild5" presStyleCnt="0"/>
      <dgm:spPr/>
    </dgm:pt>
    <dgm:pt modelId="{DA0A36B8-9B91-49C4-9EFE-F207A09ECFE0}" type="pres">
      <dgm:prSet presAssocID="{8DD79F12-413B-44FC-8FEA-6730B0B24B25}" presName="Name37" presStyleLbl="parChTrans1D2" presStyleIdx="1" presStyleCnt="11"/>
      <dgm:spPr/>
      <dgm:t>
        <a:bodyPr/>
        <a:lstStyle/>
        <a:p>
          <a:endParaRPr lang="fr-FR"/>
        </a:p>
      </dgm:t>
    </dgm:pt>
    <dgm:pt modelId="{EA0C7080-DE46-416C-8517-E78AE5E34E81}" type="pres">
      <dgm:prSet presAssocID="{3BE3A11C-E250-4A1D-9379-2B1CB6B5F808}" presName="hierRoot2" presStyleCnt="0">
        <dgm:presLayoutVars>
          <dgm:hierBranch val="init"/>
        </dgm:presLayoutVars>
      </dgm:prSet>
      <dgm:spPr/>
    </dgm:pt>
    <dgm:pt modelId="{A0B8DEDE-A99B-42E0-B281-1FA737E63B19}" type="pres">
      <dgm:prSet presAssocID="{3BE3A11C-E250-4A1D-9379-2B1CB6B5F808}" presName="rootComposite" presStyleCnt="0"/>
      <dgm:spPr/>
    </dgm:pt>
    <dgm:pt modelId="{412FCE5F-B399-4A04-B176-47373F9DE9D6}" type="pres">
      <dgm:prSet presAssocID="{3BE3A11C-E250-4A1D-9379-2B1CB6B5F808}" presName="rootText" presStyleLbl="node2" presStyleIdx="1" presStyleCnt="8" custScaleY="21860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AC9343-AF4C-4E03-9119-0F42BE7DAC1C}" type="pres">
      <dgm:prSet presAssocID="{3BE3A11C-E250-4A1D-9379-2B1CB6B5F808}" presName="rootConnector" presStyleLbl="node2" presStyleIdx="1" presStyleCnt="8"/>
      <dgm:spPr/>
      <dgm:t>
        <a:bodyPr/>
        <a:lstStyle/>
        <a:p>
          <a:endParaRPr lang="fr-FR"/>
        </a:p>
      </dgm:t>
    </dgm:pt>
    <dgm:pt modelId="{9BE8C131-0DFC-41F8-9240-BA58C026BA91}" type="pres">
      <dgm:prSet presAssocID="{3BE3A11C-E250-4A1D-9379-2B1CB6B5F808}" presName="hierChild4" presStyleCnt="0"/>
      <dgm:spPr/>
    </dgm:pt>
    <dgm:pt modelId="{26E13578-0005-47EE-A79E-99D177E47E38}" type="pres">
      <dgm:prSet presAssocID="{3BE3A11C-E250-4A1D-9379-2B1CB6B5F808}" presName="hierChild5" presStyleCnt="0"/>
      <dgm:spPr/>
    </dgm:pt>
    <dgm:pt modelId="{6905F2CE-4316-410C-827F-D425156B1BDA}" type="pres">
      <dgm:prSet presAssocID="{DB736269-5EC2-4D2C-9592-1BB754786C90}" presName="Name37" presStyleLbl="parChTrans1D2" presStyleIdx="2" presStyleCnt="11"/>
      <dgm:spPr/>
      <dgm:t>
        <a:bodyPr/>
        <a:lstStyle/>
        <a:p>
          <a:endParaRPr lang="fr-FR"/>
        </a:p>
      </dgm:t>
    </dgm:pt>
    <dgm:pt modelId="{808EA6D1-7868-4D11-B6D3-7FD6F747CEA8}" type="pres">
      <dgm:prSet presAssocID="{C259FCCA-49D7-4888-A9B5-2BF15260E73F}" presName="hierRoot2" presStyleCnt="0">
        <dgm:presLayoutVars>
          <dgm:hierBranch val="init"/>
        </dgm:presLayoutVars>
      </dgm:prSet>
      <dgm:spPr/>
    </dgm:pt>
    <dgm:pt modelId="{042A6E1D-D07E-495A-A26E-0FC4FB062C6A}" type="pres">
      <dgm:prSet presAssocID="{C259FCCA-49D7-4888-A9B5-2BF15260E73F}" presName="rootComposite" presStyleCnt="0"/>
      <dgm:spPr/>
    </dgm:pt>
    <dgm:pt modelId="{8B279F38-F29C-41D6-8735-10EF8D1BD6F8}" type="pres">
      <dgm:prSet presAssocID="{C259FCCA-49D7-4888-A9B5-2BF15260E73F}" presName="rootText" presStyleLbl="node2" presStyleIdx="2" presStyleCnt="8" custScaleY="21860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E7DAD6-B679-4347-8900-080DAC59C964}" type="pres">
      <dgm:prSet presAssocID="{C259FCCA-49D7-4888-A9B5-2BF15260E73F}" presName="rootConnector" presStyleLbl="node2" presStyleIdx="2" presStyleCnt="8"/>
      <dgm:spPr/>
      <dgm:t>
        <a:bodyPr/>
        <a:lstStyle/>
        <a:p>
          <a:endParaRPr lang="fr-FR"/>
        </a:p>
      </dgm:t>
    </dgm:pt>
    <dgm:pt modelId="{F307E078-B8AC-40A7-862C-DCCBA1DAF577}" type="pres">
      <dgm:prSet presAssocID="{C259FCCA-49D7-4888-A9B5-2BF15260E73F}" presName="hierChild4" presStyleCnt="0"/>
      <dgm:spPr/>
    </dgm:pt>
    <dgm:pt modelId="{76EDFED4-4AB5-419A-9F57-971C44AB5B16}" type="pres">
      <dgm:prSet presAssocID="{C259FCCA-49D7-4888-A9B5-2BF15260E73F}" presName="hierChild5" presStyleCnt="0"/>
      <dgm:spPr/>
    </dgm:pt>
    <dgm:pt modelId="{2814601E-73E3-4036-B982-96857397D6AB}" type="pres">
      <dgm:prSet presAssocID="{947DEAA1-9B39-4892-AA45-E8FC957EA1D3}" presName="Name37" presStyleLbl="parChTrans1D2" presStyleIdx="3" presStyleCnt="11"/>
      <dgm:spPr/>
      <dgm:t>
        <a:bodyPr/>
        <a:lstStyle/>
        <a:p>
          <a:endParaRPr lang="fr-FR"/>
        </a:p>
      </dgm:t>
    </dgm:pt>
    <dgm:pt modelId="{0516C84B-CE44-43F4-9D15-A83E7A1CB363}" type="pres">
      <dgm:prSet presAssocID="{08407E04-F561-41E0-8E92-6028B0B04C2B}" presName="hierRoot2" presStyleCnt="0">
        <dgm:presLayoutVars>
          <dgm:hierBranch val="init"/>
        </dgm:presLayoutVars>
      </dgm:prSet>
      <dgm:spPr/>
    </dgm:pt>
    <dgm:pt modelId="{492DC1D5-89E7-413F-BA51-6198161F9A25}" type="pres">
      <dgm:prSet presAssocID="{08407E04-F561-41E0-8E92-6028B0B04C2B}" presName="rootComposite" presStyleCnt="0"/>
      <dgm:spPr/>
    </dgm:pt>
    <dgm:pt modelId="{AC08AD90-E720-49F0-A5CF-73010C146177}" type="pres">
      <dgm:prSet presAssocID="{08407E04-F561-41E0-8E92-6028B0B04C2B}" presName="rootText" presStyleLbl="node2" presStyleIdx="3" presStyleCnt="8" custScaleY="21860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73CEDE-F197-4252-A098-4ADF7F77FBF2}" type="pres">
      <dgm:prSet presAssocID="{08407E04-F561-41E0-8E92-6028B0B04C2B}" presName="rootConnector" presStyleLbl="node2" presStyleIdx="3" presStyleCnt="8"/>
      <dgm:spPr/>
      <dgm:t>
        <a:bodyPr/>
        <a:lstStyle/>
        <a:p>
          <a:endParaRPr lang="fr-FR"/>
        </a:p>
      </dgm:t>
    </dgm:pt>
    <dgm:pt modelId="{809A007D-82DD-4222-A5C9-66567D271CD8}" type="pres">
      <dgm:prSet presAssocID="{08407E04-F561-41E0-8E92-6028B0B04C2B}" presName="hierChild4" presStyleCnt="0"/>
      <dgm:spPr/>
    </dgm:pt>
    <dgm:pt modelId="{66935122-B377-48F8-A8E2-607A24402BF0}" type="pres">
      <dgm:prSet presAssocID="{08407E04-F561-41E0-8E92-6028B0B04C2B}" presName="hierChild5" presStyleCnt="0"/>
      <dgm:spPr/>
    </dgm:pt>
    <dgm:pt modelId="{A0DDDC68-3E3C-4962-AD06-753C51DBF9F1}" type="pres">
      <dgm:prSet presAssocID="{DECE9D48-2ED0-49FB-AD39-676C73ACB435}" presName="Name37" presStyleLbl="parChTrans1D2" presStyleIdx="4" presStyleCnt="11"/>
      <dgm:spPr/>
      <dgm:t>
        <a:bodyPr/>
        <a:lstStyle/>
        <a:p>
          <a:endParaRPr lang="fr-FR"/>
        </a:p>
      </dgm:t>
    </dgm:pt>
    <dgm:pt modelId="{2EC0F6C4-3D9D-453B-8A49-3591608A97AB}" type="pres">
      <dgm:prSet presAssocID="{70ADD927-A2C7-4D15-AE5D-114FA6A76D4B}" presName="hierRoot2" presStyleCnt="0">
        <dgm:presLayoutVars>
          <dgm:hierBranch val="init"/>
        </dgm:presLayoutVars>
      </dgm:prSet>
      <dgm:spPr/>
    </dgm:pt>
    <dgm:pt modelId="{CC1B1B0A-EDFF-4168-A6A4-293FF93B7D9C}" type="pres">
      <dgm:prSet presAssocID="{70ADD927-A2C7-4D15-AE5D-114FA6A76D4B}" presName="rootComposite" presStyleCnt="0"/>
      <dgm:spPr/>
    </dgm:pt>
    <dgm:pt modelId="{57269370-0DD5-4A59-B2B9-D2CDC094EA67}" type="pres">
      <dgm:prSet presAssocID="{70ADD927-A2C7-4D15-AE5D-114FA6A76D4B}" presName="rootText" presStyleLbl="node2" presStyleIdx="4" presStyleCnt="8" custScaleY="22319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EEF548-25A7-4F10-A63B-DDB9E553CF26}" type="pres">
      <dgm:prSet presAssocID="{70ADD927-A2C7-4D15-AE5D-114FA6A76D4B}" presName="rootConnector" presStyleLbl="node2" presStyleIdx="4" presStyleCnt="8"/>
      <dgm:spPr/>
      <dgm:t>
        <a:bodyPr/>
        <a:lstStyle/>
        <a:p>
          <a:endParaRPr lang="fr-FR"/>
        </a:p>
      </dgm:t>
    </dgm:pt>
    <dgm:pt modelId="{4B058EC5-F057-4AA4-89E0-F47B8A7ED581}" type="pres">
      <dgm:prSet presAssocID="{70ADD927-A2C7-4D15-AE5D-114FA6A76D4B}" presName="hierChild4" presStyleCnt="0"/>
      <dgm:spPr/>
    </dgm:pt>
    <dgm:pt modelId="{E94E35BF-D365-42B9-8D79-048529F2EA3C}" type="pres">
      <dgm:prSet presAssocID="{70ADD927-A2C7-4D15-AE5D-114FA6A76D4B}" presName="hierChild5" presStyleCnt="0"/>
      <dgm:spPr/>
    </dgm:pt>
    <dgm:pt modelId="{E6CA6B34-6692-468E-8EC7-BAF6D864F50C}" type="pres">
      <dgm:prSet presAssocID="{E9084092-3E4F-4B68-AC29-5D3C456B8430}" presName="Name37" presStyleLbl="parChTrans1D2" presStyleIdx="5" presStyleCnt="11"/>
      <dgm:spPr/>
      <dgm:t>
        <a:bodyPr/>
        <a:lstStyle/>
        <a:p>
          <a:endParaRPr lang="fr-FR"/>
        </a:p>
      </dgm:t>
    </dgm:pt>
    <dgm:pt modelId="{8D3767E4-C509-4D71-AB21-78356B43F6C2}" type="pres">
      <dgm:prSet presAssocID="{962327B5-A906-47EE-A261-7B89A3ADD779}" presName="hierRoot2" presStyleCnt="0">
        <dgm:presLayoutVars>
          <dgm:hierBranch val="init"/>
        </dgm:presLayoutVars>
      </dgm:prSet>
      <dgm:spPr/>
    </dgm:pt>
    <dgm:pt modelId="{B260B1E5-3655-4894-897B-9D0B1D2172B0}" type="pres">
      <dgm:prSet presAssocID="{962327B5-A906-47EE-A261-7B89A3ADD779}" presName="rootComposite" presStyleCnt="0"/>
      <dgm:spPr/>
    </dgm:pt>
    <dgm:pt modelId="{C472819D-3686-43E7-8CA6-CABB2250CF60}" type="pres">
      <dgm:prSet presAssocID="{962327B5-A906-47EE-A261-7B89A3ADD779}" presName="rootText" presStyleLbl="node2" presStyleIdx="5" presStyleCnt="8" custScaleY="22319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3E926C-F802-4B96-88DE-0554F2F8D65F}" type="pres">
      <dgm:prSet presAssocID="{962327B5-A906-47EE-A261-7B89A3ADD779}" presName="rootConnector" presStyleLbl="node2" presStyleIdx="5" presStyleCnt="8"/>
      <dgm:spPr/>
      <dgm:t>
        <a:bodyPr/>
        <a:lstStyle/>
        <a:p>
          <a:endParaRPr lang="fr-FR"/>
        </a:p>
      </dgm:t>
    </dgm:pt>
    <dgm:pt modelId="{7269D24E-78DB-4340-8E31-B2185C2233C9}" type="pres">
      <dgm:prSet presAssocID="{962327B5-A906-47EE-A261-7B89A3ADD779}" presName="hierChild4" presStyleCnt="0"/>
      <dgm:spPr/>
    </dgm:pt>
    <dgm:pt modelId="{462B528E-EF9E-413A-89B4-7499118963C6}" type="pres">
      <dgm:prSet presAssocID="{962327B5-A906-47EE-A261-7B89A3ADD779}" presName="hierChild5" presStyleCnt="0"/>
      <dgm:spPr/>
    </dgm:pt>
    <dgm:pt modelId="{47C8A6A7-C6F0-4D4E-8764-0E2534228FCE}" type="pres">
      <dgm:prSet presAssocID="{A9CCD6AD-4422-4173-9A1F-FE391A9B7547}" presName="Name37" presStyleLbl="parChTrans1D2" presStyleIdx="6" presStyleCnt="11"/>
      <dgm:spPr/>
      <dgm:t>
        <a:bodyPr/>
        <a:lstStyle/>
        <a:p>
          <a:endParaRPr lang="fr-FR"/>
        </a:p>
      </dgm:t>
    </dgm:pt>
    <dgm:pt modelId="{C59DE5D2-365D-4169-8B06-4EF9C0A517AE}" type="pres">
      <dgm:prSet presAssocID="{EFE3A890-485C-461B-822C-879A1A402F63}" presName="hierRoot2" presStyleCnt="0">
        <dgm:presLayoutVars>
          <dgm:hierBranch val="init"/>
        </dgm:presLayoutVars>
      </dgm:prSet>
      <dgm:spPr/>
    </dgm:pt>
    <dgm:pt modelId="{757C4849-609A-4FAA-BCB8-13F106AF86DB}" type="pres">
      <dgm:prSet presAssocID="{EFE3A890-485C-461B-822C-879A1A402F63}" presName="rootComposite" presStyleCnt="0"/>
      <dgm:spPr/>
    </dgm:pt>
    <dgm:pt modelId="{97488567-AFAD-4D71-A12A-2938128FA744}" type="pres">
      <dgm:prSet presAssocID="{EFE3A890-485C-461B-822C-879A1A402F63}" presName="rootText" presStyleLbl="node2" presStyleIdx="6" presStyleCnt="8" custScaleY="20887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5750C6-7F7E-4ECB-98E8-B4EEE6C55D30}" type="pres">
      <dgm:prSet presAssocID="{EFE3A890-485C-461B-822C-879A1A402F63}" presName="rootConnector" presStyleLbl="node2" presStyleIdx="6" presStyleCnt="8"/>
      <dgm:spPr/>
      <dgm:t>
        <a:bodyPr/>
        <a:lstStyle/>
        <a:p>
          <a:endParaRPr lang="fr-FR"/>
        </a:p>
      </dgm:t>
    </dgm:pt>
    <dgm:pt modelId="{40BF9112-B0DF-4AE7-9974-3F0DCB478AAD}" type="pres">
      <dgm:prSet presAssocID="{EFE3A890-485C-461B-822C-879A1A402F63}" presName="hierChild4" presStyleCnt="0"/>
      <dgm:spPr/>
    </dgm:pt>
    <dgm:pt modelId="{34066B23-9F13-4926-9DB2-A3E2E3D74489}" type="pres">
      <dgm:prSet presAssocID="{EFE3A890-485C-461B-822C-879A1A402F63}" presName="hierChild5" presStyleCnt="0"/>
      <dgm:spPr/>
    </dgm:pt>
    <dgm:pt modelId="{E45B3347-73F3-49D3-B629-4BAA53B4F50E}" type="pres">
      <dgm:prSet presAssocID="{1F99ADD0-7D19-4816-944E-78D21F452081}" presName="Name37" presStyleLbl="parChTrans1D2" presStyleIdx="7" presStyleCnt="11"/>
      <dgm:spPr/>
      <dgm:t>
        <a:bodyPr/>
        <a:lstStyle/>
        <a:p>
          <a:endParaRPr lang="fr-FR"/>
        </a:p>
      </dgm:t>
    </dgm:pt>
    <dgm:pt modelId="{B9D4AFFA-F3BD-4A68-B7DC-0C685329C0F9}" type="pres">
      <dgm:prSet presAssocID="{6DDAF059-9F5B-4529-83EA-8BCD44B72CF1}" presName="hierRoot2" presStyleCnt="0">
        <dgm:presLayoutVars>
          <dgm:hierBranch val="init"/>
        </dgm:presLayoutVars>
      </dgm:prSet>
      <dgm:spPr/>
    </dgm:pt>
    <dgm:pt modelId="{271E8C87-BA8F-4CB8-A62B-6A0B8B1F512E}" type="pres">
      <dgm:prSet presAssocID="{6DDAF059-9F5B-4529-83EA-8BCD44B72CF1}" presName="rootComposite" presStyleCnt="0"/>
      <dgm:spPr/>
    </dgm:pt>
    <dgm:pt modelId="{028D96A7-9F93-4C74-B32D-1C210766E35F}" type="pres">
      <dgm:prSet presAssocID="{6DDAF059-9F5B-4529-83EA-8BCD44B72CF1}" presName="rootText" presStyleLbl="node2" presStyleIdx="7" presStyleCnt="8" custScaleY="20887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D52500C-741E-43D9-BC5F-E63ED4ED78CF}" type="pres">
      <dgm:prSet presAssocID="{6DDAF059-9F5B-4529-83EA-8BCD44B72CF1}" presName="rootConnector" presStyleLbl="node2" presStyleIdx="7" presStyleCnt="8"/>
      <dgm:spPr/>
      <dgm:t>
        <a:bodyPr/>
        <a:lstStyle/>
        <a:p>
          <a:endParaRPr lang="fr-FR"/>
        </a:p>
      </dgm:t>
    </dgm:pt>
    <dgm:pt modelId="{229F3FBA-DC84-48CB-AF40-D702EA2D6DBF}" type="pres">
      <dgm:prSet presAssocID="{6DDAF059-9F5B-4529-83EA-8BCD44B72CF1}" presName="hierChild4" presStyleCnt="0"/>
      <dgm:spPr/>
    </dgm:pt>
    <dgm:pt modelId="{41093136-1BB8-4F26-8B3A-9DE175CB5DA6}" type="pres">
      <dgm:prSet presAssocID="{6DDAF059-9F5B-4529-83EA-8BCD44B72CF1}" presName="hierChild5" presStyleCnt="0"/>
      <dgm:spPr/>
    </dgm:pt>
    <dgm:pt modelId="{04FED760-54E9-424B-A794-05547D7D0C41}" type="pres">
      <dgm:prSet presAssocID="{612678EB-5A52-4E41-8807-DEE101974D3F}" presName="hierChild3" presStyleCnt="0"/>
      <dgm:spPr/>
    </dgm:pt>
    <dgm:pt modelId="{91B742CA-4055-45F4-AD91-12EB04664681}" type="pres">
      <dgm:prSet presAssocID="{3E98BCA0-BFB4-43BB-9C6A-D7C13C61A38E}" presName="Name111" presStyleLbl="parChTrans1D2" presStyleIdx="8" presStyleCnt="11"/>
      <dgm:spPr/>
      <dgm:t>
        <a:bodyPr/>
        <a:lstStyle/>
        <a:p>
          <a:endParaRPr lang="fr-FR"/>
        </a:p>
      </dgm:t>
    </dgm:pt>
    <dgm:pt modelId="{A6F11D51-EA25-4EDD-8C30-60E52E9BF250}" type="pres">
      <dgm:prSet presAssocID="{AE3DC2DD-BE5D-4F8D-BAEA-1ADFD0E10ED6}" presName="hierRoot3" presStyleCnt="0">
        <dgm:presLayoutVars>
          <dgm:hierBranch val="init"/>
        </dgm:presLayoutVars>
      </dgm:prSet>
      <dgm:spPr/>
    </dgm:pt>
    <dgm:pt modelId="{EC09A7CF-BDC5-4ED4-8149-B76F2539A558}" type="pres">
      <dgm:prSet presAssocID="{AE3DC2DD-BE5D-4F8D-BAEA-1ADFD0E10ED6}" presName="rootComposite3" presStyleCnt="0"/>
      <dgm:spPr/>
    </dgm:pt>
    <dgm:pt modelId="{F6426827-B734-4577-B7C9-C4DA3677AD29}" type="pres">
      <dgm:prSet presAssocID="{AE3DC2DD-BE5D-4F8D-BAEA-1ADFD0E10ED6}" presName="rootText3" presStyleLbl="asst1" presStyleIdx="0" presStyleCnt="3" custScaleX="239354" custScaleY="120329" custLinFactNeighborX="-7064" custLinFactNeighborY="-415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D75A84-30AB-4ABA-B1FD-A78D0087474A}" type="pres">
      <dgm:prSet presAssocID="{AE3DC2DD-BE5D-4F8D-BAEA-1ADFD0E10ED6}" presName="rootConnector3" presStyleLbl="asst1" presStyleIdx="0" presStyleCnt="3"/>
      <dgm:spPr/>
      <dgm:t>
        <a:bodyPr/>
        <a:lstStyle/>
        <a:p>
          <a:endParaRPr lang="fr-FR"/>
        </a:p>
      </dgm:t>
    </dgm:pt>
    <dgm:pt modelId="{99D134A6-8AAE-4C72-8B21-41CE6CF74A2A}" type="pres">
      <dgm:prSet presAssocID="{AE3DC2DD-BE5D-4F8D-BAEA-1ADFD0E10ED6}" presName="hierChild6" presStyleCnt="0"/>
      <dgm:spPr/>
    </dgm:pt>
    <dgm:pt modelId="{CAE5B04C-9482-46E1-B1A5-ED41C4B3E90C}" type="pres">
      <dgm:prSet presAssocID="{AE3DC2DD-BE5D-4F8D-BAEA-1ADFD0E10ED6}" presName="hierChild7" presStyleCnt="0"/>
      <dgm:spPr/>
    </dgm:pt>
    <dgm:pt modelId="{1577F2BB-DBE4-4192-BCBE-C4688138BE1C}" type="pres">
      <dgm:prSet presAssocID="{AABF634E-4C11-48B2-9060-682BF4EFDFEB}" presName="Name111" presStyleLbl="parChTrans1D2" presStyleIdx="9" presStyleCnt="11"/>
      <dgm:spPr/>
      <dgm:t>
        <a:bodyPr/>
        <a:lstStyle/>
        <a:p>
          <a:endParaRPr lang="fr-FR"/>
        </a:p>
      </dgm:t>
    </dgm:pt>
    <dgm:pt modelId="{AE987E52-ADD1-4854-B91B-F1B454086A85}" type="pres">
      <dgm:prSet presAssocID="{9B71EE63-2745-4A83-AE99-CA44FE33CCE2}" presName="hierRoot3" presStyleCnt="0">
        <dgm:presLayoutVars>
          <dgm:hierBranch val="init"/>
        </dgm:presLayoutVars>
      </dgm:prSet>
      <dgm:spPr/>
    </dgm:pt>
    <dgm:pt modelId="{CFD98195-31F5-4EC4-8BE2-ADDEDCDBC857}" type="pres">
      <dgm:prSet presAssocID="{9B71EE63-2745-4A83-AE99-CA44FE33CCE2}" presName="rootComposite3" presStyleCnt="0"/>
      <dgm:spPr/>
    </dgm:pt>
    <dgm:pt modelId="{1F85BFB0-F50C-4596-9CF0-184E2C8B6257}" type="pres">
      <dgm:prSet presAssocID="{9B71EE63-2745-4A83-AE99-CA44FE33CCE2}" presName="rootText3" presStyleLbl="asst1" presStyleIdx="1" presStyleCnt="3" custScaleX="2611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53DD08-3559-4954-8393-96AFBD4F54D4}" type="pres">
      <dgm:prSet presAssocID="{9B71EE63-2745-4A83-AE99-CA44FE33CCE2}" presName="rootConnector3" presStyleLbl="asst1" presStyleIdx="1" presStyleCnt="3"/>
      <dgm:spPr/>
      <dgm:t>
        <a:bodyPr/>
        <a:lstStyle/>
        <a:p>
          <a:endParaRPr lang="fr-FR"/>
        </a:p>
      </dgm:t>
    </dgm:pt>
    <dgm:pt modelId="{5C3242B1-06E3-42EB-A5C0-11F67620D769}" type="pres">
      <dgm:prSet presAssocID="{9B71EE63-2745-4A83-AE99-CA44FE33CCE2}" presName="hierChild6" presStyleCnt="0"/>
      <dgm:spPr/>
    </dgm:pt>
    <dgm:pt modelId="{951F8364-B459-4A8F-ACD2-727DA5C483AC}" type="pres">
      <dgm:prSet presAssocID="{9B71EE63-2745-4A83-AE99-CA44FE33CCE2}" presName="hierChild7" presStyleCnt="0"/>
      <dgm:spPr/>
    </dgm:pt>
    <dgm:pt modelId="{CF80E6C6-17D3-4AA6-BF9E-625F1A01677B}" type="pres">
      <dgm:prSet presAssocID="{C2E22095-D3E3-4273-A395-4B105ACD6D1E}" presName="Name111" presStyleLbl="parChTrans1D2" presStyleIdx="10" presStyleCnt="11"/>
      <dgm:spPr/>
      <dgm:t>
        <a:bodyPr/>
        <a:lstStyle/>
        <a:p>
          <a:endParaRPr lang="fr-FR"/>
        </a:p>
      </dgm:t>
    </dgm:pt>
    <dgm:pt modelId="{6C90DA2A-DC13-491C-B526-F105639AC509}" type="pres">
      <dgm:prSet presAssocID="{50F60A66-A2BC-4DA8-8AD4-5BC302B6001A}" presName="hierRoot3" presStyleCnt="0">
        <dgm:presLayoutVars>
          <dgm:hierBranch val="init"/>
        </dgm:presLayoutVars>
      </dgm:prSet>
      <dgm:spPr/>
    </dgm:pt>
    <dgm:pt modelId="{D472DB32-BA3B-4165-9F5F-9A295ED7B1E2}" type="pres">
      <dgm:prSet presAssocID="{50F60A66-A2BC-4DA8-8AD4-5BC302B6001A}" presName="rootComposite3" presStyleCnt="0"/>
      <dgm:spPr/>
    </dgm:pt>
    <dgm:pt modelId="{C1EDCBD0-028E-46E9-9412-18A6940D8904}" type="pres">
      <dgm:prSet presAssocID="{50F60A66-A2BC-4DA8-8AD4-5BC302B6001A}" presName="rootText3" presStyleLbl="asst1" presStyleIdx="2" presStyleCnt="3" custScaleX="24827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C888A1-EF2A-4315-8471-042B0998C591}" type="pres">
      <dgm:prSet presAssocID="{50F60A66-A2BC-4DA8-8AD4-5BC302B6001A}" presName="rootConnector3" presStyleLbl="asst1" presStyleIdx="2" presStyleCnt="3"/>
      <dgm:spPr/>
      <dgm:t>
        <a:bodyPr/>
        <a:lstStyle/>
        <a:p>
          <a:endParaRPr lang="fr-FR"/>
        </a:p>
      </dgm:t>
    </dgm:pt>
    <dgm:pt modelId="{F21DB1EF-6D92-4415-9B94-6267D7AC9E95}" type="pres">
      <dgm:prSet presAssocID="{50F60A66-A2BC-4DA8-8AD4-5BC302B6001A}" presName="hierChild6" presStyleCnt="0"/>
      <dgm:spPr/>
    </dgm:pt>
    <dgm:pt modelId="{CB1B85F6-A922-4D18-806B-0EC66E6DE2A1}" type="pres">
      <dgm:prSet presAssocID="{50F60A66-A2BC-4DA8-8AD4-5BC302B6001A}" presName="hierChild7" presStyleCnt="0"/>
      <dgm:spPr/>
    </dgm:pt>
  </dgm:ptLst>
  <dgm:cxnLst>
    <dgm:cxn modelId="{8142B280-7B90-4E15-89EA-35E2D8C85C55}" type="presOf" srcId="{3E98BCA0-BFB4-43BB-9C6A-D7C13C61A38E}" destId="{91B742CA-4055-45F4-AD91-12EB04664681}" srcOrd="0" destOrd="0" presId="urn:microsoft.com/office/officeart/2005/8/layout/orgChart1"/>
    <dgm:cxn modelId="{2A175527-4F3F-42BA-AB76-1F30268A6F5C}" srcId="{612678EB-5A52-4E41-8807-DEE101974D3F}" destId="{962327B5-A906-47EE-A261-7B89A3ADD779}" srcOrd="8" destOrd="0" parTransId="{E9084092-3E4F-4B68-AC29-5D3C456B8430}" sibTransId="{8E71115C-0842-488C-AED8-D6D8ED228EAD}"/>
    <dgm:cxn modelId="{BA349A21-E7AD-4140-BA67-4F6E38B15C8A}" type="presOf" srcId="{9B71EE63-2745-4A83-AE99-CA44FE33CCE2}" destId="{1C53DD08-3559-4954-8393-96AFBD4F54D4}" srcOrd="1" destOrd="0" presId="urn:microsoft.com/office/officeart/2005/8/layout/orgChart1"/>
    <dgm:cxn modelId="{6CC20703-3ED5-4F91-B360-A3383DE903AD}" type="presOf" srcId="{70ADD927-A2C7-4D15-AE5D-114FA6A76D4B}" destId="{2DEEF548-25A7-4F10-A63B-DDB9E553CF26}" srcOrd="1" destOrd="0" presId="urn:microsoft.com/office/officeart/2005/8/layout/orgChart1"/>
    <dgm:cxn modelId="{E38989A3-AA57-4CF0-A0F0-AE4192612A50}" type="presOf" srcId="{EFE3A890-485C-461B-822C-879A1A402F63}" destId="{065750C6-7F7E-4ECB-98E8-B4EEE6C55D30}" srcOrd="1" destOrd="0" presId="urn:microsoft.com/office/officeart/2005/8/layout/orgChart1"/>
    <dgm:cxn modelId="{BCD0F2ED-A76A-44C1-8B0C-E7957EB78725}" type="presOf" srcId="{612678EB-5A52-4E41-8807-DEE101974D3F}" destId="{0832AEF7-35E2-4F28-8E14-059E1760A206}" srcOrd="0" destOrd="0" presId="urn:microsoft.com/office/officeart/2005/8/layout/orgChart1"/>
    <dgm:cxn modelId="{4358AD31-FB35-4D9E-ABEA-A9C4C9798892}" srcId="{3A620F52-99DB-4C11-9D15-B2A5619817D8}" destId="{612678EB-5A52-4E41-8807-DEE101974D3F}" srcOrd="0" destOrd="0" parTransId="{C4DBE1A1-A9D5-499F-B101-018A0439BA81}" sibTransId="{65DC11C9-A607-4B4E-B6F0-F19907B0885C}"/>
    <dgm:cxn modelId="{57899875-9D75-4CD3-9EE0-45A0747F2CD9}" srcId="{612678EB-5A52-4E41-8807-DEE101974D3F}" destId="{C259FCCA-49D7-4888-A9B5-2BF15260E73F}" srcOrd="5" destOrd="0" parTransId="{DB736269-5EC2-4D2C-9592-1BB754786C90}" sibTransId="{DAF3B47D-2803-4848-9BE2-D9ED9687CBBF}"/>
    <dgm:cxn modelId="{0B5833F1-5367-48CD-B1B9-7F44E2417658}" type="presOf" srcId="{70ADD927-A2C7-4D15-AE5D-114FA6A76D4B}" destId="{57269370-0DD5-4A59-B2B9-D2CDC094EA67}" srcOrd="0" destOrd="0" presId="urn:microsoft.com/office/officeart/2005/8/layout/orgChart1"/>
    <dgm:cxn modelId="{806F3FCE-DDDA-4CEA-918D-231809F50296}" type="presOf" srcId="{AE3DC2DD-BE5D-4F8D-BAEA-1ADFD0E10ED6}" destId="{E3D75A84-30AB-4ABA-B1FD-A78D0087474A}" srcOrd="1" destOrd="0" presId="urn:microsoft.com/office/officeart/2005/8/layout/orgChart1"/>
    <dgm:cxn modelId="{B942823B-5B07-4BFB-B202-3932FD4DE87C}" srcId="{612678EB-5A52-4E41-8807-DEE101974D3F}" destId="{70ADD927-A2C7-4D15-AE5D-114FA6A76D4B}" srcOrd="7" destOrd="0" parTransId="{DECE9D48-2ED0-49FB-AD39-676C73ACB435}" sibTransId="{F4109EEB-5FE7-4781-B76B-D1DC4483ACC4}"/>
    <dgm:cxn modelId="{24508DA0-BAAB-4FA2-B89A-B0E3B72A32EB}" type="presOf" srcId="{C259FCCA-49D7-4888-A9B5-2BF15260E73F}" destId="{8B279F38-F29C-41D6-8735-10EF8D1BD6F8}" srcOrd="0" destOrd="0" presId="urn:microsoft.com/office/officeart/2005/8/layout/orgChart1"/>
    <dgm:cxn modelId="{58DA7780-C034-4BB8-B3FA-2AE52A2E390F}" type="presOf" srcId="{947DEAA1-9B39-4892-AA45-E8FC957EA1D3}" destId="{2814601E-73E3-4036-B982-96857397D6AB}" srcOrd="0" destOrd="0" presId="urn:microsoft.com/office/officeart/2005/8/layout/orgChart1"/>
    <dgm:cxn modelId="{E26CF36B-9DA8-499A-A19F-90C863DD2EF0}" srcId="{612678EB-5A52-4E41-8807-DEE101974D3F}" destId="{EFE3A890-485C-461B-822C-879A1A402F63}" srcOrd="9" destOrd="0" parTransId="{A9CCD6AD-4422-4173-9A1F-FE391A9B7547}" sibTransId="{B352B26A-60A8-406D-B238-2F9BBEE33C74}"/>
    <dgm:cxn modelId="{691FB176-F9FC-478E-B80C-649DD9C35275}" type="presOf" srcId="{8DD79F12-413B-44FC-8FEA-6730B0B24B25}" destId="{DA0A36B8-9B91-49C4-9EFE-F207A09ECFE0}" srcOrd="0" destOrd="0" presId="urn:microsoft.com/office/officeart/2005/8/layout/orgChart1"/>
    <dgm:cxn modelId="{3C0CD0F2-4EA3-496E-9585-50965A5F15E9}" type="presOf" srcId="{AABF634E-4C11-48B2-9060-682BF4EFDFEB}" destId="{1577F2BB-DBE4-4192-BCBE-C4688138BE1C}" srcOrd="0" destOrd="0" presId="urn:microsoft.com/office/officeart/2005/8/layout/orgChart1"/>
    <dgm:cxn modelId="{54FF2B2F-8539-4DDC-B9EB-41B5F0B56150}" type="presOf" srcId="{612678EB-5A52-4E41-8807-DEE101974D3F}" destId="{09246499-6962-4C44-87B2-935BA24401A0}" srcOrd="1" destOrd="0" presId="urn:microsoft.com/office/officeart/2005/8/layout/orgChart1"/>
    <dgm:cxn modelId="{D15739C8-C106-409D-BC64-A4650D942020}" type="presOf" srcId="{DECE9D48-2ED0-49FB-AD39-676C73ACB435}" destId="{A0DDDC68-3E3C-4962-AD06-753C51DBF9F1}" srcOrd="0" destOrd="0" presId="urn:microsoft.com/office/officeart/2005/8/layout/orgChart1"/>
    <dgm:cxn modelId="{13C83BF8-0BF1-4D86-97DA-0D632FCDF9F6}" srcId="{612678EB-5A52-4E41-8807-DEE101974D3F}" destId="{9B71EE63-2745-4A83-AE99-CA44FE33CCE2}" srcOrd="1" destOrd="0" parTransId="{AABF634E-4C11-48B2-9060-682BF4EFDFEB}" sibTransId="{F4F748B2-34FD-4A5A-BCFA-0CD31B7304E3}"/>
    <dgm:cxn modelId="{8133C2CE-29B5-41C8-9F54-257FBE37F65D}" type="presOf" srcId="{402029A7-A6DB-4B45-AC90-097E2B7F8743}" destId="{3C1B4485-93BC-4711-832B-3A69D95724FD}" srcOrd="0" destOrd="0" presId="urn:microsoft.com/office/officeart/2005/8/layout/orgChart1"/>
    <dgm:cxn modelId="{8EC8A942-F696-42B8-B2CD-2E2B4DE637A3}" type="presOf" srcId="{6DDAF059-9F5B-4529-83EA-8BCD44B72CF1}" destId="{028D96A7-9F93-4C74-B32D-1C210766E35F}" srcOrd="0" destOrd="0" presId="urn:microsoft.com/office/officeart/2005/8/layout/orgChart1"/>
    <dgm:cxn modelId="{1CC2C149-FA82-4FCB-8083-649212D52CF7}" srcId="{612678EB-5A52-4E41-8807-DEE101974D3F}" destId="{3BE3A11C-E250-4A1D-9379-2B1CB6B5F808}" srcOrd="4" destOrd="0" parTransId="{8DD79F12-413B-44FC-8FEA-6730B0B24B25}" sibTransId="{7C115C85-E98C-4DAF-A2D1-82D145A1CB9A}"/>
    <dgm:cxn modelId="{87EE990B-2AD9-4C6B-8C54-C215AE666FA6}" srcId="{612678EB-5A52-4E41-8807-DEE101974D3F}" destId="{50F60A66-A2BC-4DA8-8AD4-5BC302B6001A}" srcOrd="2" destOrd="0" parTransId="{C2E22095-D3E3-4273-A395-4B105ACD6D1E}" sibTransId="{75B2F1F5-765B-4303-8AF3-F269075BFFA2}"/>
    <dgm:cxn modelId="{D4406E39-2735-44AB-81D1-0017C87704CB}" srcId="{612678EB-5A52-4E41-8807-DEE101974D3F}" destId="{3C7498A7-A270-407C-9529-C51A9EEC4307}" srcOrd="3" destOrd="0" parTransId="{402029A7-A6DB-4B45-AC90-097E2B7F8743}" sibTransId="{67CBC9A4-E85E-4DBE-B52B-C2AC7B088D5A}"/>
    <dgm:cxn modelId="{EFD580E2-875C-4C5E-BCCD-03EF4A2240BF}" type="presOf" srcId="{962327B5-A906-47EE-A261-7B89A3ADD779}" destId="{C472819D-3686-43E7-8CA6-CABB2250CF60}" srcOrd="0" destOrd="0" presId="urn:microsoft.com/office/officeart/2005/8/layout/orgChart1"/>
    <dgm:cxn modelId="{BDD20E68-6C05-47AD-A2CC-B26F6FF6C059}" type="presOf" srcId="{6DDAF059-9F5B-4529-83EA-8BCD44B72CF1}" destId="{8D52500C-741E-43D9-BC5F-E63ED4ED78CF}" srcOrd="1" destOrd="0" presId="urn:microsoft.com/office/officeart/2005/8/layout/orgChart1"/>
    <dgm:cxn modelId="{57B22F62-E5ED-4A4E-B76E-0492FEE4AF4F}" type="presOf" srcId="{08407E04-F561-41E0-8E92-6028B0B04C2B}" destId="{7073CEDE-F197-4252-A098-4ADF7F77FBF2}" srcOrd="1" destOrd="0" presId="urn:microsoft.com/office/officeart/2005/8/layout/orgChart1"/>
    <dgm:cxn modelId="{7FE23651-80D5-4E55-BE4A-6873A2E04626}" type="presOf" srcId="{08407E04-F561-41E0-8E92-6028B0B04C2B}" destId="{AC08AD90-E720-49F0-A5CF-73010C146177}" srcOrd="0" destOrd="0" presId="urn:microsoft.com/office/officeart/2005/8/layout/orgChart1"/>
    <dgm:cxn modelId="{3CD4C97D-8F10-43F0-A431-F7B103D82310}" type="presOf" srcId="{C259FCCA-49D7-4888-A9B5-2BF15260E73F}" destId="{11E7DAD6-B679-4347-8900-080DAC59C964}" srcOrd="1" destOrd="0" presId="urn:microsoft.com/office/officeart/2005/8/layout/orgChart1"/>
    <dgm:cxn modelId="{8B4A6FE4-A683-40A1-8D53-4354DFBAEAC9}" type="presOf" srcId="{50F60A66-A2BC-4DA8-8AD4-5BC302B6001A}" destId="{6CC888A1-EF2A-4315-8471-042B0998C591}" srcOrd="1" destOrd="0" presId="urn:microsoft.com/office/officeart/2005/8/layout/orgChart1"/>
    <dgm:cxn modelId="{EB1C3E03-3C01-4701-994C-51B315947CBF}" type="presOf" srcId="{1F99ADD0-7D19-4816-944E-78D21F452081}" destId="{E45B3347-73F3-49D3-B629-4BAA53B4F50E}" srcOrd="0" destOrd="0" presId="urn:microsoft.com/office/officeart/2005/8/layout/orgChart1"/>
    <dgm:cxn modelId="{A333EC0D-A5C1-4583-B04D-875091D37E77}" type="presOf" srcId="{3C7498A7-A270-407C-9529-C51A9EEC4307}" destId="{084D6A73-E4D6-49CC-9A6C-E18971B7F7DF}" srcOrd="0" destOrd="0" presId="urn:microsoft.com/office/officeart/2005/8/layout/orgChart1"/>
    <dgm:cxn modelId="{63BCB4DA-3727-4A23-AFC2-ADED6B485FAD}" type="presOf" srcId="{50F60A66-A2BC-4DA8-8AD4-5BC302B6001A}" destId="{C1EDCBD0-028E-46E9-9412-18A6940D8904}" srcOrd="0" destOrd="0" presId="urn:microsoft.com/office/officeart/2005/8/layout/orgChart1"/>
    <dgm:cxn modelId="{C939127E-4F43-47CF-A71F-2285A6965103}" type="presOf" srcId="{EFE3A890-485C-461B-822C-879A1A402F63}" destId="{97488567-AFAD-4D71-A12A-2938128FA744}" srcOrd="0" destOrd="0" presId="urn:microsoft.com/office/officeart/2005/8/layout/orgChart1"/>
    <dgm:cxn modelId="{A9DBCE7A-58EA-4016-9688-BE1469DB41F7}" type="presOf" srcId="{3A620F52-99DB-4C11-9D15-B2A5619817D8}" destId="{C239671A-A971-420B-B0E1-B2E6A79899DD}" srcOrd="0" destOrd="0" presId="urn:microsoft.com/office/officeart/2005/8/layout/orgChart1"/>
    <dgm:cxn modelId="{89C8E71A-2F2E-4259-835A-989A1C7F8702}" type="presOf" srcId="{3BE3A11C-E250-4A1D-9379-2B1CB6B5F808}" destId="{F7AC9343-AF4C-4E03-9119-0F42BE7DAC1C}" srcOrd="1" destOrd="0" presId="urn:microsoft.com/office/officeart/2005/8/layout/orgChart1"/>
    <dgm:cxn modelId="{FF500FF8-41D5-4CBB-A4FB-DEABC5BCCE51}" type="presOf" srcId="{E9084092-3E4F-4B68-AC29-5D3C456B8430}" destId="{E6CA6B34-6692-468E-8EC7-BAF6D864F50C}" srcOrd="0" destOrd="0" presId="urn:microsoft.com/office/officeart/2005/8/layout/orgChart1"/>
    <dgm:cxn modelId="{91EFAE2F-6C66-43E1-9184-B2F333F1A5FF}" type="presOf" srcId="{C2E22095-D3E3-4273-A395-4B105ACD6D1E}" destId="{CF80E6C6-17D3-4AA6-BF9E-625F1A01677B}" srcOrd="0" destOrd="0" presId="urn:microsoft.com/office/officeart/2005/8/layout/orgChart1"/>
    <dgm:cxn modelId="{62106B35-EA72-496E-9C5C-DE2BBB06BE41}" type="presOf" srcId="{3C7498A7-A270-407C-9529-C51A9EEC4307}" destId="{FB436449-BC9A-40CE-B03C-AAD252583AA4}" srcOrd="1" destOrd="0" presId="urn:microsoft.com/office/officeart/2005/8/layout/orgChart1"/>
    <dgm:cxn modelId="{F95E4508-4296-4036-AE43-B67773C466AB}" type="presOf" srcId="{9B71EE63-2745-4A83-AE99-CA44FE33CCE2}" destId="{1F85BFB0-F50C-4596-9CF0-184E2C8B6257}" srcOrd="0" destOrd="0" presId="urn:microsoft.com/office/officeart/2005/8/layout/orgChart1"/>
    <dgm:cxn modelId="{A8A1EDB7-2250-459F-A794-124623E0E5F7}" type="presOf" srcId="{3BE3A11C-E250-4A1D-9379-2B1CB6B5F808}" destId="{412FCE5F-B399-4A04-B176-47373F9DE9D6}" srcOrd="0" destOrd="0" presId="urn:microsoft.com/office/officeart/2005/8/layout/orgChart1"/>
    <dgm:cxn modelId="{E7B670E7-B2BB-416B-912E-ADA5622966D5}" srcId="{612678EB-5A52-4E41-8807-DEE101974D3F}" destId="{08407E04-F561-41E0-8E92-6028B0B04C2B}" srcOrd="6" destOrd="0" parTransId="{947DEAA1-9B39-4892-AA45-E8FC957EA1D3}" sibTransId="{19DABAA2-9117-4C58-BC46-657220654A8A}"/>
    <dgm:cxn modelId="{BA7F5C61-45B8-454E-B202-8FE71886F407}" type="presOf" srcId="{962327B5-A906-47EE-A261-7B89A3ADD779}" destId="{FA3E926C-F802-4B96-88DE-0554F2F8D65F}" srcOrd="1" destOrd="0" presId="urn:microsoft.com/office/officeart/2005/8/layout/orgChart1"/>
    <dgm:cxn modelId="{00232E8E-C3A7-46DF-A56B-B6A3B272DEF2}" type="presOf" srcId="{DB736269-5EC2-4D2C-9592-1BB754786C90}" destId="{6905F2CE-4316-410C-827F-D425156B1BDA}" srcOrd="0" destOrd="0" presId="urn:microsoft.com/office/officeart/2005/8/layout/orgChart1"/>
    <dgm:cxn modelId="{09F7DB15-7D5A-4C87-B568-8854A76EBE9D}" srcId="{612678EB-5A52-4E41-8807-DEE101974D3F}" destId="{6DDAF059-9F5B-4529-83EA-8BCD44B72CF1}" srcOrd="10" destOrd="0" parTransId="{1F99ADD0-7D19-4816-944E-78D21F452081}" sibTransId="{622314AC-68FE-4ACE-928A-093D7249CD5E}"/>
    <dgm:cxn modelId="{B782295A-4939-4016-8C3A-2E55C7823354}" type="presOf" srcId="{AE3DC2DD-BE5D-4F8D-BAEA-1ADFD0E10ED6}" destId="{F6426827-B734-4577-B7C9-C4DA3677AD29}" srcOrd="0" destOrd="0" presId="urn:microsoft.com/office/officeart/2005/8/layout/orgChart1"/>
    <dgm:cxn modelId="{44A38836-FAC8-41FD-A2C0-75F8F09AF4AD}" type="presOf" srcId="{A9CCD6AD-4422-4173-9A1F-FE391A9B7547}" destId="{47C8A6A7-C6F0-4D4E-8764-0E2534228FCE}" srcOrd="0" destOrd="0" presId="urn:microsoft.com/office/officeart/2005/8/layout/orgChart1"/>
    <dgm:cxn modelId="{DE1620E6-D1F0-41D7-A55B-058E7C0A9BA1}" srcId="{612678EB-5A52-4E41-8807-DEE101974D3F}" destId="{AE3DC2DD-BE5D-4F8D-BAEA-1ADFD0E10ED6}" srcOrd="0" destOrd="0" parTransId="{3E98BCA0-BFB4-43BB-9C6A-D7C13C61A38E}" sibTransId="{A0B908F5-E896-4169-A1FB-01649ED7989F}"/>
    <dgm:cxn modelId="{CF1C196A-69E0-4DF7-8118-112A0D911DCD}" type="presParOf" srcId="{C239671A-A971-420B-B0E1-B2E6A79899DD}" destId="{25D94B13-8959-47EE-9177-21CADA36CA30}" srcOrd="0" destOrd="0" presId="urn:microsoft.com/office/officeart/2005/8/layout/orgChart1"/>
    <dgm:cxn modelId="{A3913BCA-A22B-43F9-BDFB-5D6C931167B7}" type="presParOf" srcId="{25D94B13-8959-47EE-9177-21CADA36CA30}" destId="{E9D44A59-E76C-4CE7-9367-006134133C8D}" srcOrd="0" destOrd="0" presId="urn:microsoft.com/office/officeart/2005/8/layout/orgChart1"/>
    <dgm:cxn modelId="{7B966FC9-0D51-41CF-92E7-30C540157E0D}" type="presParOf" srcId="{E9D44A59-E76C-4CE7-9367-006134133C8D}" destId="{0832AEF7-35E2-4F28-8E14-059E1760A206}" srcOrd="0" destOrd="0" presId="urn:microsoft.com/office/officeart/2005/8/layout/orgChart1"/>
    <dgm:cxn modelId="{6B2E1685-9F0B-41AD-BCF6-C2B14FC46A59}" type="presParOf" srcId="{E9D44A59-E76C-4CE7-9367-006134133C8D}" destId="{09246499-6962-4C44-87B2-935BA24401A0}" srcOrd="1" destOrd="0" presId="urn:microsoft.com/office/officeart/2005/8/layout/orgChart1"/>
    <dgm:cxn modelId="{1C7FA90D-E578-409F-8BC5-3AAE659DC5AC}" type="presParOf" srcId="{25D94B13-8959-47EE-9177-21CADA36CA30}" destId="{E119C362-1E8C-4C5A-90A5-B3040975D1FF}" srcOrd="1" destOrd="0" presId="urn:microsoft.com/office/officeart/2005/8/layout/orgChart1"/>
    <dgm:cxn modelId="{AD590A81-4EE9-4F82-A2A0-C5BC4A819547}" type="presParOf" srcId="{E119C362-1E8C-4C5A-90A5-B3040975D1FF}" destId="{3C1B4485-93BC-4711-832B-3A69D95724FD}" srcOrd="0" destOrd="0" presId="urn:microsoft.com/office/officeart/2005/8/layout/orgChart1"/>
    <dgm:cxn modelId="{28489C17-E832-464B-914A-2F8832039468}" type="presParOf" srcId="{E119C362-1E8C-4C5A-90A5-B3040975D1FF}" destId="{AFC0CD9A-4150-40DD-98E6-3860A3A91F3B}" srcOrd="1" destOrd="0" presId="urn:microsoft.com/office/officeart/2005/8/layout/orgChart1"/>
    <dgm:cxn modelId="{60140AF3-9F67-4BA7-A152-67DC3B02962D}" type="presParOf" srcId="{AFC0CD9A-4150-40DD-98E6-3860A3A91F3B}" destId="{B5747A56-FA61-4523-A7E6-053928D38A98}" srcOrd="0" destOrd="0" presId="urn:microsoft.com/office/officeart/2005/8/layout/orgChart1"/>
    <dgm:cxn modelId="{004C3249-C995-4604-9F5C-C31F5536E748}" type="presParOf" srcId="{B5747A56-FA61-4523-A7E6-053928D38A98}" destId="{084D6A73-E4D6-49CC-9A6C-E18971B7F7DF}" srcOrd="0" destOrd="0" presId="urn:microsoft.com/office/officeart/2005/8/layout/orgChart1"/>
    <dgm:cxn modelId="{A1D9AAF0-72A4-4950-BF0E-1289361E489E}" type="presParOf" srcId="{B5747A56-FA61-4523-A7E6-053928D38A98}" destId="{FB436449-BC9A-40CE-B03C-AAD252583AA4}" srcOrd="1" destOrd="0" presId="urn:microsoft.com/office/officeart/2005/8/layout/orgChart1"/>
    <dgm:cxn modelId="{39674955-744B-4F05-9846-C9222B0E029E}" type="presParOf" srcId="{AFC0CD9A-4150-40DD-98E6-3860A3A91F3B}" destId="{DA744186-2317-46BE-9B27-896742139B51}" srcOrd="1" destOrd="0" presId="urn:microsoft.com/office/officeart/2005/8/layout/orgChart1"/>
    <dgm:cxn modelId="{3E39DAB6-BCEC-498C-AB32-ED3DC2D86DA0}" type="presParOf" srcId="{AFC0CD9A-4150-40DD-98E6-3860A3A91F3B}" destId="{F2ED3770-C8D7-419C-BBF6-92B2297D9E79}" srcOrd="2" destOrd="0" presId="urn:microsoft.com/office/officeart/2005/8/layout/orgChart1"/>
    <dgm:cxn modelId="{E1B4BCF4-6A40-4DC2-8BC4-9B9E96D49807}" type="presParOf" srcId="{E119C362-1E8C-4C5A-90A5-B3040975D1FF}" destId="{DA0A36B8-9B91-49C4-9EFE-F207A09ECFE0}" srcOrd="2" destOrd="0" presId="urn:microsoft.com/office/officeart/2005/8/layout/orgChart1"/>
    <dgm:cxn modelId="{EF5FBF40-29AB-47E8-A07F-5EE283D454C7}" type="presParOf" srcId="{E119C362-1E8C-4C5A-90A5-B3040975D1FF}" destId="{EA0C7080-DE46-416C-8517-E78AE5E34E81}" srcOrd="3" destOrd="0" presId="urn:microsoft.com/office/officeart/2005/8/layout/orgChart1"/>
    <dgm:cxn modelId="{A803CDCA-64C7-46CD-97AC-0B144F38CF55}" type="presParOf" srcId="{EA0C7080-DE46-416C-8517-E78AE5E34E81}" destId="{A0B8DEDE-A99B-42E0-B281-1FA737E63B19}" srcOrd="0" destOrd="0" presId="urn:microsoft.com/office/officeart/2005/8/layout/orgChart1"/>
    <dgm:cxn modelId="{A2377971-52D9-4285-9953-8D5BD4F3B338}" type="presParOf" srcId="{A0B8DEDE-A99B-42E0-B281-1FA737E63B19}" destId="{412FCE5F-B399-4A04-B176-47373F9DE9D6}" srcOrd="0" destOrd="0" presId="urn:microsoft.com/office/officeart/2005/8/layout/orgChart1"/>
    <dgm:cxn modelId="{249C1E6F-24A6-40F1-8A4F-17100536BF71}" type="presParOf" srcId="{A0B8DEDE-A99B-42E0-B281-1FA737E63B19}" destId="{F7AC9343-AF4C-4E03-9119-0F42BE7DAC1C}" srcOrd="1" destOrd="0" presId="urn:microsoft.com/office/officeart/2005/8/layout/orgChart1"/>
    <dgm:cxn modelId="{FD6E3933-1D86-4443-9A42-72EC3BEEEC26}" type="presParOf" srcId="{EA0C7080-DE46-416C-8517-E78AE5E34E81}" destId="{9BE8C131-0DFC-41F8-9240-BA58C026BA91}" srcOrd="1" destOrd="0" presId="urn:microsoft.com/office/officeart/2005/8/layout/orgChart1"/>
    <dgm:cxn modelId="{FA6E795B-4719-4338-B2E7-50F5C2124B0E}" type="presParOf" srcId="{EA0C7080-DE46-416C-8517-E78AE5E34E81}" destId="{26E13578-0005-47EE-A79E-99D177E47E38}" srcOrd="2" destOrd="0" presId="urn:microsoft.com/office/officeart/2005/8/layout/orgChart1"/>
    <dgm:cxn modelId="{A1D29E29-1140-485C-ACB6-A982BE04CF2E}" type="presParOf" srcId="{E119C362-1E8C-4C5A-90A5-B3040975D1FF}" destId="{6905F2CE-4316-410C-827F-D425156B1BDA}" srcOrd="4" destOrd="0" presId="urn:microsoft.com/office/officeart/2005/8/layout/orgChart1"/>
    <dgm:cxn modelId="{7527778B-CEFE-41DA-8BBC-1AFB74416D3E}" type="presParOf" srcId="{E119C362-1E8C-4C5A-90A5-B3040975D1FF}" destId="{808EA6D1-7868-4D11-B6D3-7FD6F747CEA8}" srcOrd="5" destOrd="0" presId="urn:microsoft.com/office/officeart/2005/8/layout/orgChart1"/>
    <dgm:cxn modelId="{01012511-3960-4110-BC5D-81974B0ACB5E}" type="presParOf" srcId="{808EA6D1-7868-4D11-B6D3-7FD6F747CEA8}" destId="{042A6E1D-D07E-495A-A26E-0FC4FB062C6A}" srcOrd="0" destOrd="0" presId="urn:microsoft.com/office/officeart/2005/8/layout/orgChart1"/>
    <dgm:cxn modelId="{492F163E-A617-4E1E-834E-4575670DDAB7}" type="presParOf" srcId="{042A6E1D-D07E-495A-A26E-0FC4FB062C6A}" destId="{8B279F38-F29C-41D6-8735-10EF8D1BD6F8}" srcOrd="0" destOrd="0" presId="urn:microsoft.com/office/officeart/2005/8/layout/orgChart1"/>
    <dgm:cxn modelId="{16172C17-FBE9-40AF-9724-C4F980784A4A}" type="presParOf" srcId="{042A6E1D-D07E-495A-A26E-0FC4FB062C6A}" destId="{11E7DAD6-B679-4347-8900-080DAC59C964}" srcOrd="1" destOrd="0" presId="urn:microsoft.com/office/officeart/2005/8/layout/orgChart1"/>
    <dgm:cxn modelId="{E1FAEF41-912D-4D97-8BDF-213F6BF308FB}" type="presParOf" srcId="{808EA6D1-7868-4D11-B6D3-7FD6F747CEA8}" destId="{F307E078-B8AC-40A7-862C-DCCBA1DAF577}" srcOrd="1" destOrd="0" presId="urn:microsoft.com/office/officeart/2005/8/layout/orgChart1"/>
    <dgm:cxn modelId="{57A27226-C62C-4EEC-9878-31C60F86538D}" type="presParOf" srcId="{808EA6D1-7868-4D11-B6D3-7FD6F747CEA8}" destId="{76EDFED4-4AB5-419A-9F57-971C44AB5B16}" srcOrd="2" destOrd="0" presId="urn:microsoft.com/office/officeart/2005/8/layout/orgChart1"/>
    <dgm:cxn modelId="{E6A56D99-03C3-43BC-93FD-488270E444CB}" type="presParOf" srcId="{E119C362-1E8C-4C5A-90A5-B3040975D1FF}" destId="{2814601E-73E3-4036-B982-96857397D6AB}" srcOrd="6" destOrd="0" presId="urn:microsoft.com/office/officeart/2005/8/layout/orgChart1"/>
    <dgm:cxn modelId="{AAB846B3-B4EB-4372-A193-BE8D166F0554}" type="presParOf" srcId="{E119C362-1E8C-4C5A-90A5-B3040975D1FF}" destId="{0516C84B-CE44-43F4-9D15-A83E7A1CB363}" srcOrd="7" destOrd="0" presId="urn:microsoft.com/office/officeart/2005/8/layout/orgChart1"/>
    <dgm:cxn modelId="{EBE84F9D-C881-4525-91A6-AC0FD7BC36BA}" type="presParOf" srcId="{0516C84B-CE44-43F4-9D15-A83E7A1CB363}" destId="{492DC1D5-89E7-413F-BA51-6198161F9A25}" srcOrd="0" destOrd="0" presId="urn:microsoft.com/office/officeart/2005/8/layout/orgChart1"/>
    <dgm:cxn modelId="{8BE572A0-E4F8-4A70-8D02-61F447488B13}" type="presParOf" srcId="{492DC1D5-89E7-413F-BA51-6198161F9A25}" destId="{AC08AD90-E720-49F0-A5CF-73010C146177}" srcOrd="0" destOrd="0" presId="urn:microsoft.com/office/officeart/2005/8/layout/orgChart1"/>
    <dgm:cxn modelId="{0C1CF457-C2A8-4624-81D4-3C52FF435864}" type="presParOf" srcId="{492DC1D5-89E7-413F-BA51-6198161F9A25}" destId="{7073CEDE-F197-4252-A098-4ADF7F77FBF2}" srcOrd="1" destOrd="0" presId="urn:microsoft.com/office/officeart/2005/8/layout/orgChart1"/>
    <dgm:cxn modelId="{DCE70B8A-8BD4-4498-AAF8-C0A32131103F}" type="presParOf" srcId="{0516C84B-CE44-43F4-9D15-A83E7A1CB363}" destId="{809A007D-82DD-4222-A5C9-66567D271CD8}" srcOrd="1" destOrd="0" presId="urn:microsoft.com/office/officeart/2005/8/layout/orgChart1"/>
    <dgm:cxn modelId="{26E15F6C-2C27-486B-8EF3-B098CB7B943B}" type="presParOf" srcId="{0516C84B-CE44-43F4-9D15-A83E7A1CB363}" destId="{66935122-B377-48F8-A8E2-607A24402BF0}" srcOrd="2" destOrd="0" presId="urn:microsoft.com/office/officeart/2005/8/layout/orgChart1"/>
    <dgm:cxn modelId="{2A67DA74-65C5-4E2F-B1E1-C917065B43EB}" type="presParOf" srcId="{E119C362-1E8C-4C5A-90A5-B3040975D1FF}" destId="{A0DDDC68-3E3C-4962-AD06-753C51DBF9F1}" srcOrd="8" destOrd="0" presId="urn:microsoft.com/office/officeart/2005/8/layout/orgChart1"/>
    <dgm:cxn modelId="{5831642B-CB8A-4610-AF51-33407758A5DC}" type="presParOf" srcId="{E119C362-1E8C-4C5A-90A5-B3040975D1FF}" destId="{2EC0F6C4-3D9D-453B-8A49-3591608A97AB}" srcOrd="9" destOrd="0" presId="urn:microsoft.com/office/officeart/2005/8/layout/orgChart1"/>
    <dgm:cxn modelId="{DC3E2708-58CB-4032-8308-070277B936FB}" type="presParOf" srcId="{2EC0F6C4-3D9D-453B-8A49-3591608A97AB}" destId="{CC1B1B0A-EDFF-4168-A6A4-293FF93B7D9C}" srcOrd="0" destOrd="0" presId="urn:microsoft.com/office/officeart/2005/8/layout/orgChart1"/>
    <dgm:cxn modelId="{A64FAB4B-C9D7-4243-8516-227DD69C6ABB}" type="presParOf" srcId="{CC1B1B0A-EDFF-4168-A6A4-293FF93B7D9C}" destId="{57269370-0DD5-4A59-B2B9-D2CDC094EA67}" srcOrd="0" destOrd="0" presId="urn:microsoft.com/office/officeart/2005/8/layout/orgChart1"/>
    <dgm:cxn modelId="{9A644B1F-4F33-4039-91D9-B521BF3A9DAF}" type="presParOf" srcId="{CC1B1B0A-EDFF-4168-A6A4-293FF93B7D9C}" destId="{2DEEF548-25A7-4F10-A63B-DDB9E553CF26}" srcOrd="1" destOrd="0" presId="urn:microsoft.com/office/officeart/2005/8/layout/orgChart1"/>
    <dgm:cxn modelId="{63C0BDA6-F24B-4C35-8FD4-4CB191B3CFCA}" type="presParOf" srcId="{2EC0F6C4-3D9D-453B-8A49-3591608A97AB}" destId="{4B058EC5-F057-4AA4-89E0-F47B8A7ED581}" srcOrd="1" destOrd="0" presId="urn:microsoft.com/office/officeart/2005/8/layout/orgChart1"/>
    <dgm:cxn modelId="{D24195CF-1017-485C-8D78-3C76B90D73CD}" type="presParOf" srcId="{2EC0F6C4-3D9D-453B-8A49-3591608A97AB}" destId="{E94E35BF-D365-42B9-8D79-048529F2EA3C}" srcOrd="2" destOrd="0" presId="urn:microsoft.com/office/officeart/2005/8/layout/orgChart1"/>
    <dgm:cxn modelId="{DC5ACF49-3801-4142-9AC1-E0EF234F7253}" type="presParOf" srcId="{E119C362-1E8C-4C5A-90A5-B3040975D1FF}" destId="{E6CA6B34-6692-468E-8EC7-BAF6D864F50C}" srcOrd="10" destOrd="0" presId="urn:microsoft.com/office/officeart/2005/8/layout/orgChart1"/>
    <dgm:cxn modelId="{ACBAB066-58D3-4AF5-89E5-0E92A1C1F2D2}" type="presParOf" srcId="{E119C362-1E8C-4C5A-90A5-B3040975D1FF}" destId="{8D3767E4-C509-4D71-AB21-78356B43F6C2}" srcOrd="11" destOrd="0" presId="urn:microsoft.com/office/officeart/2005/8/layout/orgChart1"/>
    <dgm:cxn modelId="{6C6FF1A7-08D0-4806-879B-295E985AAE2E}" type="presParOf" srcId="{8D3767E4-C509-4D71-AB21-78356B43F6C2}" destId="{B260B1E5-3655-4894-897B-9D0B1D2172B0}" srcOrd="0" destOrd="0" presId="urn:microsoft.com/office/officeart/2005/8/layout/orgChart1"/>
    <dgm:cxn modelId="{22D9D964-51CB-4064-ABFC-EEB27A661131}" type="presParOf" srcId="{B260B1E5-3655-4894-897B-9D0B1D2172B0}" destId="{C472819D-3686-43E7-8CA6-CABB2250CF60}" srcOrd="0" destOrd="0" presId="urn:microsoft.com/office/officeart/2005/8/layout/orgChart1"/>
    <dgm:cxn modelId="{182CC38C-18EC-4CC9-9CC3-A3C86DF60EBF}" type="presParOf" srcId="{B260B1E5-3655-4894-897B-9D0B1D2172B0}" destId="{FA3E926C-F802-4B96-88DE-0554F2F8D65F}" srcOrd="1" destOrd="0" presId="urn:microsoft.com/office/officeart/2005/8/layout/orgChart1"/>
    <dgm:cxn modelId="{68EB46A5-1B38-4069-8F09-EB41B4AAA127}" type="presParOf" srcId="{8D3767E4-C509-4D71-AB21-78356B43F6C2}" destId="{7269D24E-78DB-4340-8E31-B2185C2233C9}" srcOrd="1" destOrd="0" presId="urn:microsoft.com/office/officeart/2005/8/layout/orgChart1"/>
    <dgm:cxn modelId="{0AD58B95-3A65-4BB0-B3DA-951D0D99ED56}" type="presParOf" srcId="{8D3767E4-C509-4D71-AB21-78356B43F6C2}" destId="{462B528E-EF9E-413A-89B4-7499118963C6}" srcOrd="2" destOrd="0" presId="urn:microsoft.com/office/officeart/2005/8/layout/orgChart1"/>
    <dgm:cxn modelId="{35DB3B81-0B30-4A07-A25B-00CCA4D77938}" type="presParOf" srcId="{E119C362-1E8C-4C5A-90A5-B3040975D1FF}" destId="{47C8A6A7-C6F0-4D4E-8764-0E2534228FCE}" srcOrd="12" destOrd="0" presId="urn:microsoft.com/office/officeart/2005/8/layout/orgChart1"/>
    <dgm:cxn modelId="{063C3118-9375-4D49-9C90-F5A9350CCDA8}" type="presParOf" srcId="{E119C362-1E8C-4C5A-90A5-B3040975D1FF}" destId="{C59DE5D2-365D-4169-8B06-4EF9C0A517AE}" srcOrd="13" destOrd="0" presId="urn:microsoft.com/office/officeart/2005/8/layout/orgChart1"/>
    <dgm:cxn modelId="{18ADE0E9-BA5D-4F35-AF92-1F4CD0439667}" type="presParOf" srcId="{C59DE5D2-365D-4169-8B06-4EF9C0A517AE}" destId="{757C4849-609A-4FAA-BCB8-13F106AF86DB}" srcOrd="0" destOrd="0" presId="urn:microsoft.com/office/officeart/2005/8/layout/orgChart1"/>
    <dgm:cxn modelId="{6B42B7C5-10B5-491F-8E11-22B37E510F01}" type="presParOf" srcId="{757C4849-609A-4FAA-BCB8-13F106AF86DB}" destId="{97488567-AFAD-4D71-A12A-2938128FA744}" srcOrd="0" destOrd="0" presId="urn:microsoft.com/office/officeart/2005/8/layout/orgChart1"/>
    <dgm:cxn modelId="{95E695D5-3F8B-4AE6-A858-0DB75E8D55F0}" type="presParOf" srcId="{757C4849-609A-4FAA-BCB8-13F106AF86DB}" destId="{065750C6-7F7E-4ECB-98E8-B4EEE6C55D30}" srcOrd="1" destOrd="0" presId="urn:microsoft.com/office/officeart/2005/8/layout/orgChart1"/>
    <dgm:cxn modelId="{B0239577-0DE4-416C-996C-8B488454297C}" type="presParOf" srcId="{C59DE5D2-365D-4169-8B06-4EF9C0A517AE}" destId="{40BF9112-B0DF-4AE7-9974-3F0DCB478AAD}" srcOrd="1" destOrd="0" presId="urn:microsoft.com/office/officeart/2005/8/layout/orgChart1"/>
    <dgm:cxn modelId="{3989FD94-1409-4D84-8B19-E859899F82EA}" type="presParOf" srcId="{C59DE5D2-365D-4169-8B06-4EF9C0A517AE}" destId="{34066B23-9F13-4926-9DB2-A3E2E3D74489}" srcOrd="2" destOrd="0" presId="urn:microsoft.com/office/officeart/2005/8/layout/orgChart1"/>
    <dgm:cxn modelId="{91301666-F47E-4BCE-B94B-62943C7E9078}" type="presParOf" srcId="{E119C362-1E8C-4C5A-90A5-B3040975D1FF}" destId="{E45B3347-73F3-49D3-B629-4BAA53B4F50E}" srcOrd="14" destOrd="0" presId="urn:microsoft.com/office/officeart/2005/8/layout/orgChart1"/>
    <dgm:cxn modelId="{13AA2E67-D1D4-42D2-BEC0-5834590A04FB}" type="presParOf" srcId="{E119C362-1E8C-4C5A-90A5-B3040975D1FF}" destId="{B9D4AFFA-F3BD-4A68-B7DC-0C685329C0F9}" srcOrd="15" destOrd="0" presId="urn:microsoft.com/office/officeart/2005/8/layout/orgChart1"/>
    <dgm:cxn modelId="{11B7E34B-D669-4599-9FB5-7D87AC7D2CAA}" type="presParOf" srcId="{B9D4AFFA-F3BD-4A68-B7DC-0C685329C0F9}" destId="{271E8C87-BA8F-4CB8-A62B-6A0B8B1F512E}" srcOrd="0" destOrd="0" presId="urn:microsoft.com/office/officeart/2005/8/layout/orgChart1"/>
    <dgm:cxn modelId="{06090919-044E-47FA-9A26-A8A8494D3036}" type="presParOf" srcId="{271E8C87-BA8F-4CB8-A62B-6A0B8B1F512E}" destId="{028D96A7-9F93-4C74-B32D-1C210766E35F}" srcOrd="0" destOrd="0" presId="urn:microsoft.com/office/officeart/2005/8/layout/orgChart1"/>
    <dgm:cxn modelId="{56E76494-C051-4233-B573-1044E6748A0A}" type="presParOf" srcId="{271E8C87-BA8F-4CB8-A62B-6A0B8B1F512E}" destId="{8D52500C-741E-43D9-BC5F-E63ED4ED78CF}" srcOrd="1" destOrd="0" presId="urn:microsoft.com/office/officeart/2005/8/layout/orgChart1"/>
    <dgm:cxn modelId="{7A7FD544-7DAF-4D74-AB68-9C8432AA6F37}" type="presParOf" srcId="{B9D4AFFA-F3BD-4A68-B7DC-0C685329C0F9}" destId="{229F3FBA-DC84-48CB-AF40-D702EA2D6DBF}" srcOrd="1" destOrd="0" presId="urn:microsoft.com/office/officeart/2005/8/layout/orgChart1"/>
    <dgm:cxn modelId="{70E2FF08-92C5-421E-9B64-9C9B789EB2A1}" type="presParOf" srcId="{B9D4AFFA-F3BD-4A68-B7DC-0C685329C0F9}" destId="{41093136-1BB8-4F26-8B3A-9DE175CB5DA6}" srcOrd="2" destOrd="0" presId="urn:microsoft.com/office/officeart/2005/8/layout/orgChart1"/>
    <dgm:cxn modelId="{DA44D688-1C6B-4DFC-A479-6B4AE1EEB574}" type="presParOf" srcId="{25D94B13-8959-47EE-9177-21CADA36CA30}" destId="{04FED760-54E9-424B-A794-05547D7D0C41}" srcOrd="2" destOrd="0" presId="urn:microsoft.com/office/officeart/2005/8/layout/orgChart1"/>
    <dgm:cxn modelId="{DDAE0E88-6DDC-4294-AAF3-A60A3628E6DC}" type="presParOf" srcId="{04FED760-54E9-424B-A794-05547D7D0C41}" destId="{91B742CA-4055-45F4-AD91-12EB04664681}" srcOrd="0" destOrd="0" presId="urn:microsoft.com/office/officeart/2005/8/layout/orgChart1"/>
    <dgm:cxn modelId="{1C110C03-53BB-4A77-AA15-34D2220A1CBD}" type="presParOf" srcId="{04FED760-54E9-424B-A794-05547D7D0C41}" destId="{A6F11D51-EA25-4EDD-8C30-60E52E9BF250}" srcOrd="1" destOrd="0" presId="urn:microsoft.com/office/officeart/2005/8/layout/orgChart1"/>
    <dgm:cxn modelId="{96D47C4B-B523-4B2D-947A-70F1E4844167}" type="presParOf" srcId="{A6F11D51-EA25-4EDD-8C30-60E52E9BF250}" destId="{EC09A7CF-BDC5-4ED4-8149-B76F2539A558}" srcOrd="0" destOrd="0" presId="urn:microsoft.com/office/officeart/2005/8/layout/orgChart1"/>
    <dgm:cxn modelId="{5F344FA7-9D86-4B21-A87B-811983473B4C}" type="presParOf" srcId="{EC09A7CF-BDC5-4ED4-8149-B76F2539A558}" destId="{F6426827-B734-4577-B7C9-C4DA3677AD29}" srcOrd="0" destOrd="0" presId="urn:microsoft.com/office/officeart/2005/8/layout/orgChart1"/>
    <dgm:cxn modelId="{2ECBD280-AB38-47F0-A408-4C572C5C5DAE}" type="presParOf" srcId="{EC09A7CF-BDC5-4ED4-8149-B76F2539A558}" destId="{E3D75A84-30AB-4ABA-B1FD-A78D0087474A}" srcOrd="1" destOrd="0" presId="urn:microsoft.com/office/officeart/2005/8/layout/orgChart1"/>
    <dgm:cxn modelId="{C0DAAC40-D7D2-4FD7-BF47-B31A7A67F68C}" type="presParOf" srcId="{A6F11D51-EA25-4EDD-8C30-60E52E9BF250}" destId="{99D134A6-8AAE-4C72-8B21-41CE6CF74A2A}" srcOrd="1" destOrd="0" presId="urn:microsoft.com/office/officeart/2005/8/layout/orgChart1"/>
    <dgm:cxn modelId="{F2FC2DD7-38AA-422C-A063-1A909F11EE97}" type="presParOf" srcId="{A6F11D51-EA25-4EDD-8C30-60E52E9BF250}" destId="{CAE5B04C-9482-46E1-B1A5-ED41C4B3E90C}" srcOrd="2" destOrd="0" presId="urn:microsoft.com/office/officeart/2005/8/layout/orgChart1"/>
    <dgm:cxn modelId="{4750B25C-895A-4061-B605-0DE7B76A111C}" type="presParOf" srcId="{04FED760-54E9-424B-A794-05547D7D0C41}" destId="{1577F2BB-DBE4-4192-BCBE-C4688138BE1C}" srcOrd="2" destOrd="0" presId="urn:microsoft.com/office/officeart/2005/8/layout/orgChart1"/>
    <dgm:cxn modelId="{29BB0E38-15B7-46C3-8250-6709B3884C61}" type="presParOf" srcId="{04FED760-54E9-424B-A794-05547D7D0C41}" destId="{AE987E52-ADD1-4854-B91B-F1B454086A85}" srcOrd="3" destOrd="0" presId="urn:microsoft.com/office/officeart/2005/8/layout/orgChart1"/>
    <dgm:cxn modelId="{EF74DDE5-D8AB-4C42-8D06-9252E533F29F}" type="presParOf" srcId="{AE987E52-ADD1-4854-B91B-F1B454086A85}" destId="{CFD98195-31F5-4EC4-8BE2-ADDEDCDBC857}" srcOrd="0" destOrd="0" presId="urn:microsoft.com/office/officeart/2005/8/layout/orgChart1"/>
    <dgm:cxn modelId="{2E7B9F2E-1FD8-4A72-8D9F-0B0B1B9CE964}" type="presParOf" srcId="{CFD98195-31F5-4EC4-8BE2-ADDEDCDBC857}" destId="{1F85BFB0-F50C-4596-9CF0-184E2C8B6257}" srcOrd="0" destOrd="0" presId="urn:microsoft.com/office/officeart/2005/8/layout/orgChart1"/>
    <dgm:cxn modelId="{F14AE367-5BB6-4DA9-AB4D-ECC59060A87D}" type="presParOf" srcId="{CFD98195-31F5-4EC4-8BE2-ADDEDCDBC857}" destId="{1C53DD08-3559-4954-8393-96AFBD4F54D4}" srcOrd="1" destOrd="0" presId="urn:microsoft.com/office/officeart/2005/8/layout/orgChart1"/>
    <dgm:cxn modelId="{A224843B-12B1-42CB-9FA3-BC6D21D86377}" type="presParOf" srcId="{AE987E52-ADD1-4854-B91B-F1B454086A85}" destId="{5C3242B1-06E3-42EB-A5C0-11F67620D769}" srcOrd="1" destOrd="0" presId="urn:microsoft.com/office/officeart/2005/8/layout/orgChart1"/>
    <dgm:cxn modelId="{116BD294-4FD3-4589-A857-4BA049E48F0D}" type="presParOf" srcId="{AE987E52-ADD1-4854-B91B-F1B454086A85}" destId="{951F8364-B459-4A8F-ACD2-727DA5C483AC}" srcOrd="2" destOrd="0" presId="urn:microsoft.com/office/officeart/2005/8/layout/orgChart1"/>
    <dgm:cxn modelId="{DC6D0DCF-6F5D-420A-8088-64C0E800D0B4}" type="presParOf" srcId="{04FED760-54E9-424B-A794-05547D7D0C41}" destId="{CF80E6C6-17D3-4AA6-BF9E-625F1A01677B}" srcOrd="4" destOrd="0" presId="urn:microsoft.com/office/officeart/2005/8/layout/orgChart1"/>
    <dgm:cxn modelId="{07715461-FFAD-46C4-A334-B06A2F985668}" type="presParOf" srcId="{04FED760-54E9-424B-A794-05547D7D0C41}" destId="{6C90DA2A-DC13-491C-B526-F105639AC509}" srcOrd="5" destOrd="0" presId="urn:microsoft.com/office/officeart/2005/8/layout/orgChart1"/>
    <dgm:cxn modelId="{D91DA75C-E319-4303-B391-B6EB5E409B84}" type="presParOf" srcId="{6C90DA2A-DC13-491C-B526-F105639AC509}" destId="{D472DB32-BA3B-4165-9F5F-9A295ED7B1E2}" srcOrd="0" destOrd="0" presId="urn:microsoft.com/office/officeart/2005/8/layout/orgChart1"/>
    <dgm:cxn modelId="{8824299C-A769-4C3C-A789-7CD622A63545}" type="presParOf" srcId="{D472DB32-BA3B-4165-9F5F-9A295ED7B1E2}" destId="{C1EDCBD0-028E-46E9-9412-18A6940D8904}" srcOrd="0" destOrd="0" presId="urn:microsoft.com/office/officeart/2005/8/layout/orgChart1"/>
    <dgm:cxn modelId="{601CAFA6-AF1E-4F5B-ADA9-D3354E112B07}" type="presParOf" srcId="{D472DB32-BA3B-4165-9F5F-9A295ED7B1E2}" destId="{6CC888A1-EF2A-4315-8471-042B0998C591}" srcOrd="1" destOrd="0" presId="urn:microsoft.com/office/officeart/2005/8/layout/orgChart1"/>
    <dgm:cxn modelId="{DE952C5C-523D-47E5-A7A0-42804F1AF1E4}" type="presParOf" srcId="{6C90DA2A-DC13-491C-B526-F105639AC509}" destId="{F21DB1EF-6D92-4415-9B94-6267D7AC9E95}" srcOrd="1" destOrd="0" presId="urn:microsoft.com/office/officeart/2005/8/layout/orgChart1"/>
    <dgm:cxn modelId="{4FA66D79-4973-4952-9B50-29FA8FE51032}" type="presParOf" srcId="{6C90DA2A-DC13-491C-B526-F105639AC509}" destId="{CB1B85F6-A922-4D18-806B-0EC66E6DE2A1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2EF27-885E-4345-AD72-243DEE417935}" type="doc">
      <dgm:prSet loTypeId="urn:microsoft.com/office/officeart/2005/8/layout/cycle1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0B0ED11-BE70-482D-BD0A-F03073C834A0}">
      <dgm:prSet phldrT="[Texte]" custT="1"/>
      <dgm:spPr/>
      <dgm:t>
        <a:bodyPr/>
        <a:lstStyle/>
        <a:p>
          <a:r>
            <a:rPr lang="fr-FR" sz="1400" b="1" dirty="0" smtClean="0"/>
            <a:t>Modélisation des processus </a:t>
          </a:r>
          <a:endParaRPr lang="fr-FR" sz="1200" b="1" dirty="0"/>
        </a:p>
      </dgm:t>
    </dgm:pt>
    <dgm:pt modelId="{C4F0AC47-D9AC-4590-973E-34DC3177E1BD}" type="parTrans" cxnId="{1C69BE2D-E0B4-4256-AA03-55A5142DE3C8}">
      <dgm:prSet/>
      <dgm:spPr/>
      <dgm:t>
        <a:bodyPr/>
        <a:lstStyle/>
        <a:p>
          <a:endParaRPr lang="fr-FR"/>
        </a:p>
      </dgm:t>
    </dgm:pt>
    <dgm:pt modelId="{C20246B5-6DA8-4147-82EC-603FFD91DD2D}" type="sibTrans" cxnId="{1C69BE2D-E0B4-4256-AA03-55A5142DE3C8}">
      <dgm:prSet/>
      <dgm:spPr>
        <a:solidFill>
          <a:srgbClr val="E46C0A"/>
        </a:solidFill>
      </dgm:spPr>
      <dgm:t>
        <a:bodyPr/>
        <a:lstStyle/>
        <a:p>
          <a:endParaRPr lang="fr-FR"/>
        </a:p>
      </dgm:t>
    </dgm:pt>
    <dgm:pt modelId="{12FE952F-C8FB-45E1-A0C9-D0A17885009D}">
      <dgm:prSet phldrT="[Texte]" custT="1"/>
      <dgm:spPr/>
      <dgm:t>
        <a:bodyPr/>
        <a:lstStyle/>
        <a:p>
          <a:r>
            <a:rPr lang="fr-FR" sz="1400" b="1" dirty="0" smtClean="0"/>
            <a:t>Implémentation de la solution </a:t>
          </a:r>
          <a:endParaRPr lang="fr-FR" sz="1200" b="1" dirty="0"/>
        </a:p>
      </dgm:t>
    </dgm:pt>
    <dgm:pt modelId="{DB8910EB-3DE3-45D2-A562-828D8D549ACD}" type="parTrans" cxnId="{DA6263FD-9BF5-49EA-8D12-28650A849B5D}">
      <dgm:prSet/>
      <dgm:spPr/>
      <dgm:t>
        <a:bodyPr/>
        <a:lstStyle/>
        <a:p>
          <a:endParaRPr lang="fr-FR"/>
        </a:p>
      </dgm:t>
    </dgm:pt>
    <dgm:pt modelId="{F2718C59-4AF8-4651-B5F8-03F430F45E5F}" type="sibTrans" cxnId="{DA6263FD-9BF5-49EA-8D12-28650A849B5D}">
      <dgm:prSet/>
      <dgm:spPr>
        <a:solidFill>
          <a:srgbClr val="7030A0"/>
        </a:solidFill>
      </dgm:spPr>
      <dgm:t>
        <a:bodyPr/>
        <a:lstStyle/>
        <a:p>
          <a:endParaRPr lang="fr-FR"/>
        </a:p>
      </dgm:t>
    </dgm:pt>
    <dgm:pt modelId="{3C1ABCB2-D846-4B9E-AF0E-127E03620CA2}">
      <dgm:prSet phldrT="[Texte]" custT="1"/>
      <dgm:spPr/>
      <dgm:t>
        <a:bodyPr/>
        <a:lstStyle/>
        <a:p>
          <a:r>
            <a:rPr lang="fr-FR" sz="1400" b="1" dirty="0" smtClean="0"/>
            <a:t>Exécution </a:t>
          </a:r>
          <a:endParaRPr lang="fr-FR" sz="2500" b="1" dirty="0"/>
        </a:p>
      </dgm:t>
    </dgm:pt>
    <dgm:pt modelId="{C1044703-CA3F-4882-8B90-12D7418CD09C}" type="parTrans" cxnId="{B6A57087-34CD-439A-9256-4A58F83E6C7C}">
      <dgm:prSet/>
      <dgm:spPr/>
      <dgm:t>
        <a:bodyPr/>
        <a:lstStyle/>
        <a:p>
          <a:endParaRPr lang="fr-FR"/>
        </a:p>
      </dgm:t>
    </dgm:pt>
    <dgm:pt modelId="{9133411F-20EE-40C8-8336-3D91353D6D17}" type="sibTrans" cxnId="{B6A57087-34CD-439A-9256-4A58F83E6C7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fr-FR"/>
        </a:p>
      </dgm:t>
    </dgm:pt>
    <dgm:pt modelId="{9E83110F-D19B-4DCD-AD09-ACA2E6C55068}">
      <dgm:prSet phldrT="[Texte]" custT="1"/>
      <dgm:spPr/>
      <dgm:t>
        <a:bodyPr/>
        <a:lstStyle/>
        <a:p>
          <a:r>
            <a:rPr lang="fr-FR" sz="1400" b="1" dirty="0" smtClean="0"/>
            <a:t>Pilotage et maintenance</a:t>
          </a:r>
          <a:endParaRPr lang="fr-FR" sz="1400" b="1" dirty="0"/>
        </a:p>
      </dgm:t>
    </dgm:pt>
    <dgm:pt modelId="{13728BEE-0E8A-4300-A471-80FAD5BE2134}" type="parTrans" cxnId="{188F1B58-EF9A-4E5D-9385-4235ED9E351A}">
      <dgm:prSet/>
      <dgm:spPr/>
      <dgm:t>
        <a:bodyPr/>
        <a:lstStyle/>
        <a:p>
          <a:endParaRPr lang="fr-FR"/>
        </a:p>
      </dgm:t>
    </dgm:pt>
    <dgm:pt modelId="{DB742ACD-4581-446E-B3BA-8754E99A348C}" type="sibTrans" cxnId="{188F1B58-EF9A-4E5D-9385-4235ED9E351A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0AA79043-4BA3-46BD-8F3B-93A5C0172195}">
      <dgm:prSet phldrT="[Texte]" custT="1"/>
      <dgm:spPr/>
      <dgm:t>
        <a:bodyPr/>
        <a:lstStyle/>
        <a:p>
          <a:r>
            <a:rPr lang="fr-FR" sz="1400" b="1" dirty="0" smtClean="0"/>
            <a:t>Etudes et Analyse de l’entreprise</a:t>
          </a:r>
          <a:endParaRPr lang="fr-FR" sz="1400" b="1" dirty="0"/>
        </a:p>
      </dgm:t>
    </dgm:pt>
    <dgm:pt modelId="{E04D1057-6108-43AB-A239-36C62C17DF36}" type="parTrans" cxnId="{26EADCE4-AE19-4137-8AB3-A2D1F3010B4F}">
      <dgm:prSet/>
      <dgm:spPr/>
      <dgm:t>
        <a:bodyPr/>
        <a:lstStyle/>
        <a:p>
          <a:endParaRPr lang="fr-FR"/>
        </a:p>
      </dgm:t>
    </dgm:pt>
    <dgm:pt modelId="{C9E100F2-000F-412A-BE05-4429CDFF14D1}" type="sibTrans" cxnId="{26EADCE4-AE19-4137-8AB3-A2D1F3010B4F}">
      <dgm:prSet/>
      <dgm:spPr>
        <a:solidFill>
          <a:srgbClr val="92D050"/>
        </a:solidFill>
      </dgm:spPr>
      <dgm:t>
        <a:bodyPr/>
        <a:lstStyle/>
        <a:p>
          <a:endParaRPr lang="fr-FR"/>
        </a:p>
      </dgm:t>
    </dgm:pt>
    <dgm:pt modelId="{568F877B-AC67-4772-85D0-32C11EA81F4C}" type="pres">
      <dgm:prSet presAssocID="{1892EF27-885E-4345-AD72-243DEE4179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79029C-E0F4-4241-9DDB-D96CEA7FB73F}" type="pres">
      <dgm:prSet presAssocID="{10B0ED11-BE70-482D-BD0A-F03073C834A0}" presName="dummy" presStyleCnt="0"/>
      <dgm:spPr/>
    </dgm:pt>
    <dgm:pt modelId="{201265A1-E8E7-41A3-BB6F-DC59C13A0C2E}" type="pres">
      <dgm:prSet presAssocID="{10B0ED11-BE70-482D-BD0A-F03073C834A0}" presName="node" presStyleLbl="revTx" presStyleIdx="0" presStyleCnt="5" custScaleX="138838" custScaleY="6139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444C73-31FB-40ED-986F-D49C8CB3843F}" type="pres">
      <dgm:prSet presAssocID="{C20246B5-6DA8-4147-82EC-603FFD91DD2D}" presName="sibTrans" presStyleLbl="node1" presStyleIdx="0" presStyleCnt="5" custScaleX="101663" custScaleY="104410"/>
      <dgm:spPr/>
      <dgm:t>
        <a:bodyPr/>
        <a:lstStyle/>
        <a:p>
          <a:endParaRPr lang="fr-FR"/>
        </a:p>
      </dgm:t>
    </dgm:pt>
    <dgm:pt modelId="{A4FF56C2-8E47-44B9-9701-F25C794F5E24}" type="pres">
      <dgm:prSet presAssocID="{12FE952F-C8FB-45E1-A0C9-D0A17885009D}" presName="dummy" presStyleCnt="0"/>
      <dgm:spPr/>
    </dgm:pt>
    <dgm:pt modelId="{5029E329-C5A2-4962-83E9-4FD0E696CE31}" type="pres">
      <dgm:prSet presAssocID="{12FE952F-C8FB-45E1-A0C9-D0A17885009D}" presName="node" presStyleLbl="revTx" presStyleIdx="1" presStyleCnt="5" custScaleX="163320" custScaleY="599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7E8910-3FBE-4085-BD22-40C1EB490003}" type="pres">
      <dgm:prSet presAssocID="{F2718C59-4AF8-4651-B5F8-03F430F45E5F}" presName="sibTrans" presStyleLbl="node1" presStyleIdx="1" presStyleCnt="5" custLinFactNeighborX="7595" custLinFactNeighborY="-667"/>
      <dgm:spPr/>
      <dgm:t>
        <a:bodyPr/>
        <a:lstStyle/>
        <a:p>
          <a:endParaRPr lang="fr-FR"/>
        </a:p>
      </dgm:t>
    </dgm:pt>
    <dgm:pt modelId="{8B105FCA-91B3-4AB0-A3F9-3F883B14310D}" type="pres">
      <dgm:prSet presAssocID="{3C1ABCB2-D846-4B9E-AF0E-127E03620CA2}" presName="dummy" presStyleCnt="0"/>
      <dgm:spPr/>
    </dgm:pt>
    <dgm:pt modelId="{9BCF661D-340E-48BD-8300-55A738D82CE4}" type="pres">
      <dgm:prSet presAssocID="{3C1ABCB2-D846-4B9E-AF0E-127E03620CA2}" presName="node" presStyleLbl="revTx" presStyleIdx="2" presStyleCnt="5" custScaleX="171051" custScaleY="391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E6CFD3-2FEA-469D-80AE-FA1B78420CC1}" type="pres">
      <dgm:prSet presAssocID="{9133411F-20EE-40C8-8336-3D91353D6D17}" presName="sibTrans" presStyleLbl="node1" presStyleIdx="2" presStyleCnt="5" custLinFactNeighborX="-8346" custLinFactNeighborY="736"/>
      <dgm:spPr/>
      <dgm:t>
        <a:bodyPr/>
        <a:lstStyle/>
        <a:p>
          <a:endParaRPr lang="fr-FR"/>
        </a:p>
      </dgm:t>
    </dgm:pt>
    <dgm:pt modelId="{63D4B6DA-31C0-4648-B186-391D91F0DA55}" type="pres">
      <dgm:prSet presAssocID="{9E83110F-D19B-4DCD-AD09-ACA2E6C55068}" presName="dummy" presStyleCnt="0"/>
      <dgm:spPr/>
    </dgm:pt>
    <dgm:pt modelId="{41751590-CF1F-42CC-BE63-C2C652591B28}" type="pres">
      <dgm:prSet presAssocID="{9E83110F-D19B-4DCD-AD09-ACA2E6C55068}" presName="node" presStyleLbl="revTx" presStyleIdx="3" presStyleCnt="5" custScaleX="1531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AF6D82-6077-4CD1-92BD-98EA1EF8B1D2}" type="pres">
      <dgm:prSet presAssocID="{DB742ACD-4581-446E-B3BA-8754E99A348C}" presName="sibTrans" presStyleLbl="node1" presStyleIdx="3" presStyleCnt="5" custLinFactNeighborX="554" custLinFactNeighborY="2848"/>
      <dgm:spPr/>
      <dgm:t>
        <a:bodyPr/>
        <a:lstStyle/>
        <a:p>
          <a:endParaRPr lang="fr-FR"/>
        </a:p>
      </dgm:t>
    </dgm:pt>
    <dgm:pt modelId="{4EF0BD98-064C-4075-8672-C5E59440B938}" type="pres">
      <dgm:prSet presAssocID="{0AA79043-4BA3-46BD-8F3B-93A5C0172195}" presName="dummy" presStyleCnt="0"/>
      <dgm:spPr/>
    </dgm:pt>
    <dgm:pt modelId="{05147912-86DA-4B66-98F2-A51AE59962F4}" type="pres">
      <dgm:prSet presAssocID="{0AA79043-4BA3-46BD-8F3B-93A5C0172195}" presName="node" presStyleLbl="revTx" presStyleIdx="4" presStyleCnt="5" custScaleX="204751" custScaleY="38750" custRadScaleRad="101954" custRadScaleInc="-216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FC0CE1-33BC-44E7-BF66-F82D96DA5EBE}" type="pres">
      <dgm:prSet presAssocID="{C9E100F2-000F-412A-BE05-4429CDFF14D1}" presName="sibTrans" presStyleLbl="node1" presStyleIdx="4" presStyleCnt="5" custLinFactNeighborX="5390" custLinFactNeighborY="-3812"/>
      <dgm:spPr/>
      <dgm:t>
        <a:bodyPr/>
        <a:lstStyle/>
        <a:p>
          <a:endParaRPr lang="fr-FR"/>
        </a:p>
      </dgm:t>
    </dgm:pt>
  </dgm:ptLst>
  <dgm:cxnLst>
    <dgm:cxn modelId="{B6A57087-34CD-439A-9256-4A58F83E6C7C}" srcId="{1892EF27-885E-4345-AD72-243DEE417935}" destId="{3C1ABCB2-D846-4B9E-AF0E-127E03620CA2}" srcOrd="2" destOrd="0" parTransId="{C1044703-CA3F-4882-8B90-12D7418CD09C}" sibTransId="{9133411F-20EE-40C8-8336-3D91353D6D17}"/>
    <dgm:cxn modelId="{6D21C623-DA2D-469F-B6C6-6DF424B0A0C2}" type="presOf" srcId="{10B0ED11-BE70-482D-BD0A-F03073C834A0}" destId="{201265A1-E8E7-41A3-BB6F-DC59C13A0C2E}" srcOrd="0" destOrd="0" presId="urn:microsoft.com/office/officeart/2005/8/layout/cycle1"/>
    <dgm:cxn modelId="{644B7CA8-A015-4586-A08E-ACBF0F92E68F}" type="presOf" srcId="{9E83110F-D19B-4DCD-AD09-ACA2E6C55068}" destId="{41751590-CF1F-42CC-BE63-C2C652591B28}" srcOrd="0" destOrd="0" presId="urn:microsoft.com/office/officeart/2005/8/layout/cycle1"/>
    <dgm:cxn modelId="{DDA5204C-4BB5-467E-A909-67DE3258DC5B}" type="presOf" srcId="{0AA79043-4BA3-46BD-8F3B-93A5C0172195}" destId="{05147912-86DA-4B66-98F2-A51AE59962F4}" srcOrd="0" destOrd="0" presId="urn:microsoft.com/office/officeart/2005/8/layout/cycle1"/>
    <dgm:cxn modelId="{BA5C87B9-870F-4847-997C-7A9AA53D0644}" type="presOf" srcId="{DB742ACD-4581-446E-B3BA-8754E99A348C}" destId="{42AF6D82-6077-4CD1-92BD-98EA1EF8B1D2}" srcOrd="0" destOrd="0" presId="urn:microsoft.com/office/officeart/2005/8/layout/cycle1"/>
    <dgm:cxn modelId="{DA6263FD-9BF5-49EA-8D12-28650A849B5D}" srcId="{1892EF27-885E-4345-AD72-243DEE417935}" destId="{12FE952F-C8FB-45E1-A0C9-D0A17885009D}" srcOrd="1" destOrd="0" parTransId="{DB8910EB-3DE3-45D2-A562-828D8D549ACD}" sibTransId="{F2718C59-4AF8-4651-B5F8-03F430F45E5F}"/>
    <dgm:cxn modelId="{5D27BC07-22BD-45BC-8622-746E0369B8D0}" type="presOf" srcId="{12FE952F-C8FB-45E1-A0C9-D0A17885009D}" destId="{5029E329-C5A2-4962-83E9-4FD0E696CE31}" srcOrd="0" destOrd="0" presId="urn:microsoft.com/office/officeart/2005/8/layout/cycle1"/>
    <dgm:cxn modelId="{1C69BE2D-E0B4-4256-AA03-55A5142DE3C8}" srcId="{1892EF27-885E-4345-AD72-243DEE417935}" destId="{10B0ED11-BE70-482D-BD0A-F03073C834A0}" srcOrd="0" destOrd="0" parTransId="{C4F0AC47-D9AC-4590-973E-34DC3177E1BD}" sibTransId="{C20246B5-6DA8-4147-82EC-603FFD91DD2D}"/>
    <dgm:cxn modelId="{C2BFA522-15C8-496B-98E1-136B8CFB4A53}" type="presOf" srcId="{1892EF27-885E-4345-AD72-243DEE417935}" destId="{568F877B-AC67-4772-85D0-32C11EA81F4C}" srcOrd="0" destOrd="0" presId="urn:microsoft.com/office/officeart/2005/8/layout/cycle1"/>
    <dgm:cxn modelId="{6D30066B-AB08-4439-81AA-F02AD53F69DE}" type="presOf" srcId="{C20246B5-6DA8-4147-82EC-603FFD91DD2D}" destId="{19444C73-31FB-40ED-986F-D49C8CB3843F}" srcOrd="0" destOrd="0" presId="urn:microsoft.com/office/officeart/2005/8/layout/cycle1"/>
    <dgm:cxn modelId="{32E7EDA3-8013-4603-BA47-6F17C0AF3F5C}" type="presOf" srcId="{9133411F-20EE-40C8-8336-3D91353D6D17}" destId="{B2E6CFD3-2FEA-469D-80AE-FA1B78420CC1}" srcOrd="0" destOrd="0" presId="urn:microsoft.com/office/officeart/2005/8/layout/cycle1"/>
    <dgm:cxn modelId="{8435BF8C-10ED-4731-A21F-19ACFFF1F193}" type="presOf" srcId="{C9E100F2-000F-412A-BE05-4429CDFF14D1}" destId="{AAFC0CE1-33BC-44E7-BF66-F82D96DA5EBE}" srcOrd="0" destOrd="0" presId="urn:microsoft.com/office/officeart/2005/8/layout/cycle1"/>
    <dgm:cxn modelId="{26EADCE4-AE19-4137-8AB3-A2D1F3010B4F}" srcId="{1892EF27-885E-4345-AD72-243DEE417935}" destId="{0AA79043-4BA3-46BD-8F3B-93A5C0172195}" srcOrd="4" destOrd="0" parTransId="{E04D1057-6108-43AB-A239-36C62C17DF36}" sibTransId="{C9E100F2-000F-412A-BE05-4429CDFF14D1}"/>
    <dgm:cxn modelId="{188F1B58-EF9A-4E5D-9385-4235ED9E351A}" srcId="{1892EF27-885E-4345-AD72-243DEE417935}" destId="{9E83110F-D19B-4DCD-AD09-ACA2E6C55068}" srcOrd="3" destOrd="0" parTransId="{13728BEE-0E8A-4300-A471-80FAD5BE2134}" sibTransId="{DB742ACD-4581-446E-B3BA-8754E99A348C}"/>
    <dgm:cxn modelId="{06873C96-0529-45A6-85AC-3E613ABD8509}" type="presOf" srcId="{3C1ABCB2-D846-4B9E-AF0E-127E03620CA2}" destId="{9BCF661D-340E-48BD-8300-55A738D82CE4}" srcOrd="0" destOrd="0" presId="urn:microsoft.com/office/officeart/2005/8/layout/cycle1"/>
    <dgm:cxn modelId="{A6E1DA5C-CFD4-4342-935E-998762474B51}" type="presOf" srcId="{F2718C59-4AF8-4651-B5F8-03F430F45E5F}" destId="{5D7E8910-3FBE-4085-BD22-40C1EB490003}" srcOrd="0" destOrd="0" presId="urn:microsoft.com/office/officeart/2005/8/layout/cycle1"/>
    <dgm:cxn modelId="{6BF17767-1057-44B4-AD4F-FEDC30AB6B9E}" type="presParOf" srcId="{568F877B-AC67-4772-85D0-32C11EA81F4C}" destId="{2679029C-E0F4-4241-9DDB-D96CEA7FB73F}" srcOrd="0" destOrd="0" presId="urn:microsoft.com/office/officeart/2005/8/layout/cycle1"/>
    <dgm:cxn modelId="{180A5073-CCD6-482B-9127-DB979C523BE4}" type="presParOf" srcId="{568F877B-AC67-4772-85D0-32C11EA81F4C}" destId="{201265A1-E8E7-41A3-BB6F-DC59C13A0C2E}" srcOrd="1" destOrd="0" presId="urn:microsoft.com/office/officeart/2005/8/layout/cycle1"/>
    <dgm:cxn modelId="{2A502B93-DB1D-4636-B546-739599631228}" type="presParOf" srcId="{568F877B-AC67-4772-85D0-32C11EA81F4C}" destId="{19444C73-31FB-40ED-986F-D49C8CB3843F}" srcOrd="2" destOrd="0" presId="urn:microsoft.com/office/officeart/2005/8/layout/cycle1"/>
    <dgm:cxn modelId="{DA0C9012-2948-4FCF-9184-A24000E3FD7D}" type="presParOf" srcId="{568F877B-AC67-4772-85D0-32C11EA81F4C}" destId="{A4FF56C2-8E47-44B9-9701-F25C794F5E24}" srcOrd="3" destOrd="0" presId="urn:microsoft.com/office/officeart/2005/8/layout/cycle1"/>
    <dgm:cxn modelId="{A401C40A-E32F-463C-9849-804EF04683AE}" type="presParOf" srcId="{568F877B-AC67-4772-85D0-32C11EA81F4C}" destId="{5029E329-C5A2-4962-83E9-4FD0E696CE31}" srcOrd="4" destOrd="0" presId="urn:microsoft.com/office/officeart/2005/8/layout/cycle1"/>
    <dgm:cxn modelId="{75E52031-A40D-4684-B92D-00491D5A6B15}" type="presParOf" srcId="{568F877B-AC67-4772-85D0-32C11EA81F4C}" destId="{5D7E8910-3FBE-4085-BD22-40C1EB490003}" srcOrd="5" destOrd="0" presId="urn:microsoft.com/office/officeart/2005/8/layout/cycle1"/>
    <dgm:cxn modelId="{B76D2F03-EDDF-48E3-8723-141563269EEC}" type="presParOf" srcId="{568F877B-AC67-4772-85D0-32C11EA81F4C}" destId="{8B105FCA-91B3-4AB0-A3F9-3F883B14310D}" srcOrd="6" destOrd="0" presId="urn:microsoft.com/office/officeart/2005/8/layout/cycle1"/>
    <dgm:cxn modelId="{4F5B5CEB-39D1-4FE8-96BB-4274E5D3606D}" type="presParOf" srcId="{568F877B-AC67-4772-85D0-32C11EA81F4C}" destId="{9BCF661D-340E-48BD-8300-55A738D82CE4}" srcOrd="7" destOrd="0" presId="urn:microsoft.com/office/officeart/2005/8/layout/cycle1"/>
    <dgm:cxn modelId="{1B87A0F7-195D-459D-9B0A-0354115AAA4E}" type="presParOf" srcId="{568F877B-AC67-4772-85D0-32C11EA81F4C}" destId="{B2E6CFD3-2FEA-469D-80AE-FA1B78420CC1}" srcOrd="8" destOrd="0" presId="urn:microsoft.com/office/officeart/2005/8/layout/cycle1"/>
    <dgm:cxn modelId="{FFB158FB-1ABE-4525-ABD1-5B19825F94AB}" type="presParOf" srcId="{568F877B-AC67-4772-85D0-32C11EA81F4C}" destId="{63D4B6DA-31C0-4648-B186-391D91F0DA55}" srcOrd="9" destOrd="0" presId="urn:microsoft.com/office/officeart/2005/8/layout/cycle1"/>
    <dgm:cxn modelId="{7F347759-954A-4764-B905-E0B94DB0E210}" type="presParOf" srcId="{568F877B-AC67-4772-85D0-32C11EA81F4C}" destId="{41751590-CF1F-42CC-BE63-C2C652591B28}" srcOrd="10" destOrd="0" presId="urn:microsoft.com/office/officeart/2005/8/layout/cycle1"/>
    <dgm:cxn modelId="{FC1CB5ED-90AB-4662-ADC4-6F807BC4C773}" type="presParOf" srcId="{568F877B-AC67-4772-85D0-32C11EA81F4C}" destId="{42AF6D82-6077-4CD1-92BD-98EA1EF8B1D2}" srcOrd="11" destOrd="0" presId="urn:microsoft.com/office/officeart/2005/8/layout/cycle1"/>
    <dgm:cxn modelId="{9AF9DC39-FAB0-4938-AD9D-0D85596CB557}" type="presParOf" srcId="{568F877B-AC67-4772-85D0-32C11EA81F4C}" destId="{4EF0BD98-064C-4075-8672-C5E59440B938}" srcOrd="12" destOrd="0" presId="urn:microsoft.com/office/officeart/2005/8/layout/cycle1"/>
    <dgm:cxn modelId="{D228A003-1FD8-4FB3-B0E5-2227B2D39C46}" type="presParOf" srcId="{568F877B-AC67-4772-85D0-32C11EA81F4C}" destId="{05147912-86DA-4B66-98F2-A51AE59962F4}" srcOrd="13" destOrd="0" presId="urn:microsoft.com/office/officeart/2005/8/layout/cycle1"/>
    <dgm:cxn modelId="{C9F48A71-7EFA-4A9A-AC6F-DD49D1346E4C}" type="presParOf" srcId="{568F877B-AC67-4772-85D0-32C11EA81F4C}" destId="{AAFC0CE1-33BC-44E7-BF66-F82D96DA5EBE}" srcOrd="14" destOrd="0" presId="urn:microsoft.com/office/officeart/2005/8/layout/cycle1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013D23-8FD3-4DF8-AFB1-AA144318DD67}">
      <dsp:nvSpPr>
        <dsp:cNvPr id="0" name=""/>
        <dsp:cNvSpPr/>
      </dsp:nvSpPr>
      <dsp:spPr>
        <a:xfrm>
          <a:off x="2685137" y="936634"/>
          <a:ext cx="1801260" cy="42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090"/>
              </a:lnTo>
              <a:lnTo>
                <a:pt x="1801260" y="292090"/>
              </a:lnTo>
              <a:lnTo>
                <a:pt x="1801260" y="428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A4BE8-53DC-458D-A6F2-16611EDDD55B}">
      <dsp:nvSpPr>
        <dsp:cNvPr id="0" name=""/>
        <dsp:cNvSpPr/>
      </dsp:nvSpPr>
      <dsp:spPr>
        <a:xfrm>
          <a:off x="2639417" y="936634"/>
          <a:ext cx="91440" cy="428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8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F2B55-205A-40EB-8B37-2741CA29C515}">
      <dsp:nvSpPr>
        <dsp:cNvPr id="0" name=""/>
        <dsp:cNvSpPr/>
      </dsp:nvSpPr>
      <dsp:spPr>
        <a:xfrm>
          <a:off x="883876" y="936634"/>
          <a:ext cx="1801260" cy="428618"/>
        </a:xfrm>
        <a:custGeom>
          <a:avLst/>
          <a:gdLst/>
          <a:ahLst/>
          <a:cxnLst/>
          <a:rect l="0" t="0" r="0" b="0"/>
          <a:pathLst>
            <a:path>
              <a:moveTo>
                <a:pt x="1801260" y="0"/>
              </a:moveTo>
              <a:lnTo>
                <a:pt x="1801260" y="292090"/>
              </a:lnTo>
              <a:lnTo>
                <a:pt x="0" y="292090"/>
              </a:lnTo>
              <a:lnTo>
                <a:pt x="0" y="428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9CB47-34E0-4F72-8FAE-1046CD738B09}">
      <dsp:nvSpPr>
        <dsp:cNvPr id="0" name=""/>
        <dsp:cNvSpPr/>
      </dsp:nvSpPr>
      <dsp:spPr>
        <a:xfrm>
          <a:off x="1948257" y="797"/>
          <a:ext cx="1473758" cy="9358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8359-CA94-41CD-9259-72FA6A15D414}">
      <dsp:nvSpPr>
        <dsp:cNvPr id="0" name=""/>
        <dsp:cNvSpPr/>
      </dsp:nvSpPr>
      <dsp:spPr>
        <a:xfrm>
          <a:off x="2112008" y="156361"/>
          <a:ext cx="1473758" cy="935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ysClr val="windowText" lastClr="000000"/>
              </a:solidFill>
            </a:rPr>
            <a:t>Direction Générale</a:t>
          </a:r>
        </a:p>
      </dsp:txBody>
      <dsp:txXfrm>
        <a:off x="2112008" y="156361"/>
        <a:ext cx="1473758" cy="935836"/>
      </dsp:txXfrm>
    </dsp:sp>
    <dsp:sp modelId="{6EE227EE-4D5D-46AD-B03F-6B1A123BB6FE}">
      <dsp:nvSpPr>
        <dsp:cNvPr id="0" name=""/>
        <dsp:cNvSpPr/>
      </dsp:nvSpPr>
      <dsp:spPr>
        <a:xfrm>
          <a:off x="146997" y="1365252"/>
          <a:ext cx="1473758" cy="9358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9323E-0823-492C-8DCB-3C23F106EF81}">
      <dsp:nvSpPr>
        <dsp:cNvPr id="0" name=""/>
        <dsp:cNvSpPr/>
      </dsp:nvSpPr>
      <dsp:spPr>
        <a:xfrm>
          <a:off x="310748" y="1520815"/>
          <a:ext cx="1473758" cy="935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ysClr val="windowText" lastClr="000000"/>
              </a:solidFill>
            </a:rPr>
            <a:t>Pôle spécialisé  dans les travaux statistiques et le Consulting </a:t>
          </a:r>
        </a:p>
      </dsp:txBody>
      <dsp:txXfrm>
        <a:off x="310748" y="1520815"/>
        <a:ext cx="1473758" cy="935836"/>
      </dsp:txXfrm>
    </dsp:sp>
    <dsp:sp modelId="{6951F2CD-081C-4713-92CC-B42217BEFD30}">
      <dsp:nvSpPr>
        <dsp:cNvPr id="0" name=""/>
        <dsp:cNvSpPr/>
      </dsp:nvSpPr>
      <dsp:spPr>
        <a:xfrm>
          <a:off x="1948257" y="1365252"/>
          <a:ext cx="1473758" cy="9358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5366B-E425-4CE7-BA7E-4B25143FE5D6}">
      <dsp:nvSpPr>
        <dsp:cNvPr id="0" name=""/>
        <dsp:cNvSpPr/>
      </dsp:nvSpPr>
      <dsp:spPr>
        <a:xfrm>
          <a:off x="2112008" y="1520815"/>
          <a:ext cx="1473758" cy="935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ysClr val="windowText" lastClr="000000"/>
              </a:solidFill>
            </a:rPr>
            <a:t>Pôle spécialisé  en cartographie  et SIG</a:t>
          </a:r>
        </a:p>
      </dsp:txBody>
      <dsp:txXfrm>
        <a:off x="2112008" y="1520815"/>
        <a:ext cx="1473758" cy="935836"/>
      </dsp:txXfrm>
    </dsp:sp>
    <dsp:sp modelId="{7C541CF3-D59E-4905-BAA7-6F38F34F7DF0}">
      <dsp:nvSpPr>
        <dsp:cNvPr id="0" name=""/>
        <dsp:cNvSpPr/>
      </dsp:nvSpPr>
      <dsp:spPr>
        <a:xfrm>
          <a:off x="3749518" y="1365252"/>
          <a:ext cx="1473758" cy="9358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12F52-1997-4849-BCE3-806E04F21140}">
      <dsp:nvSpPr>
        <dsp:cNvPr id="0" name=""/>
        <dsp:cNvSpPr/>
      </dsp:nvSpPr>
      <dsp:spPr>
        <a:xfrm>
          <a:off x="3913269" y="1520815"/>
          <a:ext cx="1473758" cy="935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ysClr val="windowText" lastClr="000000"/>
              </a:solidFill>
            </a:rPr>
            <a:t>Pôle spécialisé en informatique décisionnelle</a:t>
          </a:r>
        </a:p>
      </dsp:txBody>
      <dsp:txXfrm>
        <a:off x="3913269" y="1520815"/>
        <a:ext cx="1473758" cy="935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2D0F444-E9DF-4790-A111-245C6C21FC7E}" type="datetimeFigureOut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Projet de fin d'études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801FF3-827A-4584-8556-4F01F5D73A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Projet de fin d'études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0B83C13-BCA0-4F0E-8A90-397DF0EF7D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baseline="0" dirty="0" smtClean="0"/>
          </a:p>
        </p:txBody>
      </p:sp>
      <p:sp>
        <p:nvSpPr>
          <p:cNvPr id="59396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0DC671-BE48-46B2-99B3-6524220267D7}" type="slidenum">
              <a:rPr lang="fr-FR" smtClean="0"/>
              <a:pPr>
                <a:defRPr/>
              </a:pPr>
              <a:t>1</a:t>
            </a:fld>
            <a:endParaRPr lang="fr-FR" dirty="0" smtClean="0"/>
          </a:p>
        </p:txBody>
      </p:sp>
      <p:sp>
        <p:nvSpPr>
          <p:cNvPr id="59397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10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11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13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Pour faire l’études ,</a:t>
            </a:r>
            <a:r>
              <a:rPr lang="fr-FR" baseline="0" dirty="0" smtClean="0"/>
              <a:t> j’ai </a:t>
            </a:r>
            <a:r>
              <a:rPr lang="fr-FR" baseline="0" dirty="0" err="1" smtClean="0"/>
              <a:t>choise</a:t>
            </a:r>
            <a:r>
              <a:rPr lang="fr-FR" baseline="0" dirty="0" smtClean="0"/>
              <a:t> avec Mm </a:t>
            </a:r>
            <a:r>
              <a:rPr lang="fr-FR" baseline="0" dirty="0" err="1" smtClean="0"/>
              <a:t>Sammoud</a:t>
            </a:r>
            <a:r>
              <a:rPr lang="fr-FR" baseline="0" dirty="0" smtClean="0"/>
              <a:t> , une liste des </a:t>
            </a:r>
            <a:r>
              <a:rPr lang="fr-FR" baseline="0" dirty="0" err="1" smtClean="0"/>
              <a:t>critéres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cellon</a:t>
            </a:r>
            <a:r>
              <a:rPr lang="fr-FR" baseline="0" dirty="0" smtClean="0"/>
              <a:t> 4 </a:t>
            </a:r>
            <a:r>
              <a:rPr lang="fr-FR" baseline="0" dirty="0" err="1" smtClean="0"/>
              <a:t>catéorie</a:t>
            </a:r>
            <a:r>
              <a:rPr lang="fr-FR" baseline="0" dirty="0" smtClean="0"/>
              <a:t> : </a:t>
            </a:r>
          </a:p>
          <a:p>
            <a:pPr>
              <a:buFontTx/>
              <a:buChar char="-"/>
            </a:pPr>
            <a:r>
              <a:rPr lang="fr-FR" baseline="0" dirty="0" smtClean="0"/>
              <a:t>soi des </a:t>
            </a:r>
            <a:r>
              <a:rPr lang="fr-FR" baseline="0" dirty="0" err="1" smtClean="0"/>
              <a:t>critéres</a:t>
            </a:r>
            <a:r>
              <a:rPr lang="fr-FR" baseline="0" dirty="0" smtClean="0"/>
              <a:t> générale sur le produit comme le nombre de version , l’</a:t>
            </a:r>
            <a:r>
              <a:rPr lang="fr-FR" baseline="0" dirty="0" err="1" smtClean="0"/>
              <a:t>aparution</a:t>
            </a:r>
            <a:r>
              <a:rPr lang="fr-FR" baseline="0" dirty="0" smtClean="0"/>
              <a:t> , nombre de téléchargement …</a:t>
            </a:r>
          </a:p>
          <a:p>
            <a:pPr>
              <a:buFontTx/>
              <a:buChar char="-"/>
            </a:pPr>
            <a:r>
              <a:rPr lang="fr-FR" baseline="0" dirty="0" smtClean="0"/>
              <a:t> ainsi la catégorie technique , qui présente les technologie utilisé pour l’outils</a:t>
            </a:r>
          </a:p>
          <a:p>
            <a:pPr>
              <a:buFontTx/>
              <a:buChar char="-"/>
            </a:pPr>
            <a:r>
              <a:rPr lang="fr-FR" baseline="0" dirty="0" smtClean="0"/>
              <a:t> et </a:t>
            </a:r>
            <a:r>
              <a:rPr lang="fr-FR" baseline="0" dirty="0" err="1" smtClean="0"/>
              <a:t>orgonimque</a:t>
            </a:r>
            <a:r>
              <a:rPr lang="fr-FR" baseline="0" dirty="0" smtClean="0"/>
              <a:t> pour la simplicité d’utilisation </a:t>
            </a:r>
          </a:p>
          <a:p>
            <a:pPr>
              <a:buFontTx/>
              <a:buChar char="-"/>
            </a:pPr>
            <a:r>
              <a:rPr lang="fr-FR" baseline="0" dirty="0" smtClean="0"/>
              <a:t>et enfin  fonctionnelles ; pour avoir une idée sur la richesse de chaque produit .</a:t>
            </a:r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14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15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16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17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18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19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20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baseline="0" dirty="0" smtClean="0"/>
          </a:p>
        </p:txBody>
      </p:sp>
      <p:sp>
        <p:nvSpPr>
          <p:cNvPr id="60420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Projet de fin d'études</a:t>
            </a:r>
          </a:p>
        </p:txBody>
      </p:sp>
      <p:sp>
        <p:nvSpPr>
          <p:cNvPr id="60421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B1636-62F9-4289-BFD2-9922DE0947CA}" type="slidenum">
              <a:rPr lang="fr-FR" smtClean="0"/>
              <a:pPr>
                <a:defRPr/>
              </a:pPr>
              <a:t>2</a:t>
            </a:fld>
            <a:endParaRPr lang="fr-FR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21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22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23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11B4E-486F-4EFC-B49F-3205A73EDDFA}" type="slidenum">
              <a:rPr lang="fr-FR" smtClean="0"/>
              <a:pPr>
                <a:defRPr/>
              </a:pPr>
              <a:t>24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</a:t>
            </a:r>
            <a:r>
              <a:rPr lang="fr-FR" baseline="0" dirty="0" smtClean="0"/>
              <a:t> de commencer , on vas d’abord voir quelque notion de base d’ITIL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B83C13-BCA0-4F0E-8A90-397DF0EF7D9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Il s’agit</a:t>
            </a:r>
            <a:r>
              <a:rPr lang="fr-FR" baseline="0" dirty="0" smtClean="0"/>
              <a:t> de mettre ou remplace la DSI ou la direction des SI dans l’organisme .</a:t>
            </a:r>
          </a:p>
          <a:p>
            <a:r>
              <a:rPr lang="fr-FR" baseline="0" dirty="0" smtClean="0"/>
              <a:t>Notre DSI vat se présenter comme un fournisseur de service , qui doit donner un support à l’entreprise comme les autres fournisseurs de services (on peut cité , le marketing , gestion </a:t>
            </a:r>
            <a:r>
              <a:rPr lang="fr-FR" baseline="0" dirty="0" err="1" smtClean="0"/>
              <a:t>financiére</a:t>
            </a:r>
            <a:r>
              <a:rPr lang="fr-FR" baseline="0" dirty="0" smtClean="0"/>
              <a:t>, …) qui ne donne pas les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services.</a:t>
            </a:r>
          </a:p>
          <a:p>
            <a:r>
              <a:rPr lang="fr-FR" baseline="0" dirty="0" smtClean="0"/>
              <a:t>La DSI comme des Services Comme ; Mail , internet, des applicatifs métiers..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La question qui se pose , à qui la DSI doit proposé ces services ???</a:t>
            </a:r>
            <a:br>
              <a:rPr lang="fr-FR" baseline="0" dirty="0" smtClean="0"/>
            </a:br>
            <a:r>
              <a:rPr lang="fr-FR" baseline="0" dirty="0" smtClean="0"/>
              <a:t>Le buts ici et de soutenir les entités métiers ou Utilisateurs au contact avec les Clients , on peut notamment cité (le service d’achat , service de vente, la logistique,…) = l’ensemble des </a:t>
            </a:r>
            <a:r>
              <a:rPr lang="fr-FR" baseline="0" dirty="0" err="1" smtClean="0"/>
              <a:t>procéssus</a:t>
            </a:r>
            <a:r>
              <a:rPr lang="fr-FR" baseline="0" dirty="0" smtClean="0"/>
              <a:t> métiers qu’on les appeler (la chaine de valeur ajouté dans l’entreprise).</a:t>
            </a:r>
          </a:p>
          <a:p>
            <a:r>
              <a:rPr lang="fr-FR" baseline="0" dirty="0" smtClean="0"/>
              <a:t>- La DSI vas ainsi fournir des Services ou des processus métier dont leurs principaux acteurs considérer comme des Clients</a:t>
            </a:r>
            <a:br>
              <a:rPr lang="fr-FR" baseline="0" dirty="0" smtClean="0"/>
            </a:br>
            <a:r>
              <a:rPr lang="fr-FR" baseline="0" dirty="0" smtClean="0"/>
              <a:t>- Les responsable de ces processus métiers sont eux qui définie avec la DSI les besoins des utilisateurs on les </a:t>
            </a:r>
            <a:r>
              <a:rPr lang="fr-FR" baseline="0" dirty="0" err="1" smtClean="0"/>
              <a:t>apple</a:t>
            </a:r>
            <a:r>
              <a:rPr lang="fr-FR" baseline="0" dirty="0" smtClean="0"/>
              <a:t> (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owners</a:t>
            </a:r>
            <a:r>
              <a:rPr lang="fr-FR" baseline="0" dirty="0" smtClean="0"/>
              <a:t> ou propriétaires des processus métiers.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err="1" smtClean="0"/>
              <a:t>Anfin</a:t>
            </a:r>
            <a:r>
              <a:rPr lang="fr-FR" baseline="0" dirty="0" smtClean="0"/>
              <a:t> le buts d’</a:t>
            </a:r>
            <a:r>
              <a:rPr lang="fr-FR" baseline="0" dirty="0" err="1" smtClean="0"/>
              <a:t>ITIl</a:t>
            </a:r>
            <a:r>
              <a:rPr lang="fr-FR" baseline="0" dirty="0" smtClean="0"/>
              <a:t> et de fournir des guides en mettre en </a:t>
            </a:r>
            <a:r>
              <a:rPr lang="fr-FR" baseline="0" dirty="0" err="1" smtClean="0"/>
              <a:t>evidence</a:t>
            </a:r>
            <a:r>
              <a:rPr lang="fr-FR" baseline="0" dirty="0" smtClean="0"/>
              <a:t> les bonnes pratique dans le domaine d’ITSM pour fondé des </a:t>
            </a:r>
            <a:r>
              <a:rPr lang="fr-FR" baseline="0" dirty="0" err="1" smtClean="0"/>
              <a:t>caneau</a:t>
            </a:r>
            <a:r>
              <a:rPr lang="fr-FR" baseline="0" dirty="0" smtClean="0"/>
              <a:t> de communication entre la DSI , les responsables et les Utilisateurs.</a:t>
            </a:r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26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Revenant à</a:t>
            </a:r>
            <a:r>
              <a:rPr lang="fr-FR" baseline="0" dirty="0" smtClean="0"/>
              <a:t> la question de base, c’est quoi ITIL </a:t>
            </a:r>
            <a:br>
              <a:rPr lang="fr-FR" baseline="0" dirty="0" smtClean="0"/>
            </a:br>
            <a:r>
              <a:rPr lang="fr-FR" baseline="0" dirty="0" err="1" smtClean="0"/>
              <a:t>ITIL</a:t>
            </a:r>
            <a:r>
              <a:rPr lang="fr-FR" baseline="0" dirty="0" smtClean="0"/>
              <a:t> veut dire : Information Technologie Infrastructure Librairies .</a:t>
            </a:r>
          </a:p>
          <a:p>
            <a:r>
              <a:rPr lang="fr-FR" baseline="0" dirty="0" smtClean="0"/>
              <a:t>Il s’agit enfaite d’une ligne directrice suite d’</a:t>
            </a:r>
            <a:r>
              <a:rPr lang="fr-FR" baseline="0" dirty="0" err="1" smtClean="0"/>
              <a:t>expérence</a:t>
            </a:r>
            <a:r>
              <a:rPr lang="fr-FR" baseline="0" dirty="0" smtClean="0"/>
              <a:t> des entreprise et d’</a:t>
            </a:r>
            <a:r>
              <a:rPr lang="fr-FR" baseline="0" dirty="0" err="1" smtClean="0"/>
              <a:t>administations</a:t>
            </a:r>
            <a:r>
              <a:rPr lang="fr-FR" baseline="0" dirty="0" smtClean="0"/>
              <a:t> .</a:t>
            </a:r>
            <a:br>
              <a:rPr lang="fr-FR" baseline="0" dirty="0" smtClean="0"/>
            </a:br>
            <a:r>
              <a:rPr lang="fr-FR" baseline="0" dirty="0" smtClean="0"/>
              <a:t>C’est </a:t>
            </a:r>
            <a:r>
              <a:rPr lang="fr-FR" baseline="0" dirty="0" err="1" smtClean="0"/>
              <a:t>unn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référentiél</a:t>
            </a:r>
            <a:r>
              <a:rPr lang="fr-FR" baseline="0" dirty="0" smtClean="0"/>
              <a:t> des bon pratiques de gestion des Services.</a:t>
            </a:r>
          </a:p>
          <a:p>
            <a:r>
              <a:rPr lang="fr-FR" baseline="0" dirty="0" smtClean="0"/>
              <a:t>Les buts est d’aligner les services proposé par la DSI au besoin exprimé par le métier tout en maitrisant les Couts.</a:t>
            </a:r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27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ITIL propose le Cycle de </a:t>
            </a:r>
            <a:r>
              <a:rPr lang="fr-FR" dirty="0" err="1" smtClean="0"/>
              <a:t>deming</a:t>
            </a:r>
            <a:r>
              <a:rPr lang="fr-FR" baseline="0" dirty="0" smtClean="0"/>
              <a:t> pour l’amélioration continue des processus , en se basant sur le </a:t>
            </a:r>
            <a:r>
              <a:rPr lang="fr-FR" baseline="0" dirty="0" err="1" smtClean="0"/>
              <a:t>cylce</a:t>
            </a:r>
            <a:r>
              <a:rPr lang="fr-FR" baseline="0" dirty="0" smtClean="0"/>
              <a:t> PDCA </a:t>
            </a:r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28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La plus part</a:t>
            </a:r>
            <a:r>
              <a:rPr lang="fr-FR" baseline="0" dirty="0" smtClean="0"/>
              <a:t> de ces processus se ressemble et s’</a:t>
            </a:r>
            <a:r>
              <a:rPr lang="fr-FR" baseline="0" dirty="0" err="1" smtClean="0"/>
              <a:t>intéragie</a:t>
            </a:r>
            <a:r>
              <a:rPr lang="fr-FR" baseline="0" dirty="0" smtClean="0"/>
              <a:t> les un les autres par exemple :</a:t>
            </a:r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29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30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Projet de fin d'études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581BB7-D572-45B2-BE86-DDB7893ED3E5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31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33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34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100356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214D7E-C569-4546-BFA3-6AA1A9DAF1B6}" type="slidenum">
              <a:rPr lang="fr-FR" smtClean="0"/>
              <a:pPr>
                <a:defRPr/>
              </a:pPr>
              <a:t>35</a:t>
            </a:fld>
            <a:endParaRPr lang="fr-FR" smtClean="0"/>
          </a:p>
        </p:txBody>
      </p:sp>
      <p:sp>
        <p:nvSpPr>
          <p:cNvPr id="100357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100356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214D7E-C569-4546-BFA3-6AA1A9DAF1B6}" type="slidenum">
              <a:rPr lang="fr-FR" smtClean="0"/>
              <a:pPr>
                <a:defRPr/>
              </a:pPr>
              <a:t>36</a:t>
            </a:fld>
            <a:endParaRPr lang="fr-FR" smtClean="0"/>
          </a:p>
        </p:txBody>
      </p:sp>
      <p:sp>
        <p:nvSpPr>
          <p:cNvPr id="100357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On a pu mettre en place un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système décisionnel pour l’étude et l’analyse de l’évolution des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secteurs économiques Marocain.</a:t>
            </a:r>
            <a:endParaRPr lang="fr-FR" dirty="0" smtClean="0"/>
          </a:p>
        </p:txBody>
      </p:sp>
      <p:sp>
        <p:nvSpPr>
          <p:cNvPr id="10342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6F06E6-3720-4B49-942E-17487B7EF8B5}" type="slidenum">
              <a:rPr lang="fr-FR" smtClean="0"/>
              <a:pPr>
                <a:defRPr/>
              </a:pPr>
              <a:t>37</a:t>
            </a:fld>
            <a:endParaRPr lang="fr-FR" smtClean="0"/>
          </a:p>
        </p:txBody>
      </p:sp>
      <p:sp>
        <p:nvSpPr>
          <p:cNvPr id="10342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104452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46806F-B399-4433-8C46-F8DAD37CD988}" type="slidenum">
              <a:rPr lang="fr-FR" smtClean="0"/>
              <a:pPr>
                <a:defRPr/>
              </a:pPr>
              <a:t>38</a:t>
            </a:fld>
            <a:endParaRPr lang="fr-FR" smtClean="0"/>
          </a:p>
        </p:txBody>
      </p:sp>
      <p:sp>
        <p:nvSpPr>
          <p:cNvPr id="104453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Le</a:t>
            </a:r>
            <a:r>
              <a:rPr lang="fr-FR" baseline="0" dirty="0" smtClean="0"/>
              <a:t> stage est </a:t>
            </a:r>
            <a:r>
              <a:rPr lang="fr-FR" baseline="0" dirty="0" err="1" smtClean="0"/>
              <a:t>efféctuer</a:t>
            </a:r>
            <a:r>
              <a:rPr lang="fr-FR" baseline="0" dirty="0" smtClean="0"/>
              <a:t> au sain de la direction des système d’information qui est responsable de tous les services informatique de l’ONHYM.</a:t>
            </a:r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2398AF-78BF-4B1A-A76E-CA828AFDBB58}" type="slidenum">
              <a:rPr lang="fr-FR" smtClean="0"/>
              <a:pPr>
                <a:defRPr/>
              </a:pPr>
              <a:t>4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5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6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7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8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0A2A-D3FE-4126-956A-CE2CFD9346D9}" type="slidenum">
              <a:rPr lang="fr-FR" smtClean="0"/>
              <a:pPr>
                <a:defRPr/>
              </a:pPr>
              <a:t>9</a:t>
            </a:fld>
            <a:endParaRPr lang="fr-FR" smtClean="0"/>
          </a:p>
        </p:txBody>
      </p:sp>
      <p:sp>
        <p:nvSpPr>
          <p:cNvPr id="62469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Projet de fin d'études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9683B-13BD-4C47-894D-559C16A420E3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D9D1-909B-4505-B285-6339739E94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EAD3C-063C-4545-8802-20D3E5B31174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AD794-02F1-4551-A2E2-B7BEA39A80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EB934-17AD-4B2A-97D5-04CFE57288CB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7DA28-AC10-4630-AFCC-DAC8CEA6BA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F5932-D4B6-4207-B863-799E3881B085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1993-8A40-49DB-BEA3-4681A7EC6C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F93CD-8B24-437D-BC09-44C468A203A9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C1379-FB96-46F2-AF65-032A85C2F9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48583-0205-49C7-B6FA-E96EA0661DE3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0DD14-13B6-4D01-826E-AA8D078119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7A846-7B93-48DD-9E4A-39AD5FBFD2E7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C1226-C123-42A4-BDC5-1C5AC881CE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879B1-78F5-462E-8A84-152E7E8B6715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68369-C809-438C-8BAF-05776C839D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21824-EE1A-466B-982F-CFF09F2E8A53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6EEC1-D384-401E-B904-B10DDB4514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88813-7205-477C-84B8-E58EBCCB277F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61EE-3033-483D-9C51-F1D4D17389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6513-2C1C-4EB8-8DD5-379C7B1C20DB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47E7-3382-408A-9185-F69F846F79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826C627-B818-4EE1-B278-E64DB325E411}" type="datetime1">
              <a:rPr lang="fr-FR"/>
              <a:pPr>
                <a:defRPr/>
              </a:pPr>
              <a:t>25/06/2013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AF63453-5894-4A58-9823-2C1013B424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9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22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gray">
          <a:xfrm>
            <a:off x="0" y="0"/>
            <a:ext cx="9144000" cy="16256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>
              <a:ln>
                <a:solidFill>
                  <a:srgbClr val="00B0F0"/>
                </a:solidFill>
              </a:ln>
              <a:solidFill>
                <a:srgbClr val="00B0F0"/>
              </a:solidFill>
              <a:cs typeface="+mn-cs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>
              <a:cs typeface="+mn-cs"/>
            </a:endParaRPr>
          </a:p>
        </p:txBody>
      </p:sp>
      <p:sp>
        <p:nvSpPr>
          <p:cNvPr id="2052" name="Rectangle 9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053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33131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Georgia" pitchFamily="18" charset="0"/>
              </a:rPr>
              <a:t>Année universitaire </a:t>
            </a:r>
            <a:r>
              <a:rPr lang="fr-FR" sz="1400" b="1" dirty="0" smtClean="0">
                <a:solidFill>
                  <a:schemeClr val="bg1"/>
                </a:solidFill>
                <a:latin typeface="Georgia" pitchFamily="18" charset="0"/>
              </a:rPr>
              <a:t>2012/2013</a:t>
            </a:r>
            <a:endParaRPr lang="fr-FR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1" name="Title 1" descr="Title 1"/>
          <p:cNvSpPr txBox="1">
            <a:spLocks/>
          </p:cNvSpPr>
          <p:nvPr/>
        </p:nvSpPr>
        <p:spPr>
          <a:xfrm>
            <a:off x="3000375" y="2743192"/>
            <a:ext cx="5535613" cy="12096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sz="2000" b="1" dirty="0" smtClean="0">
                <a:latin typeface="Georgia" pitchFamily="18" charset="0"/>
              </a:rPr>
              <a:t>Etude et Mise en Place d’un </a:t>
            </a:r>
            <a:r>
              <a:rPr lang="en-US" sz="2000" b="1" dirty="0" smtClean="0">
                <a:latin typeface="Georgia" pitchFamily="18" charset="0"/>
              </a:rPr>
              <a:t>Business Process Management  </a:t>
            </a:r>
            <a:r>
              <a:rPr lang="fr-FR" sz="2000" b="1" dirty="0" smtClean="0">
                <a:latin typeface="Georgia" pitchFamily="18" charset="0"/>
              </a:rPr>
              <a:t>pour les Processus IT  au sein de DSI –ONHYM à Rabat</a:t>
            </a:r>
            <a:endParaRPr lang="fr-FR" sz="2000" dirty="0">
              <a:latin typeface="Georgia" pitchFamily="18" charset="0"/>
            </a:endParaRPr>
          </a:p>
        </p:txBody>
      </p:sp>
      <p:sp>
        <p:nvSpPr>
          <p:cNvPr id="2055" name="Freeform 5" descr="&lt;LOGICA_QUOTE_LEFT&gt;"/>
          <p:cNvSpPr>
            <a:spLocks/>
          </p:cNvSpPr>
          <p:nvPr/>
        </p:nvSpPr>
        <p:spPr bwMode="gray">
          <a:xfrm>
            <a:off x="2714625" y="2733667"/>
            <a:ext cx="527050" cy="15049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056" name="Freeform 9" descr="&lt;LOGICA_QUOTE_RIGHT&gt;"/>
          <p:cNvSpPr>
            <a:spLocks/>
          </p:cNvSpPr>
          <p:nvPr/>
        </p:nvSpPr>
        <p:spPr bwMode="gray">
          <a:xfrm>
            <a:off x="8258175" y="2285992"/>
            <a:ext cx="528638" cy="1504950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2058" name="ZoneTexte 15"/>
          <p:cNvSpPr txBox="1">
            <a:spLocks noChangeArrowheads="1"/>
          </p:cNvSpPr>
          <p:nvPr/>
        </p:nvSpPr>
        <p:spPr bwMode="auto">
          <a:xfrm>
            <a:off x="4786314" y="4638739"/>
            <a:ext cx="38576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146028"/>
                </a:solidFill>
                <a:latin typeface="Georgia" pitchFamily="18" charset="0"/>
              </a:rPr>
              <a:t>Soutenu par: </a:t>
            </a:r>
            <a:r>
              <a:rPr lang="fr-FR" sz="1200" b="1" dirty="0" smtClean="0">
                <a:solidFill>
                  <a:srgbClr val="146028"/>
                </a:solidFill>
                <a:latin typeface="Georgia" pitchFamily="18" charset="0"/>
              </a:rPr>
              <a:t> </a:t>
            </a:r>
            <a:r>
              <a:rPr lang="fr-FR" sz="1200" b="1" dirty="0" smtClean="0">
                <a:latin typeface="Georgia" pitchFamily="18" charset="0"/>
              </a:rPr>
              <a:t>Mr. BOUOUAROUR REDOUANE</a:t>
            </a:r>
            <a:endParaRPr lang="fr-FR" sz="1200" b="1" dirty="0">
              <a:latin typeface="Georgia" pitchFamily="18" charset="0"/>
            </a:endParaRPr>
          </a:p>
        </p:txBody>
      </p:sp>
      <p:sp>
        <p:nvSpPr>
          <p:cNvPr id="2060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6CBC6F94-94D3-424E-B4F8-0609CCDAEFD2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2" name="ZoneTexte 19"/>
          <p:cNvSpPr txBox="1">
            <a:spLocks noChangeArrowheads="1"/>
          </p:cNvSpPr>
          <p:nvPr/>
        </p:nvSpPr>
        <p:spPr bwMode="auto">
          <a:xfrm>
            <a:off x="142874" y="4589514"/>
            <a:ext cx="492919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077913" algn="l"/>
              </a:tabLst>
            </a:pPr>
            <a:r>
              <a:rPr lang="fr-FR" b="1" dirty="0">
                <a:solidFill>
                  <a:srgbClr val="146028"/>
                </a:solidFill>
                <a:latin typeface="Georgia" pitchFamily="18" charset="0"/>
              </a:rPr>
              <a:t> </a:t>
            </a:r>
            <a:r>
              <a:rPr lang="fr-FR" sz="1200" b="1" dirty="0" smtClean="0">
                <a:solidFill>
                  <a:srgbClr val="146028"/>
                </a:solidFill>
                <a:latin typeface="Georgia" pitchFamily="18" charset="0"/>
              </a:rPr>
              <a:t>Membres de Jury :         </a:t>
            </a:r>
          </a:p>
          <a:p>
            <a:pPr>
              <a:tabLst>
                <a:tab pos="1077913" algn="l"/>
              </a:tabLst>
            </a:pPr>
            <a:endParaRPr lang="fr-FR" sz="1200" b="1" dirty="0" smtClean="0">
              <a:solidFill>
                <a:srgbClr val="146028"/>
              </a:solidFill>
              <a:latin typeface="Georgia" pitchFamily="18" charset="0"/>
            </a:endParaRPr>
          </a:p>
          <a:p>
            <a:pPr>
              <a:tabLst>
                <a:tab pos="1077913" algn="l"/>
              </a:tabLst>
            </a:pPr>
            <a:r>
              <a:rPr lang="fr-FR" sz="1200" b="1" dirty="0" smtClean="0">
                <a:solidFill>
                  <a:srgbClr val="146028"/>
                </a:solidFill>
                <a:latin typeface="Georgia" pitchFamily="18" charset="0"/>
              </a:rPr>
              <a:t>	</a:t>
            </a:r>
            <a:endParaRPr lang="fr-FR" sz="1200" b="1" dirty="0">
              <a:solidFill>
                <a:schemeClr val="accent6"/>
              </a:solidFill>
              <a:latin typeface="Georgia" pitchFamily="18" charset="0"/>
            </a:endParaRPr>
          </a:p>
          <a:p>
            <a:pPr>
              <a:tabLst>
                <a:tab pos="1077913" algn="l"/>
              </a:tabLst>
            </a:pPr>
            <a:r>
              <a:rPr lang="fr-FR" sz="1200" dirty="0">
                <a:latin typeface="Georgia" pitchFamily="18" charset="0"/>
              </a:rPr>
              <a:t>                              </a:t>
            </a:r>
            <a:r>
              <a:rPr lang="fr-FR" sz="1200" b="1" dirty="0" smtClean="0">
                <a:latin typeface="Georgia" pitchFamily="18" charset="0"/>
              </a:rPr>
              <a:t>P</a:t>
            </a:r>
            <a:r>
              <a:rPr lang="fr-FR" sz="1200" b="1" dirty="0" smtClean="0">
                <a:latin typeface="Georgia" pitchFamily="18" charset="0"/>
              </a:rPr>
              <a:t>r</a:t>
            </a:r>
            <a:r>
              <a:rPr lang="fr-FR" sz="1200" b="1" dirty="0" smtClean="0">
                <a:latin typeface="Georgia" pitchFamily="18" charset="0"/>
              </a:rPr>
              <a:t>. A. TAHIRI </a:t>
            </a:r>
            <a:r>
              <a:rPr lang="fr-FR" sz="1200" dirty="0" smtClean="0">
                <a:latin typeface="Georgia" pitchFamily="18" charset="0"/>
              </a:rPr>
              <a:t>	</a:t>
            </a:r>
            <a:r>
              <a:rPr lang="fr-FR" sz="1200" b="1" dirty="0" smtClean="0">
                <a:solidFill>
                  <a:schemeClr val="accent6"/>
                </a:solidFill>
                <a:latin typeface="Georgia" pitchFamily="18" charset="0"/>
              </a:rPr>
              <a:t>Encadrant   </a:t>
            </a:r>
            <a:r>
              <a:rPr lang="fr-FR" sz="1200" b="1" dirty="0" err="1" smtClean="0">
                <a:solidFill>
                  <a:schemeClr val="accent6"/>
                </a:solidFill>
                <a:latin typeface="Georgia" pitchFamily="18" charset="0"/>
              </a:rPr>
              <a:t>Ensaté</a:t>
            </a:r>
            <a:endParaRPr lang="fr-FR" sz="1200" b="1" dirty="0" smtClean="0">
              <a:solidFill>
                <a:schemeClr val="accent6"/>
              </a:solidFill>
              <a:latin typeface="Georgia" pitchFamily="18" charset="0"/>
            </a:endParaRPr>
          </a:p>
          <a:p>
            <a:pPr>
              <a:tabLst>
                <a:tab pos="1077913" algn="l"/>
              </a:tabLst>
            </a:pPr>
            <a:r>
              <a:rPr lang="fr-FR" sz="1200" dirty="0" smtClean="0">
                <a:latin typeface="Georgia" pitchFamily="18" charset="0"/>
              </a:rPr>
              <a:t>	</a:t>
            </a:r>
            <a:r>
              <a:rPr lang="fr-FR" sz="1200" b="1" dirty="0" smtClean="0">
                <a:latin typeface="Georgia" pitchFamily="18" charset="0"/>
              </a:rPr>
              <a:t>P</a:t>
            </a:r>
            <a:r>
              <a:rPr lang="fr-FR" sz="1200" b="1" dirty="0" smtClean="0">
                <a:latin typeface="Georgia" pitchFamily="18" charset="0"/>
              </a:rPr>
              <a:t>r</a:t>
            </a:r>
            <a:r>
              <a:rPr lang="fr-FR" sz="1200" b="1" dirty="0" smtClean="0">
                <a:latin typeface="Georgia" pitchFamily="18" charset="0"/>
              </a:rPr>
              <a:t>. Y. CHKOURI	</a:t>
            </a:r>
            <a:r>
              <a:rPr lang="fr-FR" sz="1200" b="1" dirty="0" smtClean="0">
                <a:solidFill>
                  <a:schemeClr val="accent2"/>
                </a:solidFill>
                <a:latin typeface="Georgia" pitchFamily="18" charset="0"/>
              </a:rPr>
              <a:t>Enseignant  </a:t>
            </a:r>
            <a:r>
              <a:rPr lang="fr-FR" sz="1200" b="1" dirty="0" err="1" smtClean="0">
                <a:solidFill>
                  <a:schemeClr val="accent2"/>
                </a:solidFill>
                <a:latin typeface="Georgia" pitchFamily="18" charset="0"/>
              </a:rPr>
              <a:t>Ensaté</a:t>
            </a:r>
            <a:endParaRPr lang="fr-FR" sz="1200" b="1" dirty="0" smtClean="0">
              <a:solidFill>
                <a:schemeClr val="accent2"/>
              </a:solidFill>
              <a:latin typeface="Georgia" pitchFamily="18" charset="0"/>
            </a:endParaRPr>
          </a:p>
          <a:p>
            <a:pPr>
              <a:tabLst>
                <a:tab pos="1077913" algn="l"/>
              </a:tabLst>
            </a:pPr>
            <a:r>
              <a:rPr lang="fr-FR" sz="1200" b="1" dirty="0" smtClean="0">
                <a:latin typeface="Georgia" pitchFamily="18" charset="0"/>
              </a:rPr>
              <a:t>	</a:t>
            </a:r>
            <a:r>
              <a:rPr lang="fr-FR" sz="1200" b="1" dirty="0" smtClean="0">
                <a:latin typeface="Georgia" pitchFamily="18" charset="0"/>
              </a:rPr>
              <a:t>Pr</a:t>
            </a:r>
            <a:r>
              <a:rPr lang="fr-FR" sz="1200" b="1" dirty="0" smtClean="0">
                <a:latin typeface="Georgia" pitchFamily="18" charset="0"/>
              </a:rPr>
              <a:t>. Y. TABII	</a:t>
            </a:r>
            <a:r>
              <a:rPr lang="fr-FR" sz="1200" b="1" dirty="0" smtClean="0">
                <a:solidFill>
                  <a:schemeClr val="accent2"/>
                </a:solidFill>
                <a:latin typeface="Georgia" pitchFamily="18" charset="0"/>
              </a:rPr>
              <a:t>Enseignant  </a:t>
            </a:r>
            <a:r>
              <a:rPr lang="fr-FR" sz="1200" b="1" dirty="0" err="1" smtClean="0">
                <a:solidFill>
                  <a:schemeClr val="accent2"/>
                </a:solidFill>
                <a:latin typeface="Georgia" pitchFamily="18" charset="0"/>
              </a:rPr>
              <a:t>Ensaté</a:t>
            </a:r>
            <a:endParaRPr lang="fr-FR" sz="1200" b="1" dirty="0">
              <a:solidFill>
                <a:schemeClr val="accent2"/>
              </a:solidFill>
              <a:latin typeface="Georgia" pitchFamily="18" charset="0"/>
            </a:endParaRPr>
          </a:p>
        </p:txBody>
      </p:sp>
      <p:pic>
        <p:nvPicPr>
          <p:cNvPr id="2061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134938"/>
            <a:ext cx="1084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Text Box 2"/>
          <p:cNvSpPr txBox="1">
            <a:spLocks noChangeArrowheads="1"/>
          </p:cNvSpPr>
          <p:nvPr/>
        </p:nvSpPr>
        <p:spPr bwMode="auto">
          <a:xfrm>
            <a:off x="-71438" y="1247775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Times New Roman" pitchFamily="18" charset="0"/>
              </a:rPr>
              <a:t>École Nationale des Sciences Appliquées de Tétouan 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66" name="Image 16" descr="logo ens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5286388"/>
            <a:ext cx="180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16" descr="logo ens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5464190"/>
            <a:ext cx="180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 16" descr="logo ens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5643578"/>
            <a:ext cx="180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 20" descr="ua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979360" cy="1180369"/>
          </a:xfrm>
          <a:prstGeom prst="rect">
            <a:avLst/>
          </a:prstGeom>
        </p:spPr>
      </p:pic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7410481" y="1142984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  <a:latin typeface="Times New Roman" pitchFamily="18" charset="0"/>
              </a:rPr>
              <a:t>Université Abdelmalek Assaadi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 De L’ONHYM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du projet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Business Process Management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-32" y="885396"/>
          <a:ext cx="500034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34"/>
              </a:tblGrid>
              <a:tr h="2824321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Processus</a:t>
                      </a:r>
                      <a:endParaRPr lang="fr-FR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71967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2"/>
                          </a:solidFill>
                          <a:latin typeface="Agency FB" pitchFamily="34" charset="0"/>
                        </a:rPr>
                        <a:t>BPM</a:t>
                      </a:r>
                    </a:p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26"/>
          <p:cNvSpPr txBox="1"/>
          <p:nvPr/>
        </p:nvSpPr>
        <p:spPr>
          <a:xfrm>
            <a:off x="857224" y="1142984"/>
            <a:ext cx="7786742" cy="33855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Définition du BPM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857224" y="2786058"/>
            <a:ext cx="7786742" cy="33855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Les avantages du BPM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5786" y="1643050"/>
            <a:ext cx="800105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eorgia" pitchFamily="18" charset="0"/>
                <a:cs typeface="Times New Roman" pitchFamily="18" charset="0"/>
              </a:rPr>
              <a:t>C’est un discipline ou une approche de pilotage de l’entreprise  fondé sur les processus pour la meilleur gouvernance  et interactions des différents éléments  (humains , Systems, …) . </a:t>
            </a:r>
            <a:endParaRPr lang="fr-FR" dirty="0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5786" y="3500438"/>
            <a:ext cx="800105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  <a:cs typeface="Times New Roman" pitchFamily="18" charset="0"/>
              </a:rPr>
              <a:t>    La réduction du coût.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  <a:cs typeface="Times New Roman" pitchFamily="18" charset="0"/>
              </a:rPr>
              <a:t>    Optimiser les processus.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  <a:cs typeface="Times New Roman" pitchFamily="18" charset="0"/>
              </a:rPr>
              <a:t>    Meilleur coordination entre les ressources humaines et les systèmes.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  <a:cs typeface="Times New Roman" pitchFamily="18" charset="0"/>
              </a:rPr>
              <a:t>    La création de valeur pour l’utilisateur final =&gt; Satisfaction d’utilisateur.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 </a:t>
            </a:r>
            <a:r>
              <a:rPr lang="fr-FR" dirty="0" smtClean="0">
                <a:latin typeface="Georgia" pitchFamily="18" charset="0"/>
                <a:cs typeface="Times New Roman" pitchFamily="18" charset="0"/>
              </a:rPr>
              <a:t>Mesure et analyse des processus existants et nouveaux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  <a:cs typeface="Times New Roman" pitchFamily="18" charset="0"/>
              </a:rPr>
              <a:t>   Optimisation et automatisation des processus métier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 De L’ONHYM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du projet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Business Process Management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-32" y="885396"/>
          <a:ext cx="500034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34"/>
              </a:tblGrid>
              <a:tr h="2824321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Processus</a:t>
                      </a:r>
                      <a:endParaRPr lang="fr-FR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71967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2"/>
                          </a:solidFill>
                          <a:latin typeface="Agency FB" pitchFamily="34" charset="0"/>
                        </a:rPr>
                        <a:t>BPM</a:t>
                      </a:r>
                    </a:p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Diagramme 13"/>
          <p:cNvGraphicFramePr/>
          <p:nvPr/>
        </p:nvGraphicFramePr>
        <p:xfrm>
          <a:off x="1500166" y="2000240"/>
          <a:ext cx="64294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26"/>
          <p:cNvSpPr txBox="1"/>
          <p:nvPr/>
        </p:nvSpPr>
        <p:spPr>
          <a:xfrm>
            <a:off x="785786" y="1142984"/>
            <a:ext cx="8072494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Démarche du BPM</a:t>
            </a:r>
            <a:endParaRPr lang="fr-F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411" name="Title 1" descr="Title 1"/>
          <p:cNvSpPr txBox="1">
            <a:spLocks/>
          </p:cNvSpPr>
          <p:nvPr/>
        </p:nvSpPr>
        <p:spPr bwMode="auto">
          <a:xfrm>
            <a:off x="4189413" y="3429000"/>
            <a:ext cx="438308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800" b="1" i="1" dirty="0" smtClean="0">
                <a:latin typeface="Georgia" pitchFamily="18" charset="0"/>
              </a:rPr>
              <a:t>Etude</a:t>
            </a:r>
            <a:r>
              <a:rPr lang="fr-FR" sz="2800" b="1" i="1" dirty="0">
                <a:latin typeface="Georgia" pitchFamily="18" charset="0"/>
              </a:rPr>
              <a:t> </a:t>
            </a:r>
            <a:r>
              <a:rPr lang="fr-FR" sz="2800" b="1" i="1" dirty="0" smtClean="0">
                <a:latin typeface="Georgia" pitchFamily="18" charset="0"/>
              </a:rPr>
              <a:t>&amp;</a:t>
            </a:r>
            <a:r>
              <a:rPr lang="fr-FR" sz="2800" b="1" i="1" dirty="0">
                <a:latin typeface="Georgia" pitchFamily="18" charset="0"/>
              </a:rPr>
              <a:t> </a:t>
            </a:r>
            <a:r>
              <a:rPr lang="fr-FR" sz="2800" b="1" i="1" dirty="0" smtClean="0">
                <a:latin typeface="Georgia" pitchFamily="18" charset="0"/>
              </a:rPr>
              <a:t>Choix</a:t>
            </a:r>
            <a:endParaRPr lang="fr-FR" sz="2800" b="1" i="1" dirty="0">
              <a:latin typeface="Georgia" pitchFamily="18" charset="0"/>
            </a:endParaRPr>
          </a:p>
        </p:txBody>
      </p:sp>
      <p:sp>
        <p:nvSpPr>
          <p:cNvPr id="17412" name="Freeform 5" descr="&lt;LOGICA_QUOTE_LEFT&gt;"/>
          <p:cNvSpPr>
            <a:spLocks/>
          </p:cNvSpPr>
          <p:nvPr/>
        </p:nvSpPr>
        <p:spPr bwMode="gray">
          <a:xfrm>
            <a:off x="3973513" y="3424238"/>
            <a:ext cx="527050" cy="15049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13" name="Freeform 9" descr="&lt;LOGICA_QUOTE_RIGHT&gt;"/>
          <p:cNvSpPr>
            <a:spLocks/>
          </p:cNvSpPr>
          <p:nvPr/>
        </p:nvSpPr>
        <p:spPr bwMode="gray">
          <a:xfrm>
            <a:off x="8258175" y="3000375"/>
            <a:ext cx="528638" cy="1504950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0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F68C0FFA-0C2B-4B09-B9C7-2DB79FCB22EC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17417" name="Rectangle 4"/>
          <p:cNvSpPr>
            <a:spLocks noChangeArrowheads="1"/>
          </p:cNvSpPr>
          <p:nvPr/>
        </p:nvSpPr>
        <p:spPr bwMode="gray">
          <a:xfrm>
            <a:off x="0" y="3175"/>
            <a:ext cx="9144000" cy="16256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17419" name="Image 16" descr="logo ens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3" y="134938"/>
            <a:ext cx="1084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1" name="Text Box 2"/>
          <p:cNvSpPr txBox="1">
            <a:spLocks noChangeArrowheads="1"/>
          </p:cNvSpPr>
          <p:nvPr/>
        </p:nvSpPr>
        <p:spPr bwMode="auto">
          <a:xfrm>
            <a:off x="-71438" y="1247775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Times New Roman" pitchFamily="18" charset="0"/>
              </a:rPr>
              <a:t>École Nationale des Sciences Appliquées de Tétouan 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3" name="Image 12" descr="desk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638560"/>
            <a:ext cx="2290770" cy="2290770"/>
          </a:xfrm>
          <a:prstGeom prst="rect">
            <a:avLst/>
          </a:prstGeom>
        </p:spPr>
      </p:pic>
      <p:pic>
        <p:nvPicPr>
          <p:cNvPr id="16" name="Image 15" descr="ua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979360" cy="1180369"/>
          </a:xfrm>
          <a:prstGeom prst="rect">
            <a:avLst/>
          </a:prstGeom>
        </p:spPr>
      </p:pic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7410481" y="1142984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  <a:latin typeface="Times New Roman" pitchFamily="18" charset="0"/>
              </a:rPr>
              <a:t>Université Abdelmalek Assaadi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1" baseline="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1" dirty="0" smtClean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26"/>
          <p:cNvSpPr txBox="1"/>
          <p:nvPr/>
        </p:nvSpPr>
        <p:spPr>
          <a:xfrm>
            <a:off x="576294" y="1000108"/>
            <a:ext cx="8496300" cy="307777"/>
          </a:xfrm>
          <a:prstGeom prst="rect">
            <a:avLst/>
          </a:prstGeom>
          <a:solidFill>
            <a:schemeClr val="accent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Outils BPM Open-source sur le marché</a:t>
            </a:r>
          </a:p>
        </p:txBody>
      </p:sp>
      <p:pic>
        <p:nvPicPr>
          <p:cNvPr id="18" name="Image 17" descr="58_Pho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1428736"/>
            <a:ext cx="1502658" cy="1043562"/>
          </a:xfrm>
          <a:prstGeom prst="rect">
            <a:avLst/>
          </a:prstGeom>
        </p:spPr>
      </p:pic>
      <p:pic>
        <p:nvPicPr>
          <p:cNvPr id="19" name="Image 18" descr="bonitasoft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2571744"/>
            <a:ext cx="1581572" cy="680076"/>
          </a:xfrm>
          <a:prstGeom prst="rect">
            <a:avLst/>
          </a:prstGeom>
        </p:spPr>
      </p:pic>
      <p:pic>
        <p:nvPicPr>
          <p:cNvPr id="20" name="Image 19" descr="intali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429000"/>
            <a:ext cx="1328734" cy="493324"/>
          </a:xfrm>
          <a:prstGeom prst="rect">
            <a:avLst/>
          </a:prstGeom>
        </p:spPr>
      </p:pic>
      <p:pic>
        <p:nvPicPr>
          <p:cNvPr id="21" name="Image 20" descr="jBPM_Signavio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282" y="4000504"/>
            <a:ext cx="1624009" cy="753744"/>
          </a:xfrm>
          <a:prstGeom prst="rect">
            <a:avLst/>
          </a:prstGeom>
        </p:spPr>
      </p:pic>
      <p:pic>
        <p:nvPicPr>
          <p:cNvPr id="22" name="Image 21" descr="oms-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596" y="4929198"/>
            <a:ext cx="1692071" cy="458739"/>
          </a:xfrm>
          <a:prstGeom prst="rect">
            <a:avLst/>
          </a:prstGeom>
        </p:spPr>
      </p:pic>
      <p:pic>
        <p:nvPicPr>
          <p:cNvPr id="23" name="Image 22" descr="orchestr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86644" y="1643050"/>
            <a:ext cx="1476676" cy="555359"/>
          </a:xfrm>
          <a:prstGeom prst="rect">
            <a:avLst/>
          </a:prstGeom>
        </p:spPr>
      </p:pic>
      <p:pic>
        <p:nvPicPr>
          <p:cNvPr id="24" name="Image 23" descr="slogan_c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43636" y="5643578"/>
            <a:ext cx="2643206" cy="597771"/>
          </a:xfrm>
          <a:prstGeom prst="rect">
            <a:avLst/>
          </a:prstGeom>
        </p:spPr>
      </p:pic>
      <p:pic>
        <p:nvPicPr>
          <p:cNvPr id="25" name="Image 24" descr="Tibco-logo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86644" y="4595834"/>
            <a:ext cx="1381108" cy="690554"/>
          </a:xfrm>
          <a:prstGeom prst="rect">
            <a:avLst/>
          </a:prstGeom>
        </p:spPr>
      </p:pic>
      <p:pic>
        <p:nvPicPr>
          <p:cNvPr id="26" name="Image 25" descr="bizagi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29520" y="2357430"/>
            <a:ext cx="1285884" cy="507820"/>
          </a:xfrm>
          <a:prstGeom prst="rect">
            <a:avLst/>
          </a:prstGeom>
        </p:spPr>
      </p:pic>
      <p:pic>
        <p:nvPicPr>
          <p:cNvPr id="27" name="Image 26" descr="guide_logo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9520" y="3000372"/>
            <a:ext cx="1176337" cy="952500"/>
          </a:xfrm>
          <a:prstGeom prst="rect">
            <a:avLst/>
          </a:prstGeom>
        </p:spPr>
      </p:pic>
      <p:pic>
        <p:nvPicPr>
          <p:cNvPr id="28" name="Image 27" descr="579498_10151394204417462_1814528160_n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86644" y="3929066"/>
            <a:ext cx="1709730" cy="597234"/>
          </a:xfrm>
          <a:prstGeom prst="rect">
            <a:avLst/>
          </a:prstGeom>
        </p:spPr>
      </p:pic>
      <p:pic>
        <p:nvPicPr>
          <p:cNvPr id="29" name="Image 28" descr="activiti-partner-log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57158" y="5786454"/>
            <a:ext cx="2643174" cy="424931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2428860" y="1500174"/>
            <a:ext cx="4643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La modélisation des processus</a:t>
            </a:r>
          </a:p>
          <a:p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L'automatisation de la mise en place des politiques</a:t>
            </a:r>
          </a:p>
          <a:p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L'amélioration de la gestion des projets en cours</a:t>
            </a:r>
          </a:p>
          <a:p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L'optimisation des processus</a:t>
            </a:r>
          </a:p>
          <a:p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La création d'un système centralisé de gestion des flux de travail.</a:t>
            </a:r>
          </a:p>
          <a:p>
            <a:r>
              <a:rPr lang="fr-FR" dirty="0" smtClean="0">
                <a:latin typeface="Georgia" pitchFamily="18" charset="0"/>
              </a:rPr>
              <a:t>  </a:t>
            </a:r>
            <a:endParaRPr lang="fr-FR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" name="Tableau 37"/>
          <p:cNvGraphicFramePr>
            <a:graphicFrameLocks noGrp="1"/>
          </p:cNvGraphicFramePr>
          <p:nvPr/>
        </p:nvGraphicFramePr>
        <p:xfrm>
          <a:off x="71406" y="857232"/>
          <a:ext cx="9072596" cy="5531185"/>
        </p:xfrm>
        <a:graphic>
          <a:graphicData uri="http://schemas.openxmlformats.org/drawingml/2006/table">
            <a:tbl>
              <a:tblPr/>
              <a:tblGrid>
                <a:gridCol w="304706"/>
                <a:gridCol w="340253"/>
                <a:gridCol w="2793129"/>
                <a:gridCol w="467214"/>
                <a:gridCol w="452416"/>
                <a:gridCol w="436306"/>
                <a:gridCol w="304706"/>
                <a:gridCol w="304706"/>
                <a:gridCol w="304706"/>
                <a:gridCol w="309783"/>
                <a:gridCol w="589095"/>
                <a:gridCol w="346601"/>
                <a:gridCol w="473226"/>
                <a:gridCol w="300075"/>
                <a:gridCol w="206836"/>
                <a:gridCol w="304706"/>
                <a:gridCol w="334096"/>
                <a:gridCol w="500036"/>
              </a:tblGrid>
              <a:tr h="40635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Critéres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</a:p>
                  </a:txBody>
                  <a:tcPr marL="2477" marR="2477" marT="247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Critéres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Open ModelSpher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Tibco Business Studio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Mega </a:t>
                      </a:r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Intalio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Bonita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Activiti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Aris Express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BiZagi</a:t>
                      </a:r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Manager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fr-FR" sz="9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JBPM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Maker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CuteFlow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W4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Orchestra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Adonis</a:t>
                      </a: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Aris </a:t>
                      </a:r>
                      <a:r>
                        <a:rPr lang="fr-FR" sz="900" b="1" i="0" u="none" strike="noStrike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2477" marR="2477" marT="2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Générale</a:t>
                      </a:r>
                    </a:p>
                  </a:txBody>
                  <a:tcPr marL="2477" marR="2477" marT="2477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Société 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Dernier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Version 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Nombre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Versions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Y-a-il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 Mise à jours disponible pour ce outil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Pourcentage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 marché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C6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Date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d'apparition du 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première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version 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C7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Nombre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Téléchargement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C8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Techniques</a:t>
                      </a:r>
                    </a:p>
                  </a:txBody>
                  <a:tcPr marL="2477" marR="2477" marT="2477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est-il Multiplateforme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C9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Peut-il s'interroger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avec les SGBD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C10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Si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oui , combien de SGBD supporte-il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C11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Quelle technologie Se base il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C12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Utilise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il Les protocoles de communication et du 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transport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 Comme DHCP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3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C13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Ergonomiques</a:t>
                      </a:r>
                    </a:p>
                  </a:txBody>
                  <a:tcPr marL="2477" marR="2477" marT="2477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Les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icones utiliser sont 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familière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 l'utilisateur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2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C14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Y-a-il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 partie de help disponible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5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C15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L'utilisateur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peut s'avoir les erreurs qui a commis pendent la modélisation ou une autre étapes d'implémentation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3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C16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Les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menus sont bien organiser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2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C17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Est' 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facile à 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Installer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3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C18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Fonctionnelles  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477" marR="2477" marT="247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Permet-il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communiquer avec les outils d'office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C19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Comment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jugez vous la 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complexité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programmation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C20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Est-il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facile de faire une migration d'un version à une autres sans faire beaucoup d'effort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22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C21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Peut-il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s'intégrer avec un ERP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C22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Peut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faire une intégration des nouvelles 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processus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facilement?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3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C23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Permet-il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 modélisation des processus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3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C24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Permet-il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l'exécution des processus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3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C25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Permet-il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faire les tables de bords (BAM)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3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C26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Gère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il la messagerie entre les utilisateurs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C27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Y-a-il 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 outils ETL pour faire le </a:t>
                      </a:r>
                      <a:r>
                        <a:rPr lang="fr-FR" sz="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mapping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des données ?</a:t>
                      </a:r>
                    </a:p>
                  </a:txBody>
                  <a:tcPr marL="2477" marR="2477" marT="24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2477" marR="2477" marT="2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graphicFrame>
        <p:nvGraphicFramePr>
          <p:cNvPr id="12" name="Espace réservé du contenu 1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24650"/>
            <a:ext cx="2133600" cy="476250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24650"/>
            <a:ext cx="2133600" cy="476250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24650"/>
            <a:ext cx="2133600" cy="476250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24650"/>
            <a:ext cx="2133600" cy="476250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715140" y="6500834"/>
            <a:ext cx="1990724" cy="357166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15" descr="579498_10151394204417462_1814528160_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857232"/>
            <a:ext cx="2454106" cy="85725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785786" y="1785926"/>
            <a:ext cx="764386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100% PHP </a:t>
            </a:r>
          </a:p>
          <a:p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Licence APL (Apache License)</a:t>
            </a:r>
          </a:p>
          <a:p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Dessiné avec le Framework « Gulliver » qui est un Framework open source crée par </a:t>
            </a:r>
            <a:r>
              <a:rPr lang="fr-FR" dirty="0" err="1" smtClean="0">
                <a:latin typeface="Georgia" pitchFamily="18" charset="0"/>
              </a:rPr>
              <a:t>Colosa</a:t>
            </a:r>
            <a:r>
              <a:rPr lang="fr-FR" dirty="0" smtClean="0">
                <a:latin typeface="Georgia" pitchFamily="18" charset="0"/>
              </a:rPr>
              <a:t>. </a:t>
            </a:r>
            <a:endParaRPr lang="fr-FR" dirty="0">
              <a:latin typeface="Georgia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85786" y="3643314"/>
            <a:ext cx="764386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Drag &amp; drop , une interface basé sur le web, sans programmation.</a:t>
            </a:r>
          </a:p>
          <a:p>
            <a:pPr>
              <a:buFont typeface="Arial" pitchFamily="34" charset="0"/>
              <a:buChar char="•"/>
            </a:pPr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Gestion des utilisateurs, messagerie, interfaces, des documents et des alertes avec un clic d’un bouton.</a:t>
            </a:r>
          </a:p>
          <a:p>
            <a:pPr>
              <a:buFont typeface="Arial" pitchFamily="34" charset="0"/>
              <a:buChar char="•"/>
            </a:pPr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Connectivité avec les bases des données.</a:t>
            </a:r>
          </a:p>
          <a:p>
            <a:pPr>
              <a:buFont typeface="Arial" pitchFamily="34" charset="0"/>
              <a:buChar char="•"/>
            </a:pPr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Application Web compatible SOA, offrant des services Web basés sur le protocole WSDL</a:t>
            </a:r>
            <a:endParaRPr lang="fr-FR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83343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>
              <a:noFill/>
              <a:cs typeface="+mn-cs"/>
            </a:endParaRP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gray">
          <a:xfrm>
            <a:off x="0" y="785794"/>
            <a:ext cx="9144000" cy="36036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>
              <a:cs typeface="+mn-cs"/>
            </a:endParaRP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gray">
          <a:xfrm>
            <a:off x="395288" y="1628775"/>
            <a:ext cx="835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fr-FR" sz="2400" b="1" dirty="0">
              <a:solidFill>
                <a:srgbClr val="4D4D4D"/>
              </a:solidFill>
            </a:endParaRPr>
          </a:p>
        </p:txBody>
      </p:sp>
      <p:sp>
        <p:nvSpPr>
          <p:cNvPr id="3078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 flipH="1">
            <a:off x="-17463" y="1103313"/>
            <a:ext cx="4140201" cy="5256212"/>
          </a:xfrm>
          <a:prstGeom prst="moon">
            <a:avLst>
              <a:gd name="adj" fmla="val 1875"/>
            </a:avLst>
          </a:prstGeom>
          <a:gradFill rotWithShape="1">
            <a:gsLst>
              <a:gs pos="0">
                <a:srgbClr val="808080"/>
              </a:gs>
              <a:gs pos="5000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kern="0" dirty="0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3082" name="Picture 7" descr="point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" y="106045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9" descr="point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850" y="5640388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063903" y="1711315"/>
            <a:ext cx="550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600" b="1" dirty="0" smtClean="0">
                <a:latin typeface="Georgia" pitchFamily="18" charset="0"/>
              </a:rPr>
              <a:t>Présentation général du projet</a:t>
            </a:r>
            <a:endParaRPr lang="fr-FR" sz="1600" b="1" dirty="0">
              <a:latin typeface="Georgia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54478" y="2357430"/>
            <a:ext cx="4718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Etude et choix</a:t>
            </a:r>
            <a:endParaRPr lang="fr-FR" sz="1600" b="1" dirty="0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372002" y="3286124"/>
            <a:ext cx="4843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Analyse et processus </a:t>
            </a:r>
            <a:endParaRPr lang="fr-FR" sz="1600" b="1" dirty="0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03688" y="4429132"/>
            <a:ext cx="5040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 Réalisation</a:t>
            </a:r>
            <a:endParaRPr lang="fr-FR" sz="1600" b="1" dirty="0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214678" y="5286388"/>
            <a:ext cx="4392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Conclusion et Perspectives</a:t>
            </a:r>
            <a:endParaRPr lang="fr-FR" sz="1800" b="1" dirty="0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785918" y="714356"/>
            <a:ext cx="5534035" cy="3603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fr-FR" sz="2400" kern="0" dirty="0">
                <a:solidFill>
                  <a:schemeClr val="bg1"/>
                </a:solidFill>
                <a:latin typeface="Georgia" pitchFamily="18" charset="0"/>
                <a:ea typeface="+mj-ea"/>
                <a:cs typeface="+mj-cs"/>
              </a:rPr>
              <a:t>Plan</a:t>
            </a:r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gray">
          <a:xfrm>
            <a:off x="2635275" y="1711315"/>
            <a:ext cx="361950" cy="360363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fr-FR" b="1" dirty="0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gray">
          <a:xfrm>
            <a:off x="3689350" y="4418019"/>
            <a:ext cx="360363" cy="360363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gray">
          <a:xfrm>
            <a:off x="3416328" y="2371718"/>
            <a:ext cx="360362" cy="360362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fr-FR" b="1" dirty="0"/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gray">
          <a:xfrm>
            <a:off x="3857652" y="3313112"/>
            <a:ext cx="360363" cy="360362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fr-FR" b="1" dirty="0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gray">
          <a:xfrm>
            <a:off x="2847966" y="5267338"/>
            <a:ext cx="360362" cy="360363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fr-FR" b="1" dirty="0"/>
          </a:p>
        </p:txBody>
      </p:sp>
      <p:sp>
        <p:nvSpPr>
          <p:cNvPr id="3097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AAFA9FC6-CE18-4DAE-8C0A-9F0B94060809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pic>
        <p:nvPicPr>
          <p:cNvPr id="2" name="Image 32" descr="logo ens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525" y="71438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715140" y="6500834"/>
            <a:ext cx="1990724" cy="357166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Espace réservé du contenu 5" descr="Architectur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040087" y="1220808"/>
            <a:ext cx="6889499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715140" y="6500834"/>
            <a:ext cx="1990724" cy="357166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Espace réservé du contenu 5" descr="PM_in_phpMyAdm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57290" y="1142984"/>
            <a:ext cx="6259212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715140" y="6500834"/>
            <a:ext cx="1990724" cy="357166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500166" y="2571744"/>
          <a:ext cx="6096000" cy="1942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485515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 pitchFamily="18" charset="0"/>
                        </a:rPr>
                        <a:t>Pré-requis </a:t>
                      </a:r>
                      <a:endParaRPr lang="fr-FR" dirty="0">
                        <a:latin typeface="Georg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485515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 pitchFamily="18" charset="0"/>
                        </a:rPr>
                        <a:t>Serveur Apache </a:t>
                      </a:r>
                      <a:endParaRPr lang="fr-FR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 pitchFamily="18" charset="0"/>
                        </a:rPr>
                        <a:t>2.2.16</a:t>
                      </a:r>
                      <a:endParaRPr lang="fr-FR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485515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 pitchFamily="18" charset="0"/>
                        </a:rPr>
                        <a:t>MySQL</a:t>
                      </a:r>
                      <a:endParaRPr lang="fr-FR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 pitchFamily="18" charset="0"/>
                        </a:rPr>
                        <a:t>5.1.7</a:t>
                      </a:r>
                      <a:endParaRPr lang="fr-FR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485515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 pitchFamily="18" charset="0"/>
                        </a:rPr>
                        <a:t>PHP</a:t>
                      </a:r>
                      <a:endParaRPr lang="fr-FR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 pitchFamily="18" charset="0"/>
                        </a:rPr>
                        <a:t>5.1.6</a:t>
                      </a:r>
                      <a:endParaRPr lang="fr-FR" dirty="0">
                        <a:latin typeface="Georg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715140" y="6500834"/>
            <a:ext cx="1990724" cy="357166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99882"/>
            <a:ext cx="8653189" cy="445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715140" y="6500834"/>
            <a:ext cx="1990724" cy="357166"/>
          </a:xfrm>
        </p:spPr>
        <p:txBody>
          <a:bodyPr/>
          <a:lstStyle/>
          <a:p>
            <a:pPr>
              <a:defRPr/>
            </a:pPr>
            <a:fld id="{315315A3-B98C-4D79-9912-80C23601B2D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Outils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Open-Source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Générale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Etude Spécifique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Outil choisi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46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LD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3091"/>
            <a:ext cx="9144000" cy="5607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819" name="Title 1" descr="Title 1"/>
          <p:cNvSpPr txBox="1">
            <a:spLocks/>
          </p:cNvSpPr>
          <p:nvPr/>
        </p:nvSpPr>
        <p:spPr bwMode="auto">
          <a:xfrm>
            <a:off x="4189413" y="3429000"/>
            <a:ext cx="43830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800" b="1" i="1" dirty="0" smtClean="0">
                <a:latin typeface="Georgia" pitchFamily="18" charset="0"/>
              </a:rPr>
              <a:t>Analyse et Processus</a:t>
            </a:r>
            <a:endParaRPr lang="fr-FR" sz="2800" b="1" i="1" dirty="0" smtClean="0">
              <a:latin typeface="Georgia" pitchFamily="18" charset="0"/>
            </a:endParaRPr>
          </a:p>
        </p:txBody>
      </p:sp>
      <p:sp>
        <p:nvSpPr>
          <p:cNvPr id="34820" name="Freeform 5" descr="&lt;LOGICA_QUOTE_LEFT&gt;"/>
          <p:cNvSpPr>
            <a:spLocks/>
          </p:cNvSpPr>
          <p:nvPr/>
        </p:nvSpPr>
        <p:spPr bwMode="gray">
          <a:xfrm>
            <a:off x="3973513" y="3424238"/>
            <a:ext cx="527050" cy="15049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1" name="Freeform 9" descr="&lt;LOGICA_QUOTE_RIGHT&gt;"/>
          <p:cNvSpPr>
            <a:spLocks/>
          </p:cNvSpPr>
          <p:nvPr/>
        </p:nvSpPr>
        <p:spPr bwMode="gray">
          <a:xfrm>
            <a:off x="8258175" y="3000375"/>
            <a:ext cx="528638" cy="1504950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019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47008BA2-000C-4B8C-AE90-6B80E1AEB002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34825" name="Rectangle 4"/>
          <p:cNvSpPr>
            <a:spLocks noChangeArrowheads="1"/>
          </p:cNvSpPr>
          <p:nvPr/>
        </p:nvSpPr>
        <p:spPr bwMode="gray">
          <a:xfrm>
            <a:off x="0" y="3175"/>
            <a:ext cx="9144000" cy="16256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3482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134938"/>
            <a:ext cx="1084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9" name="Text Box 2"/>
          <p:cNvSpPr txBox="1">
            <a:spLocks noChangeArrowheads="1"/>
          </p:cNvSpPr>
          <p:nvPr/>
        </p:nvSpPr>
        <p:spPr bwMode="auto">
          <a:xfrm>
            <a:off x="-71438" y="1247775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École Nationale des Sciences Appliquées de Tétouan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Picture 7" descr="C:\Documents and Settings\Laurent Leloup\Bureau\Images Marie\Fotolia_8_cfo-new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3671904"/>
            <a:ext cx="3929090" cy="2757492"/>
          </a:xfrm>
          <a:prstGeom prst="rect">
            <a:avLst/>
          </a:prstGeom>
          <a:noFill/>
        </p:spPr>
      </p:pic>
      <p:pic>
        <p:nvPicPr>
          <p:cNvPr id="17" name="Image 16" descr="ua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979360" cy="1180369"/>
          </a:xfrm>
          <a:prstGeom prst="rect">
            <a:avLst/>
          </a:prstGeom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410481" y="1142984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  <a:latin typeface="Times New Roman" pitchFamily="18" charset="0"/>
              </a:rPr>
              <a:t>Université Abdelmalek Assaadi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ITIL v3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Processus d’ITIL v3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e 15"/>
          <p:cNvGrpSpPr/>
          <p:nvPr/>
        </p:nvGrpSpPr>
        <p:grpSpPr>
          <a:xfrm>
            <a:off x="3500430" y="4786322"/>
            <a:ext cx="2143140" cy="1450785"/>
            <a:chOff x="1857356" y="4786322"/>
            <a:chExt cx="2071702" cy="1379347"/>
          </a:xfrm>
        </p:grpSpPr>
        <p:pic>
          <p:nvPicPr>
            <p:cNvPr id="12" name="Image 11" descr="customer-service-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1670" y="4786322"/>
              <a:ext cx="1518028" cy="1214422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1857356" y="5857892"/>
              <a:ext cx="2071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Georgia" pitchFamily="18" charset="0"/>
                </a:rPr>
                <a:t>Fournisseur de service</a:t>
              </a:r>
              <a:endParaRPr lang="fr-FR" sz="1400" dirty="0">
                <a:latin typeface="Georgia" pitchFamily="18" charset="0"/>
              </a:endParaRP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3500430" y="3214686"/>
            <a:ext cx="207170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Georgia" pitchFamily="18" charset="0"/>
              </a:rPr>
              <a:t>Processus métier</a:t>
            </a:r>
            <a:endParaRPr lang="fr-FR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929058" y="4143380"/>
            <a:ext cx="1214446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2"/>
                </a:solidFill>
                <a:latin typeface="Georgia" pitchFamily="18" charset="0"/>
              </a:rPr>
              <a:t>Service IT</a:t>
            </a:r>
            <a:endParaRPr lang="fr-FR" sz="1600" dirty="0">
              <a:solidFill>
                <a:schemeClr val="accent2"/>
              </a:solidFill>
              <a:latin typeface="Georgia" pitchFamily="18" charset="0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4143372" y="3714752"/>
            <a:ext cx="1428760" cy="1236471"/>
            <a:chOff x="4143372" y="3714752"/>
            <a:chExt cx="1428760" cy="1236471"/>
          </a:xfrm>
        </p:grpSpPr>
        <p:sp>
          <p:nvSpPr>
            <p:cNvPr id="19" name="Flèche vers le bas 18"/>
            <p:cNvSpPr/>
            <p:nvPr/>
          </p:nvSpPr>
          <p:spPr>
            <a:xfrm flipV="1">
              <a:off x="4143372" y="3714752"/>
              <a:ext cx="714380" cy="2143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4143372" y="4572008"/>
              <a:ext cx="1428760" cy="379215"/>
              <a:chOff x="4143372" y="4572008"/>
              <a:chExt cx="1428760" cy="379215"/>
            </a:xfrm>
          </p:grpSpPr>
          <p:sp>
            <p:nvSpPr>
              <p:cNvPr id="17" name="Flèche vers le bas 16"/>
              <p:cNvSpPr/>
              <p:nvPr/>
            </p:nvSpPr>
            <p:spPr>
              <a:xfrm flipV="1">
                <a:off x="4143372" y="4572008"/>
                <a:ext cx="714380" cy="2143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4643438" y="4643446"/>
                <a:ext cx="9286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>
                    <a:latin typeface="Georgia" pitchFamily="18" charset="0"/>
                  </a:rPr>
                  <a:t>Délivre </a:t>
                </a:r>
                <a:endParaRPr lang="fr-FR" sz="1400" dirty="0">
                  <a:latin typeface="Georgia" pitchFamily="18" charset="0"/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4643438" y="378619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Georgia" pitchFamily="18" charset="0"/>
                </a:rPr>
                <a:t>Support</a:t>
              </a:r>
              <a:endParaRPr lang="fr-FR" sz="1400" dirty="0">
                <a:latin typeface="Georgia" pitchFamily="18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3643306" y="928670"/>
            <a:ext cx="1533518" cy="1676394"/>
            <a:chOff x="3643306" y="928670"/>
            <a:chExt cx="1533518" cy="1676394"/>
          </a:xfrm>
        </p:grpSpPr>
        <p:pic>
          <p:nvPicPr>
            <p:cNvPr id="11" name="Image 10" descr="Servic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3306" y="1071546"/>
              <a:ext cx="1533518" cy="1533518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>
              <a:off x="3929058" y="92867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Georgia" pitchFamily="18" charset="0"/>
                </a:rPr>
                <a:t>Clients</a:t>
              </a:r>
              <a:endParaRPr lang="fr-FR" sz="1400" dirty="0">
                <a:latin typeface="Georgia" pitchFamily="18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643306" y="2500306"/>
            <a:ext cx="1714512" cy="571504"/>
            <a:chOff x="3643306" y="2500306"/>
            <a:chExt cx="1714512" cy="571504"/>
          </a:xfrm>
        </p:grpSpPr>
        <p:sp>
          <p:nvSpPr>
            <p:cNvPr id="24" name="Flèche vers le bas 23"/>
            <p:cNvSpPr/>
            <p:nvPr/>
          </p:nvSpPr>
          <p:spPr>
            <a:xfrm>
              <a:off x="4143372" y="2857496"/>
              <a:ext cx="714380" cy="2143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643306" y="2500306"/>
              <a:ext cx="1714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Georgia" pitchFamily="18" charset="0"/>
                </a:rPr>
                <a:t>Responsables des </a:t>
              </a:r>
              <a:endParaRPr lang="fr-FR" sz="1400" dirty="0">
                <a:latin typeface="Georgia" pitchFamily="18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1071538" y="4257865"/>
            <a:ext cx="2281799" cy="1428760"/>
            <a:chOff x="1071538" y="4257865"/>
            <a:chExt cx="2281799" cy="1428760"/>
          </a:xfrm>
        </p:grpSpPr>
        <p:grpSp>
          <p:nvGrpSpPr>
            <p:cNvPr id="30" name="Groupe 29"/>
            <p:cNvGrpSpPr/>
            <p:nvPr/>
          </p:nvGrpSpPr>
          <p:grpSpPr>
            <a:xfrm>
              <a:off x="1071538" y="4286256"/>
              <a:ext cx="1571636" cy="1380476"/>
              <a:chOff x="857224" y="4357694"/>
              <a:chExt cx="1571636" cy="1380476"/>
            </a:xfrm>
          </p:grpSpPr>
          <p:pic>
            <p:nvPicPr>
              <p:cNvPr id="26" name="Image 25" descr="téléchargement.jp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52" y="4357694"/>
                <a:ext cx="928679" cy="928679"/>
              </a:xfrm>
              <a:prstGeom prst="rect">
                <a:avLst/>
              </a:prstGeom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857224" y="5214950"/>
                <a:ext cx="15716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>
                    <a:latin typeface="Georgia" pitchFamily="18" charset="0"/>
                  </a:rPr>
                  <a:t>Bonnes pratiques ITSM</a:t>
                </a:r>
                <a:endParaRPr lang="fr-FR" sz="1400" dirty="0">
                  <a:latin typeface="Georgia" pitchFamily="18" charset="0"/>
                </a:endParaRPr>
              </a:p>
            </p:txBody>
          </p:sp>
        </p:grpSp>
        <p:sp>
          <p:nvSpPr>
            <p:cNvPr id="29" name="Flèche courbée vers la gauche 28"/>
            <p:cNvSpPr/>
            <p:nvPr/>
          </p:nvSpPr>
          <p:spPr>
            <a:xfrm rot="11500552">
              <a:off x="2781833" y="4257865"/>
              <a:ext cx="571504" cy="142876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791343" y="2071678"/>
            <a:ext cx="2281119" cy="2676191"/>
            <a:chOff x="5791343" y="2071678"/>
            <a:chExt cx="2281119" cy="2676191"/>
          </a:xfrm>
        </p:grpSpPr>
        <p:sp>
          <p:nvSpPr>
            <p:cNvPr id="28" name="Flèche courbée vers la gauche 27"/>
            <p:cNvSpPr/>
            <p:nvPr/>
          </p:nvSpPr>
          <p:spPr>
            <a:xfrm rot="2132999">
              <a:off x="5791343" y="3319109"/>
              <a:ext cx="571504" cy="142876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32" name="Image 31" descr="user1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3636" y="2071678"/>
              <a:ext cx="1076324" cy="1076324"/>
            </a:xfrm>
            <a:prstGeom prst="rect">
              <a:avLst/>
            </a:prstGeom>
          </p:spPr>
        </p:pic>
        <p:sp>
          <p:nvSpPr>
            <p:cNvPr id="33" name="ZoneTexte 32"/>
            <p:cNvSpPr txBox="1"/>
            <p:nvPr/>
          </p:nvSpPr>
          <p:spPr>
            <a:xfrm>
              <a:off x="6858016" y="2357430"/>
              <a:ext cx="1214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Georgia" pitchFamily="18" charset="0"/>
                </a:rPr>
                <a:t>Utilisateurs</a:t>
              </a:r>
              <a:endParaRPr lang="fr-FR" sz="1400" dirty="0">
                <a:latin typeface="Georg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ITIL v3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Processus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d’ITIL v3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Image 34" descr="logoit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1071546"/>
            <a:ext cx="3208440" cy="1505610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857224" y="2786058"/>
            <a:ext cx="764386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Aligner les services informatiques  sur les besoins de ses Clients.</a:t>
            </a:r>
          </a:p>
          <a:p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Améliorer la qualité des services informatiques.</a:t>
            </a:r>
            <a:endParaRPr lang="fr-FR" dirty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Maitriser les couts de fourniture de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ITIL v3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Processus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d’ITIL v3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la-roue-de-deming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1500174"/>
            <a:ext cx="6438917" cy="4429156"/>
          </a:xfrm>
          <a:prstGeom prst="rect">
            <a:avLst/>
          </a:prstGeom>
        </p:spPr>
      </p:pic>
      <p:sp>
        <p:nvSpPr>
          <p:cNvPr id="12" name="TextBox 26"/>
          <p:cNvSpPr txBox="1"/>
          <p:nvPr/>
        </p:nvSpPr>
        <p:spPr>
          <a:xfrm>
            <a:off x="500034" y="1071547"/>
            <a:ext cx="8429684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Diagramme de Deming</a:t>
            </a:r>
            <a:endParaRPr lang="fr-F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dirty="0"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smtClean="0"/>
              <a:pPr>
                <a:defRPr/>
              </a:pPr>
              <a:t>29</a:t>
            </a:fld>
            <a:endParaRPr lang="fr-FR" smtClean="0"/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/>
                          </a:solidFill>
                          <a:latin typeface="Agency FB" pitchFamily="34" charset="0"/>
                        </a:rPr>
                        <a:t>ITIL v3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 Les</a:t>
                      </a:r>
                      <a:r>
                        <a:rPr lang="fr-FR" sz="1800" b="1" baseline="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 processus d’ITIL v3</a:t>
                      </a:r>
                      <a:endParaRPr lang="fr-FR" sz="1800" b="1" dirty="0" smtClean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857224" y="2786058"/>
            <a:ext cx="764386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Gestion d’incidents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Gestion des problèmes.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Gestion des Changements.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Gestion des Fournisseurs.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Gestion des catalogues.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Gestion de la sécurité d’informations .</a:t>
            </a:r>
          </a:p>
        </p:txBody>
      </p:sp>
      <p:pic>
        <p:nvPicPr>
          <p:cNvPr id="16" name="Image 15" descr="logoit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1071546"/>
            <a:ext cx="3208440" cy="1505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gray">
          <a:xfrm>
            <a:off x="0" y="3175"/>
            <a:ext cx="9144000" cy="16256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dirty="0"/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4102" name="Title 1" descr="Title 1"/>
          <p:cNvSpPr txBox="1">
            <a:spLocks/>
          </p:cNvSpPr>
          <p:nvPr/>
        </p:nvSpPr>
        <p:spPr bwMode="auto">
          <a:xfrm>
            <a:off x="4189413" y="3500438"/>
            <a:ext cx="43830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800" b="1" i="1" dirty="0" smtClean="0">
                <a:latin typeface="Georgia" pitchFamily="18" charset="0"/>
              </a:rPr>
              <a:t>Présentation général </a:t>
            </a:r>
            <a:r>
              <a:rPr lang="fr-FR" sz="2800" b="1" i="1" dirty="0">
                <a:latin typeface="Georgia" pitchFamily="18" charset="0"/>
              </a:rPr>
              <a:t>du projet</a:t>
            </a:r>
          </a:p>
        </p:txBody>
      </p:sp>
      <p:sp>
        <p:nvSpPr>
          <p:cNvPr id="4103" name="Freeform 5" descr="&lt;LOGICA_QUOTE_LEFT&gt;"/>
          <p:cNvSpPr>
            <a:spLocks/>
          </p:cNvSpPr>
          <p:nvPr/>
        </p:nvSpPr>
        <p:spPr bwMode="gray">
          <a:xfrm>
            <a:off x="3973513" y="3424238"/>
            <a:ext cx="527050" cy="15049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4104" name="Freeform 9" descr="&lt;LOGICA_QUOTE_RIGHT&gt;"/>
          <p:cNvSpPr>
            <a:spLocks/>
          </p:cNvSpPr>
          <p:nvPr/>
        </p:nvSpPr>
        <p:spPr bwMode="gray">
          <a:xfrm>
            <a:off x="8258175" y="3000375"/>
            <a:ext cx="528638" cy="1504950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5130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44301ECB-B969-4BAD-99B3-A72676CC1B41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pic>
        <p:nvPicPr>
          <p:cNvPr id="4107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134938"/>
            <a:ext cx="1084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9" name="Text Box 2"/>
          <p:cNvSpPr txBox="1">
            <a:spLocks noChangeArrowheads="1"/>
          </p:cNvSpPr>
          <p:nvPr/>
        </p:nvSpPr>
        <p:spPr bwMode="auto">
          <a:xfrm>
            <a:off x="-71438" y="1247775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>
                <a:solidFill>
                  <a:schemeClr val="bg1"/>
                </a:solidFill>
                <a:latin typeface="Times New Roman" pitchFamily="18" charset="0"/>
              </a:rPr>
              <a:t>Éc</a:t>
            </a:r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ole </a:t>
            </a:r>
            <a:r>
              <a:rPr lang="fr-FR" sz="1000" b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ationale des </a:t>
            </a:r>
            <a:r>
              <a:rPr lang="fr-FR" sz="1000" b="1" dirty="0">
                <a:solidFill>
                  <a:schemeClr val="bg1"/>
                </a:solidFill>
                <a:latin typeface="Times New Roman" pitchFamily="18" charset="0"/>
              </a:rPr>
              <a:t>S</a:t>
            </a:r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ciences </a:t>
            </a:r>
            <a:r>
              <a:rPr lang="fr-FR" sz="1000" b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ppliquées de </a:t>
            </a:r>
            <a:r>
              <a:rPr lang="fr-FR" sz="1000" b="1" dirty="0">
                <a:solidFill>
                  <a:schemeClr val="bg1"/>
                </a:solidFill>
                <a:latin typeface="Times New Roman" pitchFamily="18" charset="0"/>
              </a:rPr>
              <a:t>Tét</a:t>
            </a:r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ouan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4" name="Image 13" descr="LOGO_ONHY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5134115"/>
            <a:ext cx="4114809" cy="938091"/>
          </a:xfrm>
          <a:prstGeom prst="rect">
            <a:avLst/>
          </a:prstGeom>
        </p:spPr>
      </p:pic>
      <p:pic>
        <p:nvPicPr>
          <p:cNvPr id="17" name="Image 16" descr="ua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979360" cy="1180369"/>
          </a:xfrm>
          <a:prstGeom prst="rect">
            <a:avLst/>
          </a:prstGeom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410481" y="1142984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  <a:latin typeface="Times New Roman" pitchFamily="18" charset="0"/>
              </a:rPr>
              <a:t>Université Abdelmalek Assaadi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26"/>
          <p:cNvSpPr txBox="1"/>
          <p:nvPr/>
        </p:nvSpPr>
        <p:spPr>
          <a:xfrm>
            <a:off x="285720" y="642918"/>
            <a:ext cx="8496300" cy="307777"/>
          </a:xfrm>
          <a:prstGeom prst="rect">
            <a:avLst/>
          </a:prstGeom>
          <a:solidFill>
            <a:schemeClr val="accent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Définition d’un incident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57224" y="1071546"/>
            <a:ext cx="764386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C’est interruption non planifiée d’un service IT ou réduction de la qualité d’un service.</a:t>
            </a:r>
          </a:p>
          <a:p>
            <a:pPr>
              <a:buFont typeface="Arial" pitchFamily="34" charset="0"/>
              <a:buChar char="•"/>
            </a:pPr>
            <a:endParaRPr lang="fr-FR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Une défaillance d’un élément de votre parc informatique n’ayant pas forcement impactée un service.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285752" y="3357562"/>
            <a:ext cx="5286380" cy="2716232"/>
            <a:chOff x="285752" y="3357562"/>
            <a:chExt cx="5286380" cy="2716232"/>
          </a:xfrm>
        </p:grpSpPr>
        <p:grpSp>
          <p:nvGrpSpPr>
            <p:cNvPr id="22" name="Groupe 21"/>
            <p:cNvGrpSpPr/>
            <p:nvPr/>
          </p:nvGrpSpPr>
          <p:grpSpPr>
            <a:xfrm>
              <a:off x="928662" y="3643314"/>
              <a:ext cx="4643470" cy="2430480"/>
              <a:chOff x="928662" y="3643314"/>
              <a:chExt cx="4643470" cy="2430480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 rot="5400000" flipH="1" flipV="1">
                <a:off x="-284990" y="4856966"/>
                <a:ext cx="2428098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/>
              <p:nvPr/>
            </p:nvCxnSpPr>
            <p:spPr>
              <a:xfrm>
                <a:off x="928662" y="6072206"/>
                <a:ext cx="46434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/>
            <p:cNvSpPr txBox="1"/>
            <p:nvPr/>
          </p:nvSpPr>
          <p:spPr>
            <a:xfrm>
              <a:off x="357158" y="3357562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latin typeface="Georgia" pitchFamily="18" charset="0"/>
                </a:rPr>
                <a:t>Disponibilité</a:t>
              </a:r>
              <a:endParaRPr lang="fr-FR" sz="1200" b="1" dirty="0">
                <a:latin typeface="Georgia" pitchFamily="18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85752" y="4071942"/>
              <a:ext cx="642910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latin typeface="Georgia" pitchFamily="18" charset="0"/>
                </a:rPr>
                <a:t>100%</a:t>
              </a:r>
              <a:endParaRPr lang="fr-FR" sz="1200" b="1" dirty="0">
                <a:latin typeface="Georgia" pitchFamily="18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57190" y="5214950"/>
              <a:ext cx="642910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latin typeface="Georgia" pitchFamily="18" charset="0"/>
                </a:rPr>
                <a:t>20%</a:t>
              </a:r>
              <a:endParaRPr lang="fr-FR" sz="1200" b="1" dirty="0">
                <a:latin typeface="Georgia" pitchFamily="18" charset="0"/>
              </a:endParaRPr>
            </a:p>
          </p:txBody>
        </p:sp>
      </p:grpSp>
      <p:cxnSp>
        <p:nvCxnSpPr>
          <p:cNvPr id="28" name="Connecteur droit 27"/>
          <p:cNvCxnSpPr>
            <a:stCxn id="24" idx="3"/>
          </p:cNvCxnSpPr>
          <p:nvPr/>
        </p:nvCxnSpPr>
        <p:spPr>
          <a:xfrm>
            <a:off x="928662" y="4214818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rc 31"/>
          <p:cNvCxnSpPr/>
          <p:nvPr/>
        </p:nvCxnSpPr>
        <p:spPr>
          <a:xfrm rot="16200000" flipH="1">
            <a:off x="1250133" y="4679165"/>
            <a:ext cx="1143008" cy="21431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1928794" y="4286256"/>
            <a:ext cx="1643074" cy="1071570"/>
            <a:chOff x="1928794" y="4286256"/>
            <a:chExt cx="1643074" cy="1071570"/>
          </a:xfrm>
        </p:grpSpPr>
        <p:cxnSp>
          <p:nvCxnSpPr>
            <p:cNvPr id="35" name="Connecteur en arc 34"/>
            <p:cNvCxnSpPr/>
            <p:nvPr/>
          </p:nvCxnSpPr>
          <p:spPr>
            <a:xfrm flipV="1">
              <a:off x="1928794" y="5072074"/>
              <a:ext cx="1428760" cy="285752"/>
            </a:xfrm>
            <a:prstGeom prst="curved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5400000" flipH="1" flipV="1">
              <a:off x="3071802" y="4572008"/>
              <a:ext cx="785818" cy="214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Connecteur droit 39"/>
          <p:cNvCxnSpPr/>
          <p:nvPr/>
        </p:nvCxnSpPr>
        <p:spPr>
          <a:xfrm>
            <a:off x="3571868" y="4286256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1" descr="logo[1].gi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860" y="125882"/>
            <a:ext cx="728982" cy="231284"/>
          </a:xfrm>
          <a:prstGeom prst="rect">
            <a:avLst/>
          </a:prstGeom>
        </p:spPr>
      </p:pic>
      <p:sp>
        <p:nvSpPr>
          <p:cNvPr id="11" name="TextBox 26"/>
          <p:cNvSpPr txBox="1"/>
          <p:nvPr/>
        </p:nvSpPr>
        <p:spPr>
          <a:xfrm>
            <a:off x="285720" y="642918"/>
            <a:ext cx="8496300" cy="307777"/>
          </a:xfrm>
          <a:prstGeom prst="rect">
            <a:avLst/>
          </a:prstGeom>
          <a:solidFill>
            <a:schemeClr val="accent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Définition d’un problème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57224" y="1071546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C’est la cause inconnue d’un plusieurs incidents</a:t>
            </a:r>
          </a:p>
        </p:txBody>
      </p:sp>
      <p:pic>
        <p:nvPicPr>
          <p:cNvPr id="29" name="Image 28" descr="user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3429000"/>
            <a:ext cx="1219200" cy="1219200"/>
          </a:xfrm>
          <a:prstGeom prst="rect">
            <a:avLst/>
          </a:prstGeom>
        </p:spPr>
      </p:pic>
      <p:pic>
        <p:nvPicPr>
          <p:cNvPr id="30" name="Image 29" descr="téléchargemen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86" y="5072074"/>
            <a:ext cx="642934" cy="642934"/>
          </a:xfrm>
          <a:prstGeom prst="rect">
            <a:avLst/>
          </a:prstGeom>
        </p:spPr>
      </p:pic>
      <p:pic>
        <p:nvPicPr>
          <p:cNvPr id="31" name="Image 30" descr="téléchargemen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166" y="5072082"/>
            <a:ext cx="642934" cy="642934"/>
          </a:xfrm>
          <a:prstGeom prst="rect">
            <a:avLst/>
          </a:prstGeom>
        </p:spPr>
      </p:pic>
      <p:pic>
        <p:nvPicPr>
          <p:cNvPr id="33" name="Image 32" descr="téléchargemen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546" y="5072074"/>
            <a:ext cx="642934" cy="642934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357158" y="471488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Georgia" pitchFamily="18" charset="0"/>
              </a:rPr>
              <a:t>- </a:t>
            </a:r>
            <a:r>
              <a:rPr lang="fr-FR" sz="1200" b="1" dirty="0" smtClean="0">
                <a:latin typeface="Georgia" pitchFamily="18" charset="0"/>
              </a:rPr>
              <a:t>1000 DH</a:t>
            </a:r>
            <a:endParaRPr lang="fr-FR" sz="1200" b="1" dirty="0">
              <a:latin typeface="Georgia" pitchFamily="18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2928934" y="5072074"/>
            <a:ext cx="2071694" cy="642934"/>
            <a:chOff x="2928934" y="5072074"/>
            <a:chExt cx="2071694" cy="642934"/>
          </a:xfrm>
        </p:grpSpPr>
        <p:pic>
          <p:nvPicPr>
            <p:cNvPr id="36" name="Image 35" descr="téléchargement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8934" y="5072074"/>
              <a:ext cx="642934" cy="642934"/>
            </a:xfrm>
            <a:prstGeom prst="rect">
              <a:avLst/>
            </a:prstGeom>
          </p:spPr>
        </p:pic>
        <p:pic>
          <p:nvPicPr>
            <p:cNvPr id="37" name="Image 36" descr="téléchargement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3314" y="5072074"/>
              <a:ext cx="642934" cy="642934"/>
            </a:xfrm>
            <a:prstGeom prst="rect">
              <a:avLst/>
            </a:prstGeom>
          </p:spPr>
        </p:pic>
        <p:pic>
          <p:nvPicPr>
            <p:cNvPr id="39" name="Image 38" descr="téléchargement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57694" y="5072074"/>
              <a:ext cx="642934" cy="642934"/>
            </a:xfrm>
            <a:prstGeom prst="rect">
              <a:avLst/>
            </a:prstGeom>
          </p:spPr>
        </p:pic>
      </p:grpSp>
      <p:sp>
        <p:nvSpPr>
          <p:cNvPr id="42" name="ZoneTexte 41"/>
          <p:cNvSpPr txBox="1"/>
          <p:nvPr/>
        </p:nvSpPr>
        <p:spPr>
          <a:xfrm>
            <a:off x="4143372" y="471488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  <a:latin typeface="Georgia" pitchFamily="18" charset="0"/>
              </a:rPr>
              <a:t>- </a:t>
            </a:r>
            <a:r>
              <a:rPr lang="fr-FR" sz="1200" b="1" dirty="0" smtClean="0">
                <a:solidFill>
                  <a:srgbClr val="FF0000"/>
                </a:solidFill>
                <a:latin typeface="Georgia" pitchFamily="18" charset="0"/>
              </a:rPr>
              <a:t>14000 DH</a:t>
            </a:r>
            <a:endParaRPr lang="fr-FR" sz="12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43" name="TextBox 26"/>
          <p:cNvSpPr txBox="1"/>
          <p:nvPr/>
        </p:nvSpPr>
        <p:spPr>
          <a:xfrm>
            <a:off x="285720" y="2080431"/>
            <a:ext cx="8496300" cy="307777"/>
          </a:xfrm>
          <a:prstGeom prst="rect">
            <a:avLst/>
          </a:prstGeom>
          <a:solidFill>
            <a:schemeClr val="accent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L’objectif du gestion d’un problème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857224" y="2496917"/>
            <a:ext cx="76438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Georgia" pitchFamily="18" charset="0"/>
              </a:rPr>
              <a:t>  Traite la cause sous-jacente d’un incident en ayant pour objectif de traiter le fond du problème définitivement.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3" grpId="0"/>
      <p:bldP spid="34" grpId="0"/>
      <p:bldP spid="42" grpId="1"/>
      <p:bldP spid="43" grpId="0" animBg="1" autoUpdateAnimBg="0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819" name="Title 1" descr="Title 1"/>
          <p:cNvSpPr txBox="1">
            <a:spLocks/>
          </p:cNvSpPr>
          <p:nvPr/>
        </p:nvSpPr>
        <p:spPr bwMode="auto">
          <a:xfrm>
            <a:off x="4189413" y="3429000"/>
            <a:ext cx="43830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800" b="1" i="1" dirty="0" smtClean="0">
                <a:latin typeface="Georgia" pitchFamily="18" charset="0"/>
              </a:rPr>
              <a:t>Mise en place des processus IT</a:t>
            </a:r>
          </a:p>
        </p:txBody>
      </p:sp>
      <p:sp>
        <p:nvSpPr>
          <p:cNvPr id="34820" name="Freeform 5" descr="&lt;LOGICA_QUOTE_LEFT&gt;"/>
          <p:cNvSpPr>
            <a:spLocks/>
          </p:cNvSpPr>
          <p:nvPr/>
        </p:nvSpPr>
        <p:spPr bwMode="gray">
          <a:xfrm>
            <a:off x="3973513" y="3424238"/>
            <a:ext cx="527050" cy="15049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1" name="Freeform 9" descr="&lt;LOGICA_QUOTE_RIGHT&gt;"/>
          <p:cNvSpPr>
            <a:spLocks/>
          </p:cNvSpPr>
          <p:nvPr/>
        </p:nvSpPr>
        <p:spPr bwMode="gray">
          <a:xfrm>
            <a:off x="8258175" y="3000375"/>
            <a:ext cx="528638" cy="1504950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019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47008BA2-000C-4B8C-AE90-6B80E1AEB002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34825" name="Rectangle 4"/>
          <p:cNvSpPr>
            <a:spLocks noChangeArrowheads="1"/>
          </p:cNvSpPr>
          <p:nvPr/>
        </p:nvSpPr>
        <p:spPr bwMode="gray">
          <a:xfrm>
            <a:off x="0" y="3175"/>
            <a:ext cx="9144000" cy="16256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34827" name="Image 16" descr="logo ens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3" y="134938"/>
            <a:ext cx="1084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9" name="Text Box 2"/>
          <p:cNvSpPr txBox="1">
            <a:spLocks noChangeArrowheads="1"/>
          </p:cNvSpPr>
          <p:nvPr/>
        </p:nvSpPr>
        <p:spPr bwMode="auto">
          <a:xfrm>
            <a:off x="-71438" y="1247775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École Nationale des Sciences Appliquées de Tétouan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 descr="ua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979360" cy="1180369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410481" y="1142984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  <a:latin typeface="Times New Roman" pitchFamily="18" charset="0"/>
              </a:rPr>
              <a:t>Université Abdelmalek Assaadi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Gestion</a:t>
                      </a:r>
                      <a:r>
                        <a:rPr lang="fr-FR" sz="1800" b="1" baseline="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 de sécurité informatique</a:t>
                      </a:r>
                      <a:endParaRPr lang="fr-FR" sz="1800" b="1" dirty="0" smtClean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Gestion d’incidents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14"/>
          <p:cNvCxnSpPr/>
          <p:nvPr/>
        </p:nvCxnSpPr>
        <p:spPr>
          <a:xfrm rot="5400000">
            <a:off x="-464380" y="3607595"/>
            <a:ext cx="5286412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>
            <a:off x="1821637" y="3607595"/>
            <a:ext cx="5286412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>
            <a:off x="4250529" y="3607595"/>
            <a:ext cx="5286412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0" y="928670"/>
            <a:ext cx="2071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  <a:latin typeface="Georgia" pitchFamily="18" charset="0"/>
              </a:rPr>
              <a:t>Directeur de sécurité du SI</a:t>
            </a:r>
            <a:endParaRPr lang="fr-FR" sz="1100" b="1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43140" y="928670"/>
            <a:ext cx="2071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  <a:latin typeface="Georgia" pitchFamily="18" charset="0"/>
              </a:rPr>
              <a:t>Directeur du SI</a:t>
            </a:r>
            <a:endParaRPr lang="fr-FR" sz="1100" b="1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00594" y="928670"/>
            <a:ext cx="2071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  <a:latin typeface="Georgia" pitchFamily="18" charset="0"/>
              </a:rPr>
              <a:t>Responsable de la sécurité du SI</a:t>
            </a:r>
            <a:endParaRPr lang="fr-FR" sz="1100" b="1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929486" y="928670"/>
            <a:ext cx="2071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  <a:latin typeface="Georgia" pitchFamily="18" charset="0"/>
              </a:rPr>
              <a:t>Direction RH</a:t>
            </a:r>
            <a:endParaRPr lang="fr-FR" sz="1100" b="1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428860" y="1357298"/>
            <a:ext cx="2000264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Georgia" pitchFamily="18" charset="0"/>
              </a:rPr>
              <a:t>Proposer </a:t>
            </a:r>
            <a:r>
              <a:rPr lang="fr-FR" sz="1200" b="1" dirty="0" smtClean="0">
                <a:latin typeface="Georgia" pitchFamily="18" charset="0"/>
              </a:rPr>
              <a:t>la politique de la sécurité</a:t>
            </a:r>
            <a:endParaRPr lang="fr-FR" sz="1200" b="1" dirty="0">
              <a:latin typeface="Georgia" pitchFamily="18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14282" y="1857364"/>
            <a:ext cx="1857388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Georgia" pitchFamily="18" charset="0"/>
              </a:rPr>
              <a:t>Valider la politique de la sécurité</a:t>
            </a:r>
            <a:endParaRPr lang="fr-FR" sz="1200" b="1" dirty="0">
              <a:latin typeface="Georgia" pitchFamily="18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714876" y="2571744"/>
            <a:ext cx="1857388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Georgia" pitchFamily="18" charset="0"/>
              </a:rPr>
              <a:t>Assurer le suivie de la politique </a:t>
            </a:r>
            <a:endParaRPr lang="fr-FR" sz="1200" b="1" dirty="0">
              <a:latin typeface="Georgia" pitchFamily="18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714876" y="3214686"/>
            <a:ext cx="1857388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Georgia" pitchFamily="18" charset="0"/>
              </a:rPr>
              <a:t>Identifier les risques</a:t>
            </a:r>
            <a:endParaRPr lang="fr-FR" sz="1200" b="1" dirty="0">
              <a:latin typeface="Georgia" pitchFamily="18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714876" y="3857628"/>
            <a:ext cx="1857388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Georgia" pitchFamily="18" charset="0"/>
              </a:rPr>
              <a:t>Sensibiliser les utilisateurs</a:t>
            </a:r>
            <a:endParaRPr lang="fr-FR" sz="1200" b="1" dirty="0">
              <a:latin typeface="Georgia" pitchFamily="18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285984" y="4500570"/>
            <a:ext cx="1857388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Georgia" pitchFamily="18" charset="0"/>
              </a:rPr>
              <a:t>Lancer l’audit de la sécurité</a:t>
            </a:r>
            <a:endParaRPr lang="fr-FR" sz="1200" b="1" dirty="0">
              <a:latin typeface="Georgia" pitchFamily="18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214282" y="5072074"/>
            <a:ext cx="1857388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Georgia" pitchFamily="18" charset="0"/>
              </a:rPr>
              <a:t>Revoir les risques informatiques</a:t>
            </a:r>
            <a:endParaRPr lang="fr-FR" sz="1200" b="1" dirty="0">
              <a:latin typeface="Georgia" pitchFamily="18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7072330" y="3214686"/>
            <a:ext cx="1857388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Georgia" pitchFamily="18" charset="0"/>
              </a:rPr>
              <a:t>Appliquer les recommandations </a:t>
            </a:r>
            <a:endParaRPr lang="fr-FR" sz="1200" b="1" dirty="0">
              <a:latin typeface="Georgia" pitchFamily="18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4714876" y="5572140"/>
            <a:ext cx="1857388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Georgia" pitchFamily="18" charset="0"/>
              </a:rPr>
              <a:t>Suivre les recommandations</a:t>
            </a:r>
            <a:endParaRPr lang="fr-FR" sz="1200" b="1" dirty="0">
              <a:latin typeface="Georgia" pitchFamily="18" charset="0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1071538" y="1571612"/>
            <a:ext cx="1357322" cy="286546"/>
            <a:chOff x="1071538" y="1571612"/>
            <a:chExt cx="1357322" cy="286546"/>
          </a:xfrm>
        </p:grpSpPr>
        <p:cxnSp>
          <p:nvCxnSpPr>
            <p:cNvPr id="33" name="Connecteur droit avec flèche 32"/>
            <p:cNvCxnSpPr/>
            <p:nvPr/>
          </p:nvCxnSpPr>
          <p:spPr>
            <a:xfrm rot="5400000">
              <a:off x="929456" y="171448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>
              <a:endCxn id="23" idx="1"/>
            </p:cNvCxnSpPr>
            <p:nvPr/>
          </p:nvCxnSpPr>
          <p:spPr>
            <a:xfrm>
              <a:off x="1071538" y="1571612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928662" y="4786322"/>
            <a:ext cx="1357322" cy="286546"/>
            <a:chOff x="1071538" y="1571612"/>
            <a:chExt cx="1357322" cy="286546"/>
          </a:xfrm>
        </p:grpSpPr>
        <p:cxnSp>
          <p:nvCxnSpPr>
            <p:cNvPr id="38" name="Connecteur droit avec flèche 37"/>
            <p:cNvCxnSpPr/>
            <p:nvPr/>
          </p:nvCxnSpPr>
          <p:spPr>
            <a:xfrm rot="5400000">
              <a:off x="929456" y="171448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1071538" y="1571612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3357554" y="4214818"/>
            <a:ext cx="1357322" cy="286546"/>
            <a:chOff x="1071538" y="1571612"/>
            <a:chExt cx="1357322" cy="286546"/>
          </a:xfrm>
        </p:grpSpPr>
        <p:cxnSp>
          <p:nvCxnSpPr>
            <p:cNvPr id="41" name="Connecteur droit avec flèche 40"/>
            <p:cNvCxnSpPr/>
            <p:nvPr/>
          </p:nvCxnSpPr>
          <p:spPr>
            <a:xfrm rot="5400000">
              <a:off x="929456" y="171448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071538" y="1571612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e 42"/>
          <p:cNvGrpSpPr/>
          <p:nvPr/>
        </p:nvGrpSpPr>
        <p:grpSpPr>
          <a:xfrm flipH="1">
            <a:off x="2071670" y="5286388"/>
            <a:ext cx="3714776" cy="285752"/>
            <a:chOff x="1071538" y="1571612"/>
            <a:chExt cx="1357322" cy="286546"/>
          </a:xfrm>
        </p:grpSpPr>
        <p:cxnSp>
          <p:nvCxnSpPr>
            <p:cNvPr id="44" name="Connecteur droit avec flèche 43"/>
            <p:cNvCxnSpPr/>
            <p:nvPr/>
          </p:nvCxnSpPr>
          <p:spPr>
            <a:xfrm rot="5400000">
              <a:off x="929456" y="171448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071538" y="1571612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e 45"/>
          <p:cNvGrpSpPr/>
          <p:nvPr/>
        </p:nvGrpSpPr>
        <p:grpSpPr>
          <a:xfrm flipH="1">
            <a:off x="2071670" y="2143116"/>
            <a:ext cx="3714776" cy="428628"/>
            <a:chOff x="1071538" y="1571612"/>
            <a:chExt cx="1357322" cy="286546"/>
          </a:xfrm>
        </p:grpSpPr>
        <p:cxnSp>
          <p:nvCxnSpPr>
            <p:cNvPr id="47" name="Connecteur droit avec flèche 46"/>
            <p:cNvCxnSpPr/>
            <p:nvPr/>
          </p:nvCxnSpPr>
          <p:spPr>
            <a:xfrm rot="5400000">
              <a:off x="929456" y="171448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1071538" y="1571612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 flipH="1">
            <a:off x="6572264" y="2857496"/>
            <a:ext cx="2071702" cy="357190"/>
            <a:chOff x="1071538" y="1571612"/>
            <a:chExt cx="1357322" cy="286546"/>
          </a:xfrm>
        </p:grpSpPr>
        <p:cxnSp>
          <p:nvCxnSpPr>
            <p:cNvPr id="50" name="Connecteur droit avec flèche 49"/>
            <p:cNvCxnSpPr/>
            <p:nvPr/>
          </p:nvCxnSpPr>
          <p:spPr>
            <a:xfrm rot="5400000">
              <a:off x="929456" y="171448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071538" y="1571612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Connecteur droit avec flèche 52"/>
          <p:cNvCxnSpPr>
            <a:stCxn id="25" idx="2"/>
            <a:endCxn id="26" idx="0"/>
          </p:cNvCxnSpPr>
          <p:nvPr/>
        </p:nvCxnSpPr>
        <p:spPr>
          <a:xfrm rot="5400000">
            <a:off x="5536413" y="31075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5400000">
            <a:off x="5537207" y="37496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Gestion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de sécurité informatique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Gestion d’incidents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-32" y="885396"/>
          <a:ext cx="500034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34"/>
              </a:tblGrid>
              <a:tr h="282432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Modélisation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9679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Implémentation</a:t>
                      </a:r>
                    </a:p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34" name="Image 33" descr="Gestion des inciden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233"/>
            <a:ext cx="9144000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67" name="Title 1" descr="Title 1"/>
          <p:cNvSpPr txBox="1">
            <a:spLocks/>
          </p:cNvSpPr>
          <p:nvPr/>
        </p:nvSpPr>
        <p:spPr bwMode="auto">
          <a:xfrm>
            <a:off x="4189413" y="3429000"/>
            <a:ext cx="43830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800" b="1" i="1" dirty="0" smtClean="0">
                <a:latin typeface="Georgia" pitchFamily="18" charset="0"/>
              </a:rPr>
              <a:t>Réalisation </a:t>
            </a:r>
            <a:endParaRPr lang="fr-FR" sz="2800" b="1" i="1" dirty="0">
              <a:latin typeface="Georgia" pitchFamily="18" charset="0"/>
            </a:endParaRPr>
          </a:p>
        </p:txBody>
      </p:sp>
      <p:sp>
        <p:nvSpPr>
          <p:cNvPr id="36868" name="Freeform 5" descr="&lt;LOGICA_QUOTE_LEFT&gt;"/>
          <p:cNvSpPr>
            <a:spLocks/>
          </p:cNvSpPr>
          <p:nvPr/>
        </p:nvSpPr>
        <p:spPr bwMode="gray">
          <a:xfrm>
            <a:off x="3973513" y="3424238"/>
            <a:ext cx="527050" cy="15049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69" name="Freeform 9" descr="&lt;LOGICA_QUOTE_RIGHT&gt;"/>
          <p:cNvSpPr>
            <a:spLocks/>
          </p:cNvSpPr>
          <p:nvPr/>
        </p:nvSpPr>
        <p:spPr bwMode="gray">
          <a:xfrm>
            <a:off x="8258175" y="3000375"/>
            <a:ext cx="528638" cy="1504950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10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414E754-DA82-4449-92E6-6DC701D489AD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36872" name="Rectangle 4"/>
          <p:cNvSpPr>
            <a:spLocks noChangeArrowheads="1"/>
          </p:cNvSpPr>
          <p:nvPr/>
        </p:nvSpPr>
        <p:spPr bwMode="gray">
          <a:xfrm>
            <a:off x="0" y="3175"/>
            <a:ext cx="9144000" cy="16256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36874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134938"/>
            <a:ext cx="1084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6" name="Text Box 2"/>
          <p:cNvSpPr txBox="1">
            <a:spLocks noChangeArrowheads="1"/>
          </p:cNvSpPr>
          <p:nvPr/>
        </p:nvSpPr>
        <p:spPr bwMode="auto">
          <a:xfrm>
            <a:off x="-71438" y="1247775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École Nationale des Sciences Appliquées de Tétouan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 descr="ua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979360" cy="1180369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410481" y="1142984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  <a:latin typeface="Times New Roman" pitchFamily="18" charset="0"/>
              </a:rPr>
              <a:t>Université Abdelmalek Assaadi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67" name="Title 1" descr="Title 1"/>
          <p:cNvSpPr txBox="1">
            <a:spLocks/>
          </p:cNvSpPr>
          <p:nvPr/>
        </p:nvSpPr>
        <p:spPr bwMode="auto">
          <a:xfrm>
            <a:off x="4189413" y="3429000"/>
            <a:ext cx="43830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800" b="1" i="1">
                <a:latin typeface="Georgia" pitchFamily="18" charset="0"/>
              </a:rPr>
              <a:t>Conclusion</a:t>
            </a:r>
          </a:p>
          <a:p>
            <a:pPr algn="ctr"/>
            <a:r>
              <a:rPr lang="en-GB" sz="2800" b="1" i="1">
                <a:latin typeface="Georgia" pitchFamily="18" charset="0"/>
              </a:rPr>
              <a:t>&amp; </a:t>
            </a:r>
          </a:p>
          <a:p>
            <a:pPr algn="ctr"/>
            <a:r>
              <a:rPr lang="en-GB" sz="2800" b="1" i="1">
                <a:latin typeface="Georgia" pitchFamily="18" charset="0"/>
              </a:rPr>
              <a:t>Perspectives</a:t>
            </a:r>
          </a:p>
        </p:txBody>
      </p:sp>
      <p:sp>
        <p:nvSpPr>
          <p:cNvPr id="36868" name="Freeform 5" descr="&lt;LOGICA_QUOTE_LEFT&gt;"/>
          <p:cNvSpPr>
            <a:spLocks/>
          </p:cNvSpPr>
          <p:nvPr/>
        </p:nvSpPr>
        <p:spPr bwMode="gray">
          <a:xfrm>
            <a:off x="3973513" y="3424238"/>
            <a:ext cx="527050" cy="15049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69" name="Freeform 9" descr="&lt;LOGICA_QUOTE_RIGHT&gt;"/>
          <p:cNvSpPr>
            <a:spLocks/>
          </p:cNvSpPr>
          <p:nvPr/>
        </p:nvSpPr>
        <p:spPr bwMode="gray">
          <a:xfrm>
            <a:off x="8258175" y="3000375"/>
            <a:ext cx="528638" cy="1504950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10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414E754-DA82-4449-92E6-6DC701D489AD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36872" name="Rectangle 4"/>
          <p:cNvSpPr>
            <a:spLocks noChangeArrowheads="1"/>
          </p:cNvSpPr>
          <p:nvPr/>
        </p:nvSpPr>
        <p:spPr bwMode="gray">
          <a:xfrm>
            <a:off x="0" y="3175"/>
            <a:ext cx="9144000" cy="16256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36874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134938"/>
            <a:ext cx="1084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6" name="Text Box 2"/>
          <p:cNvSpPr txBox="1">
            <a:spLocks noChangeArrowheads="1"/>
          </p:cNvSpPr>
          <p:nvPr/>
        </p:nvSpPr>
        <p:spPr bwMode="auto">
          <a:xfrm>
            <a:off x="-71438" y="1247775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École Nationale des Sciences Appliquées de Tétouan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 descr="ua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979360" cy="1180369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410481" y="1142984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  <a:latin typeface="Times New Roman" pitchFamily="18" charset="0"/>
              </a:rPr>
              <a:t>Université Abdelmalek Assaadi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971550" y="2071678"/>
            <a:ext cx="3024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dirty="0" smtClean="0">
                <a:latin typeface="Agency FB" pitchFamily="34" charset="0"/>
              </a:rPr>
              <a:t>Acquis</a:t>
            </a:r>
            <a:endParaRPr lang="fr-FR" sz="2400" b="1" dirty="0">
              <a:latin typeface="Agency FB" pitchFamily="34" charset="0"/>
            </a:endParaRPr>
          </a:p>
        </p:txBody>
      </p: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1071538" y="2428868"/>
            <a:ext cx="748823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fr-FR" dirty="0">
                <a:latin typeface="Georgia" pitchFamily="18" charset="0"/>
              </a:rPr>
              <a:t> </a:t>
            </a:r>
            <a:r>
              <a:rPr lang="fr-FR" dirty="0" smtClean="0">
                <a:latin typeface="Georgia" pitchFamily="18" charset="0"/>
                <a:cs typeface="Times New Roman" pitchFamily="18" charset="0"/>
              </a:rPr>
              <a:t>Maitrise des concepts de BPM et ITIL v3</a:t>
            </a:r>
            <a:r>
              <a:rPr lang="fr-FR" dirty="0" smtClean="0">
                <a:latin typeface="Georgia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fr-FR" dirty="0" smtClean="0">
              <a:latin typeface="Georgia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fr-FR" dirty="0" smtClean="0">
                <a:latin typeface="Georgia" pitchFamily="18" charset="0"/>
                <a:cs typeface="Times New Roman" pitchFamily="18" charset="0"/>
              </a:rPr>
              <a:t> Maitrise des outils  BPMS : ProcessMaker et Bizagi.</a:t>
            </a:r>
          </a:p>
          <a:p>
            <a:pPr>
              <a:buFont typeface="Arial" charset="0"/>
              <a:buChar char="•"/>
            </a:pPr>
            <a:endParaRPr lang="fr-FR" dirty="0" smtClean="0">
              <a:latin typeface="Georgia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fr-FR" dirty="0" smtClean="0">
                <a:latin typeface="Georgia" pitchFamily="18" charset="0"/>
                <a:cs typeface="Times New Roman" pitchFamily="18" charset="0"/>
              </a:rPr>
              <a:t> Ouverture sur les métiers de consulting.</a:t>
            </a:r>
          </a:p>
          <a:p>
            <a:endParaRPr lang="fr-FR" dirty="0" smtClean="0">
              <a:latin typeface="Georgia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fr-FR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Georgia" pitchFamily="18" charset="0"/>
              </a:rPr>
              <a:t>Collaboration au sein d’un groupe (domaine professionnelle).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900113" y="4857760"/>
            <a:ext cx="3024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dirty="0" smtClean="0">
                <a:latin typeface="Agency FB" pitchFamily="34" charset="0"/>
              </a:rPr>
              <a:t>Perspectives</a:t>
            </a:r>
            <a:endParaRPr lang="fr-FR" sz="2400" b="1" dirty="0">
              <a:latin typeface="Agency FB" pitchFamily="34" charset="0"/>
            </a:endParaRPr>
          </a:p>
        </p:txBody>
      </p: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1071538" y="5357826"/>
            <a:ext cx="74882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Georgia" pitchFamily="18" charset="0"/>
                <a:cs typeface="Times New Roman" pitchFamily="18" charset="0"/>
              </a:rPr>
              <a:t>Amélioration des processus et l’ajout des tables de bords pour l’analyse.</a:t>
            </a:r>
          </a:p>
          <a:p>
            <a:pPr>
              <a:buFont typeface="Arial" charset="0"/>
              <a:buChar char="•"/>
            </a:pPr>
            <a:r>
              <a:rPr lang="fr-FR" dirty="0" smtClean="0">
                <a:latin typeface="Georgia" pitchFamily="18" charset="0"/>
                <a:cs typeface="Times New Roman" pitchFamily="18" charset="0"/>
              </a:rPr>
              <a:t>  </a:t>
            </a:r>
            <a:r>
              <a:rPr lang="fr-FR" dirty="0" smtClean="0">
                <a:latin typeface="Georgia" pitchFamily="18" charset="0"/>
              </a:rPr>
              <a:t>La configuration de la sauvegarde automatique des données.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1835150" y="2359016"/>
            <a:ext cx="51133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538016" y="5173113"/>
            <a:ext cx="43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87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FC25F93C-CD57-4986-9913-CB9DF3C0EFEF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37901" name="Rectangle 4"/>
          <p:cNvSpPr>
            <a:spLocks noChangeArrowheads="1"/>
          </p:cNvSpPr>
          <p:nvPr/>
        </p:nvSpPr>
        <p:spPr bwMode="gray">
          <a:xfrm>
            <a:off x="0" y="3175"/>
            <a:ext cx="9144000" cy="16256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26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37903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134938"/>
            <a:ext cx="1084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5" name="Text Box 2"/>
          <p:cNvSpPr txBox="1">
            <a:spLocks noChangeArrowheads="1"/>
          </p:cNvSpPr>
          <p:nvPr/>
        </p:nvSpPr>
        <p:spPr bwMode="auto">
          <a:xfrm>
            <a:off x="-71438" y="1247775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École Nationale des Sciences Appliquées de Tétouan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8" name="Picture 2" descr="C:\Users\vaio\Desktop\stick_figure_graph_binoculars_500_wht.gif"/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563" y="2071678"/>
            <a:ext cx="1743437" cy="2100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 descr="ua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979360" cy="1180369"/>
          </a:xfrm>
          <a:prstGeom prst="rect">
            <a:avLst/>
          </a:prstGeom>
        </p:spPr>
      </p:pic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7410481" y="1142984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  <a:latin typeface="Times New Roman" pitchFamily="18" charset="0"/>
              </a:rPr>
              <a:t>Université Abdelmalek Assaadi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gray">
          <a:xfrm>
            <a:off x="0" y="3175"/>
            <a:ext cx="9144000" cy="16256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38916" name="Rectangle 9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17" name="Freeform 5" descr="&lt;LOGICA_QUOTE_LEFT&gt;"/>
          <p:cNvSpPr>
            <a:spLocks/>
          </p:cNvSpPr>
          <p:nvPr/>
        </p:nvSpPr>
        <p:spPr bwMode="gray">
          <a:xfrm>
            <a:off x="3973513" y="3424238"/>
            <a:ext cx="527050" cy="15049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18" name="Freeform 9" descr="&lt;LOGICA_QUOTE_RIGHT&gt;"/>
          <p:cNvSpPr>
            <a:spLocks/>
          </p:cNvSpPr>
          <p:nvPr/>
        </p:nvSpPr>
        <p:spPr bwMode="gray">
          <a:xfrm>
            <a:off x="8258175" y="3000375"/>
            <a:ext cx="528638" cy="1504950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19" name="Title 1" descr="Title 1"/>
          <p:cNvSpPr txBox="1">
            <a:spLocks/>
          </p:cNvSpPr>
          <p:nvPr/>
        </p:nvSpPr>
        <p:spPr bwMode="auto">
          <a:xfrm>
            <a:off x="4189413" y="3500438"/>
            <a:ext cx="43830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2800" b="1" i="1">
                <a:latin typeface="Georgia" pitchFamily="18" charset="0"/>
              </a:rPr>
              <a:t>Merci </a:t>
            </a:r>
          </a:p>
          <a:p>
            <a:pPr algn="ctr"/>
            <a:r>
              <a:rPr lang="fr-FR" sz="2800" b="1" i="1">
                <a:latin typeface="Georgia" pitchFamily="18" charset="0"/>
              </a:rPr>
              <a:t>de votre attention</a:t>
            </a:r>
          </a:p>
        </p:txBody>
      </p:sp>
      <p:sp>
        <p:nvSpPr>
          <p:cNvPr id="5530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41FDDBC4-BA07-492D-BC5A-4A962D1BAA6D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38921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pic>
        <p:nvPicPr>
          <p:cNvPr id="38922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134938"/>
            <a:ext cx="1084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Text Box 2"/>
          <p:cNvSpPr txBox="1">
            <a:spLocks noChangeArrowheads="1"/>
          </p:cNvSpPr>
          <p:nvPr/>
        </p:nvSpPr>
        <p:spPr bwMode="auto">
          <a:xfrm>
            <a:off x="-71438" y="1247775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Times New Roman" pitchFamily="18" charset="0"/>
              </a:rPr>
              <a:t>École Nationale des Sciences Appliquées de Tétouan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4" name="Image 13" descr="ua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979360" cy="1180369"/>
          </a:xfrm>
          <a:prstGeom prst="rect">
            <a:avLst/>
          </a:prstGeom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7410481" y="1142984"/>
            <a:ext cx="17335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  <a:latin typeface="Times New Roman" pitchFamily="18" charset="0"/>
              </a:rPr>
              <a:t>Université Abdelmalek Assaadi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6151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Georgia" pitchFamily="18" charset="0"/>
              </a:rPr>
              <a:t>Projet</a:t>
            </a:r>
            <a:r>
              <a:rPr lang="en-GB" sz="14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de fin </a:t>
            </a:r>
            <a:r>
              <a:rPr lang="fr-FR" sz="1400" b="1" dirty="0" smtClean="0">
                <a:solidFill>
                  <a:schemeClr val="bg1"/>
                </a:solidFill>
                <a:latin typeface="Georgia" pitchFamily="18" charset="0"/>
              </a:rPr>
              <a:t>d’études</a:t>
            </a:r>
            <a:endParaRPr lang="fr-FR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0" name="TextBox 26"/>
          <p:cNvSpPr txBox="1"/>
          <p:nvPr/>
        </p:nvSpPr>
        <p:spPr>
          <a:xfrm>
            <a:off x="3571868" y="1120959"/>
            <a:ext cx="54292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Missions et Activités</a:t>
            </a:r>
            <a:endParaRPr lang="fr-FR" sz="14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CE20EEB-3C8F-4A81-9FD9-F3CF64DB28A0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Présentation De L’ONHYM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Présentation</a:t>
                      </a:r>
                      <a:r>
                        <a:rPr lang="fr-FR" sz="1800" b="0" baseline="0" dirty="0" smtClean="0">
                          <a:latin typeface="Agency FB" pitchFamily="34" charset="0"/>
                        </a:rPr>
                        <a:t> du projet</a:t>
                      </a:r>
                      <a:endParaRPr lang="fr-FR" sz="1800" b="0" dirty="0" smtClean="0"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Business Process</a:t>
                      </a:r>
                      <a:r>
                        <a:rPr lang="fr-FR" sz="1800" b="0" baseline="0" dirty="0" smtClean="0">
                          <a:latin typeface="Agency FB" pitchFamily="34" charset="0"/>
                        </a:rPr>
                        <a:t> Management</a:t>
                      </a:r>
                      <a:endParaRPr lang="fr-FR" sz="1800" b="0" dirty="0" smtClean="0"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6159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-32" y="885396"/>
          <a:ext cx="500034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34"/>
              </a:tblGrid>
              <a:tr h="5544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Structure Organigramme</a:t>
                      </a:r>
                      <a:endParaRPr lang="fr-FR" sz="1600" dirty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500063" y="1627519"/>
            <a:ext cx="2928937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Georgia" pitchFamily="18" charset="0"/>
              </a:rPr>
              <a:t>E</a:t>
            </a:r>
            <a:r>
              <a:rPr lang="fr-FR" sz="1400" dirty="0" smtClean="0">
                <a:latin typeface="Georgia" pitchFamily="18" charset="0"/>
              </a:rPr>
              <a:t>st un office crée en 2005 par fusion du ONAREP avec BRPM, Les deux organismes ont été les leaders au Maroc, dans leurs domaines respectifs.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dirty="0">
              <a:latin typeface="Georgia" pitchFamily="18" charset="0"/>
            </a:endParaRPr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3571868" y="1514291"/>
            <a:ext cx="5429288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buFontTx/>
              <a:buChar char="•"/>
              <a:defRPr/>
            </a:pPr>
            <a:r>
              <a:rPr lang="fr-FR" sz="1400" dirty="0" smtClean="0">
                <a:latin typeface="Georgia" pitchFamily="18" charset="0"/>
                <a:cs typeface="Arial" pitchFamily="34" charset="0"/>
              </a:rPr>
              <a:t> Conduire la recherche, l’exploration, et l’exploitation  des Hydrocarbures  et  des  mines au Maroc.</a:t>
            </a:r>
          </a:p>
          <a:p>
            <a:pPr eaLnBrk="0" hangingPunct="0">
              <a:lnSpc>
                <a:spcPct val="150000"/>
              </a:lnSpc>
              <a:buFontTx/>
              <a:buChar char="•"/>
              <a:defRPr/>
            </a:pPr>
            <a:r>
              <a:rPr lang="fr-FR" sz="1400" dirty="0" smtClean="0">
                <a:latin typeface="Georgia" pitchFamily="18" charset="0"/>
                <a:cs typeface="Arial" pitchFamily="34" charset="0"/>
              </a:rPr>
              <a:t> Mettre à la disposition de tout opérateur </a:t>
            </a:r>
          </a:p>
          <a:p>
            <a:pPr eaLnBrk="0" hangingPunct="0">
              <a:lnSpc>
                <a:spcPct val="150000"/>
              </a:lnSpc>
              <a:buFontTx/>
              <a:buChar char="•"/>
              <a:defRPr/>
            </a:pPr>
            <a:r>
              <a:rPr lang="fr-FR" sz="1400" dirty="0" smtClean="0">
                <a:latin typeface="Georgia" pitchFamily="18" charset="0"/>
                <a:cs typeface="Arial" pitchFamily="34" charset="0"/>
              </a:rPr>
              <a:t> Négocier avec tous les partenaires  potentiels.</a:t>
            </a:r>
          </a:p>
          <a:p>
            <a:pPr eaLnBrk="0" hangingPunct="0">
              <a:lnSpc>
                <a:spcPct val="150000"/>
              </a:lnSpc>
              <a:buFontTx/>
              <a:buChar char="•"/>
              <a:defRPr/>
            </a:pPr>
            <a:r>
              <a:rPr lang="fr-FR" sz="1400" dirty="0" smtClean="0">
                <a:latin typeface="Georgia" pitchFamily="18" charset="0"/>
                <a:cs typeface="Arial" pitchFamily="34" charset="0"/>
              </a:rPr>
              <a:t> Assurer  la sécurité d’approvisionnement  du pays. </a:t>
            </a:r>
            <a:endParaRPr lang="fr-FR" sz="1400" dirty="0">
              <a:latin typeface="Georgia" pitchFamily="18" charset="0"/>
              <a:cs typeface="Arial" pitchFamily="34" charset="0"/>
            </a:endParaRPr>
          </a:p>
        </p:txBody>
      </p:sp>
      <p:pic>
        <p:nvPicPr>
          <p:cNvPr id="31" name="Image 30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1131094"/>
            <a:ext cx="1357322" cy="440518"/>
          </a:xfrm>
          <a:prstGeom prst="rect">
            <a:avLst/>
          </a:prstGeom>
        </p:spPr>
      </p:pic>
      <p:graphicFrame>
        <p:nvGraphicFramePr>
          <p:cNvPr id="34" name="Diagramme 33"/>
          <p:cNvGraphicFramePr/>
          <p:nvPr/>
        </p:nvGraphicFramePr>
        <p:xfrm>
          <a:off x="785786" y="3429000"/>
          <a:ext cx="8143932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78" grpId="0" autoUpdateAnimBg="0"/>
      <p:bldP spid="5157" grpId="0"/>
      <p:bldGraphic spid="34" grpId="5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 De L’ONHYM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Présentation</a:t>
                      </a:r>
                      <a:r>
                        <a:rPr lang="fr-FR" sz="1800" b="1" baseline="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 du projet</a:t>
                      </a:r>
                      <a:endParaRPr lang="fr-FR" sz="1800" b="1" dirty="0" smtClean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Business Process Management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Image 44" descr="moteur-recherch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4214818"/>
            <a:ext cx="1547572" cy="1547572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3286116" y="5857893"/>
            <a:ext cx="200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Chercher un outil BPM</a:t>
            </a:r>
          </a:p>
          <a:p>
            <a:pPr algn="ctr"/>
            <a:r>
              <a:rPr lang="fr-FR" sz="1200" b="1" dirty="0" smtClean="0"/>
              <a:t>Open-source</a:t>
            </a:r>
            <a:endParaRPr lang="fr-FR" sz="1200" b="1" dirty="0"/>
          </a:p>
        </p:txBody>
      </p: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-32" y="928670"/>
          <a:ext cx="500034" cy="554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34"/>
              </a:tblGrid>
              <a:tr h="175778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Problématique</a:t>
                      </a:r>
                      <a:endParaRPr lang="fr-FR" sz="1600" dirty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7163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gency FB" pitchFamily="34" charset="0"/>
                        </a:rPr>
                        <a:t>Travail</a:t>
                      </a:r>
                      <a:r>
                        <a:rPr lang="fr-FR" sz="1600" baseline="0" dirty="0" smtClean="0">
                          <a:solidFill>
                            <a:schemeClr val="bg1"/>
                          </a:solidFill>
                          <a:latin typeface="Agency FB" pitchFamily="34" charset="0"/>
                        </a:rPr>
                        <a:t> demander</a:t>
                      </a:r>
                      <a:endParaRPr lang="fr-FR" sz="1600" dirty="0" smtClean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21785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gency FB" pitchFamily="34" charset="0"/>
                        </a:rPr>
                        <a:t>Démarche de travail</a:t>
                      </a:r>
                    </a:p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34" name="Image 33" descr="guide_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4" y="1214422"/>
            <a:ext cx="1504484" cy="1218205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4714876" y="278605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>
                <a:latin typeface="Georgia" pitchFamily="18" charset="0"/>
              </a:rPr>
              <a:t> Le gestionnaire n’utilise pas Mega.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2214546" y="278605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>
                <a:latin typeface="Georgia" pitchFamily="18" charset="0"/>
              </a:rPr>
              <a:t> difficultés de maintenance.</a:t>
            </a:r>
          </a:p>
        </p:txBody>
      </p:sp>
      <p:sp>
        <p:nvSpPr>
          <p:cNvPr id="76" name="Accolade fermante 75"/>
          <p:cNvSpPr/>
          <p:nvPr/>
        </p:nvSpPr>
        <p:spPr>
          <a:xfrm rot="5400000">
            <a:off x="3964777" y="1750207"/>
            <a:ext cx="642942" cy="4000528"/>
          </a:xfrm>
          <a:prstGeom prst="rightBrace">
            <a:avLst>
              <a:gd name="adj1" fmla="val 59278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1" grpId="0"/>
      <p:bldP spid="70" grpId="0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 De L’ONHYM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Présentation</a:t>
                      </a:r>
                      <a:r>
                        <a:rPr lang="fr-FR" sz="1800" b="1" baseline="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 du projet</a:t>
                      </a:r>
                      <a:endParaRPr lang="fr-FR" sz="1800" b="1" dirty="0" smtClean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Business Process Management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26"/>
          <p:cNvSpPr txBox="1"/>
          <p:nvPr/>
        </p:nvSpPr>
        <p:spPr>
          <a:xfrm>
            <a:off x="642910" y="1000108"/>
            <a:ext cx="8215370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latin typeface="+mj-lt"/>
                <a:cs typeface="+mn-cs"/>
              </a:rPr>
              <a:t>Travail demander</a:t>
            </a:r>
            <a:endParaRPr lang="fr-FR" sz="14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00100" y="1714488"/>
            <a:ext cx="7286676" cy="329320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1600" dirty="0" smtClean="0">
                <a:latin typeface="Georgia" pitchFamily="18" charset="0"/>
                <a:cs typeface="Times New Roman" pitchFamily="18" charset="0"/>
              </a:rPr>
              <a:t>  </a:t>
            </a: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Etude sur Business </a:t>
            </a:r>
            <a:r>
              <a:rPr lang="fr-FR" sz="1600" b="1" dirty="0" err="1" smtClean="0">
                <a:latin typeface="Georgia" pitchFamily="18" charset="0"/>
                <a:cs typeface="Times New Roman" pitchFamily="18" charset="0"/>
              </a:rPr>
              <a:t>Process</a:t>
            </a: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 Management </a:t>
            </a:r>
          </a:p>
          <a:p>
            <a:pPr lvl="1"/>
            <a:endParaRPr lang="fr-FR" sz="1600" b="1" dirty="0" smtClean="0">
              <a:latin typeface="Georgia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  Etude sur les processus ITIL v3.</a:t>
            </a:r>
          </a:p>
          <a:p>
            <a:pPr lvl="1"/>
            <a:endParaRPr lang="fr-FR" sz="1600" b="1" dirty="0" smtClean="0">
              <a:latin typeface="Georgia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  Etude Comparative sur les différents outils libres.</a:t>
            </a:r>
          </a:p>
          <a:p>
            <a:pPr lvl="1"/>
            <a:endParaRPr lang="fr-FR" sz="1600" b="1" dirty="0" smtClean="0">
              <a:latin typeface="Georgia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  Choix de l’outil le mieux adapté à l’ONHYM.</a:t>
            </a:r>
          </a:p>
          <a:p>
            <a:pPr lvl="1"/>
            <a:endParaRPr lang="fr-FR" sz="1600" b="1" dirty="0" smtClean="0">
              <a:latin typeface="Georgia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  Installation de l’outil BPM choisi sur le serveur d’ONHYM.</a:t>
            </a:r>
          </a:p>
          <a:p>
            <a:pPr lvl="1"/>
            <a:endParaRPr lang="fr-FR" sz="1600" b="1" dirty="0" smtClean="0">
              <a:latin typeface="Georgia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  Modélisation  et implémentation des processus.</a:t>
            </a:r>
          </a:p>
          <a:p>
            <a:pPr lvl="1"/>
            <a:endParaRPr lang="fr-FR" sz="1600" b="1" dirty="0" smtClean="0">
              <a:latin typeface="Georgia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>
                <a:latin typeface="Georgia" pitchFamily="18" charset="0"/>
                <a:cs typeface="Times New Roman" pitchFamily="18" charset="0"/>
              </a:rPr>
              <a:t>  Test et maintenance.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-32" y="928670"/>
          <a:ext cx="500034" cy="554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34"/>
              </a:tblGrid>
              <a:tr h="1757785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Problématique</a:t>
                      </a:r>
                      <a:endParaRPr lang="fr-FR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157163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Travail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 demander</a:t>
                      </a:r>
                      <a:endParaRPr lang="fr-FR" sz="1600" b="1" dirty="0" smtClean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1785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gency FB" pitchFamily="34" charset="0"/>
                        </a:rPr>
                        <a:t>Démarche de travail</a:t>
                      </a:r>
                    </a:p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 descr="gua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9144000" cy="5643602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 De L’ONHYM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Présentation</a:t>
                      </a:r>
                      <a:r>
                        <a:rPr lang="fr-FR" sz="1800" b="1" baseline="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 du projet</a:t>
                      </a:r>
                      <a:endParaRPr lang="fr-FR" sz="1800" b="1" dirty="0" smtClean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latin typeface="Agency FB" pitchFamily="34" charset="0"/>
                        </a:rPr>
                        <a:t>Business Process Management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ccolade fermante 13"/>
          <p:cNvSpPr/>
          <p:nvPr/>
        </p:nvSpPr>
        <p:spPr>
          <a:xfrm>
            <a:off x="3714744" y="1428736"/>
            <a:ext cx="214314" cy="785818"/>
          </a:xfrm>
          <a:prstGeom prst="rightBrace">
            <a:avLst/>
          </a:prstGeom>
          <a:ln>
            <a:solidFill>
              <a:srgbClr val="4949E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949E7"/>
              </a:solidFill>
            </a:endParaRPr>
          </a:p>
        </p:txBody>
      </p:sp>
      <p:sp>
        <p:nvSpPr>
          <p:cNvPr id="15" name="Accolade fermante 14"/>
          <p:cNvSpPr/>
          <p:nvPr/>
        </p:nvSpPr>
        <p:spPr>
          <a:xfrm>
            <a:off x="5572132" y="2571744"/>
            <a:ext cx="285752" cy="7858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/>
          <p:cNvSpPr/>
          <p:nvPr/>
        </p:nvSpPr>
        <p:spPr>
          <a:xfrm flipH="1">
            <a:off x="4929190" y="3929066"/>
            <a:ext cx="357190" cy="78581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/>
          <p:cNvSpPr/>
          <p:nvPr/>
        </p:nvSpPr>
        <p:spPr>
          <a:xfrm flipH="1">
            <a:off x="5786446" y="5072074"/>
            <a:ext cx="428628" cy="1285884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934" y="1643050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4949E7"/>
                </a:solidFill>
              </a:rPr>
              <a:t>Lancement du projet</a:t>
            </a:r>
            <a:endParaRPr lang="fr-FR" sz="1400" b="1" dirty="0">
              <a:solidFill>
                <a:srgbClr val="4949E7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72198" y="2643182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Etude et choix d’un BPMS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00364" y="407194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642D"/>
                </a:solidFill>
              </a:rPr>
              <a:t>Implémentation et test d’un BPM </a:t>
            </a:r>
            <a:endParaRPr lang="fr-FR" sz="1400" b="1" dirty="0">
              <a:solidFill>
                <a:srgbClr val="00642D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786050" y="5429264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B0F0"/>
                </a:solidFill>
              </a:rPr>
              <a:t>Installation et configuration du Sage X3 V6</a:t>
            </a:r>
            <a:endParaRPr lang="fr-FR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 De L’ONHYM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du projet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Business Process Management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-32" y="885396"/>
          <a:ext cx="500034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34"/>
              </a:tblGrid>
              <a:tr h="282432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Processus</a:t>
                      </a:r>
                      <a:endParaRPr lang="fr-FR" sz="1600" dirty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96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gency FB" pitchFamily="34" charset="0"/>
                        </a:rPr>
                        <a:t>BPM</a:t>
                      </a:r>
                    </a:p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2" name="Flèche droite 51"/>
          <p:cNvSpPr/>
          <p:nvPr/>
        </p:nvSpPr>
        <p:spPr>
          <a:xfrm>
            <a:off x="714348" y="3643314"/>
            <a:ext cx="714380" cy="5715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droite 52"/>
          <p:cNvSpPr/>
          <p:nvPr/>
        </p:nvSpPr>
        <p:spPr>
          <a:xfrm>
            <a:off x="8143900" y="3656962"/>
            <a:ext cx="714380" cy="5715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500166" y="2000240"/>
            <a:ext cx="6500858" cy="35719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714348" y="378619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Entrées</a:t>
            </a:r>
            <a:endParaRPr lang="fr-FR" sz="11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8143900" y="379983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Sorties</a:t>
            </a:r>
            <a:endParaRPr lang="fr-FR" sz="11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4000496" y="5643578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Un processus</a:t>
            </a:r>
            <a:endParaRPr lang="fr-FR" sz="1600" b="1" dirty="0"/>
          </a:p>
        </p:txBody>
      </p:sp>
      <p:pic>
        <p:nvPicPr>
          <p:cNvPr id="60" name="Image 59" descr="User-Administrator-Blue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2071678"/>
            <a:ext cx="609600" cy="609600"/>
          </a:xfrm>
          <a:prstGeom prst="rect">
            <a:avLst/>
          </a:prstGeom>
        </p:spPr>
      </p:pic>
      <p:pic>
        <p:nvPicPr>
          <p:cNvPr id="61" name="Image 60" descr="User-Administrator-Blue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4786322"/>
            <a:ext cx="609600" cy="609600"/>
          </a:xfrm>
          <a:prstGeom prst="rect">
            <a:avLst/>
          </a:prstGeom>
        </p:spPr>
      </p:pic>
      <p:pic>
        <p:nvPicPr>
          <p:cNvPr id="62" name="Image 61" descr="User-Administrator-Blue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2071678"/>
            <a:ext cx="609600" cy="609600"/>
          </a:xfrm>
          <a:prstGeom prst="rect">
            <a:avLst/>
          </a:prstGeom>
        </p:spPr>
      </p:pic>
      <p:pic>
        <p:nvPicPr>
          <p:cNvPr id="63" name="Image 62" descr="User-Administrator-Blue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8" y="4857760"/>
            <a:ext cx="609600" cy="609600"/>
          </a:xfrm>
          <a:prstGeom prst="rect">
            <a:avLst/>
          </a:prstGeom>
        </p:spPr>
      </p:pic>
      <p:pic>
        <p:nvPicPr>
          <p:cNvPr id="69" name="Image 68" descr="User-Administrator-Blue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2214554"/>
            <a:ext cx="609600" cy="609600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1643042" y="3786190"/>
            <a:ext cx="642942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à coins arrondis 72"/>
          <p:cNvSpPr/>
          <p:nvPr/>
        </p:nvSpPr>
        <p:spPr>
          <a:xfrm>
            <a:off x="2643174" y="3786190"/>
            <a:ext cx="642942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à coins arrondis 73"/>
          <p:cNvSpPr/>
          <p:nvPr/>
        </p:nvSpPr>
        <p:spPr>
          <a:xfrm>
            <a:off x="4857752" y="3714752"/>
            <a:ext cx="642942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à coins arrondis 77"/>
          <p:cNvSpPr/>
          <p:nvPr/>
        </p:nvSpPr>
        <p:spPr>
          <a:xfrm>
            <a:off x="5786446" y="4214818"/>
            <a:ext cx="642942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7072330" y="3786190"/>
            <a:ext cx="642942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3643306" y="3357562"/>
            <a:ext cx="642942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3714744" y="4214818"/>
            <a:ext cx="642942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2357422" y="392906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>
            <a:off x="3214678" y="4071942"/>
            <a:ext cx="428628" cy="28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V="1">
            <a:off x="3214678" y="3502026"/>
            <a:ext cx="428628" cy="284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V="1">
            <a:off x="4429124" y="4000504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>
            <a:off x="4286248" y="3500438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endCxn id="78" idx="1"/>
          </p:cNvCxnSpPr>
          <p:nvPr/>
        </p:nvCxnSpPr>
        <p:spPr>
          <a:xfrm>
            <a:off x="5357818" y="407194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>
            <a:off x="5500694" y="3857628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80" idx="1"/>
          </p:cNvCxnSpPr>
          <p:nvPr/>
        </p:nvCxnSpPr>
        <p:spPr>
          <a:xfrm flipV="1">
            <a:off x="6429388" y="3929066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5400000">
            <a:off x="5536413" y="4750603"/>
            <a:ext cx="642942" cy="4286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>
            <a:off x="6893735" y="3321049"/>
            <a:ext cx="785818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H="1">
            <a:off x="4464843" y="2964653"/>
            <a:ext cx="785818" cy="4286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rot="5400000">
            <a:off x="1714480" y="3071810"/>
            <a:ext cx="857256" cy="2857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rot="16200000" flipH="1">
            <a:off x="2357422" y="4572008"/>
            <a:ext cx="928694" cy="21431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Organigramme : Connecteur 134"/>
          <p:cNvSpPr/>
          <p:nvPr/>
        </p:nvSpPr>
        <p:spPr>
          <a:xfrm>
            <a:off x="500034" y="378619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5.92044E-6 C 0.01858 0.01688 0.00052 0.00207 0.05521 0.00207 C 0.11441 0.00207 0.17361 0.00323 0.23281 0.00392 C 0.2533 0.00647 0.26719 0.01318 0.28646 0.01988 C 0.29184 0.02474 0.29827 0.0289 0.30434 0.03191 C 0.30643 0.03445 0.30972 0.03491 0.31181 0.03769 C 0.31285 0.03908 0.31233 0.04208 0.31337 0.0437 C 0.31649 0.04879 0.32431 0.05041 0.3283 0.05365 C 0.33143 0.05619 0.3349 0.05804 0.33733 0.06151 C 0.33837 0.0629 0.33906 0.06475 0.34028 0.06567 C 0.35122 0.07446 0.36823 0.074 0.38056 0.07562 C 0.39306 0.07423 0.3974 0.07377 0.40747 0.0696 C 0.4132 0.06452 0.41702 0.0585 0.42379 0.05573 C 0.4375 0.03653 0.41476 0.06706 0.43125 0.04972 C 0.4375 0.04324 0.44184 0.03075 0.44774 0.02381 C 0.46215 0.00693 0.45139 0.02104 0.46111 0.01387 C 0.46962 0.00763 0.47899 -0.00348 0.48941 -0.00394 C 0.50868 -0.00463 0.5283 -0.00533 0.54774 -0.00602 C 0.56111 -0.00648 0.57465 -0.00718 0.58785 -0.00787 C 0.61528 -0.00718 0.64271 -0.00718 0.67014 -0.00602 C 0.68177 -0.00556 0.69358 0.00184 0.7059 0.00207 C 0.77153 0.00346 0.83733 0.00392 0.90295 0.00392 " pathEditMode="relative" ptsTypes="fffffffffffffffffffffA">
                                      <p:cBhvr>
                                        <p:cTn id="107" dur="5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/>
      <p:bldP spid="57" grpId="0"/>
      <p:bldP spid="58" grpId="0"/>
      <p:bldP spid="70" grpId="0" animBg="1"/>
      <p:bldP spid="73" grpId="0" animBg="1"/>
      <p:bldP spid="74" grpId="0" animBg="1"/>
      <p:bldP spid="78" grpId="0" animBg="1"/>
      <p:bldP spid="80" grpId="0" animBg="1"/>
      <p:bldP spid="84" grpId="0" animBg="1"/>
      <p:bldP spid="87" grpId="0" animBg="1"/>
      <p:bldP spid="1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gray">
          <a:xfrm>
            <a:off x="0" y="3175"/>
            <a:ext cx="9144000" cy="496888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gray">
          <a:xfrm>
            <a:off x="0" y="6457950"/>
            <a:ext cx="9144000" cy="40005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419475" y="6553200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Georgia" pitchFamily="18" charset="0"/>
              </a:rPr>
              <a:t>Projet de fin d’études</a:t>
            </a:r>
          </a:p>
        </p:txBody>
      </p:sp>
      <p:sp>
        <p:nvSpPr>
          <p:cNvPr id="6165" name="Espace réservé du numéro de diapositive 37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76250"/>
          </a:xfrm>
        </p:spPr>
        <p:txBody>
          <a:bodyPr/>
          <a:lstStyle/>
          <a:p>
            <a:pPr>
              <a:defRPr/>
            </a:pPr>
            <a:fld id="{E6764CFC-A1BC-433A-820F-C212492405CE}" type="slidenum">
              <a:rPr lang="fr-FR" b="1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fr-F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/>
        </p:nvGraphicFramePr>
        <p:xfrm>
          <a:off x="0" y="500063"/>
          <a:ext cx="9144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 De L’ONHYM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Présentation</a:t>
                      </a:r>
                      <a:r>
                        <a:rPr lang="fr-FR" sz="1800" b="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gency FB" pitchFamily="34" charset="0"/>
                        </a:rPr>
                        <a:t> du projet</a:t>
                      </a:r>
                      <a:endParaRPr lang="fr-FR" sz="1800" b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gency FB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Business Process Management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226" name="Image 16" descr="logo ens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68263"/>
            <a:ext cx="36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-32" y="885396"/>
          <a:ext cx="500034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34"/>
              </a:tblGrid>
              <a:tr h="282432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Agency FB" pitchFamily="34" charset="0"/>
                        </a:rPr>
                        <a:t>Processus</a:t>
                      </a:r>
                      <a:endParaRPr lang="fr-FR" sz="1600" dirty="0">
                        <a:solidFill>
                          <a:schemeClr val="tx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96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  <a:latin typeface="Agency FB" pitchFamily="34" charset="0"/>
                        </a:rPr>
                        <a:t>BPM</a:t>
                      </a:r>
                    </a:p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26"/>
          <p:cNvSpPr txBox="1"/>
          <p:nvPr/>
        </p:nvSpPr>
        <p:spPr>
          <a:xfrm>
            <a:off x="504856" y="1979604"/>
            <a:ext cx="8496300" cy="306388"/>
          </a:xfrm>
          <a:prstGeom prst="rect">
            <a:avLst/>
          </a:prstGeom>
          <a:solidFill>
            <a:schemeClr val="accent6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Exemple d’un processus</a:t>
            </a:r>
            <a:endParaRPr lang="fr-F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2910" y="5000636"/>
            <a:ext cx="80724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Figure: Processus d’un demande d’un congé.</a:t>
            </a:r>
          </a:p>
          <a:p>
            <a:endParaRPr lang="fr-FR" dirty="0"/>
          </a:p>
        </p:txBody>
      </p:sp>
      <p:pic>
        <p:nvPicPr>
          <p:cNvPr id="12" name="Image 11" descr="congé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72" y="2714620"/>
            <a:ext cx="8207671" cy="2205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/>
    </p:bldLst>
  </p:timing>
</p:sld>
</file>

<file path=ppt/theme/theme1.xml><?xml version="1.0" encoding="utf-8"?>
<a:theme xmlns:a="http://schemas.openxmlformats.org/drawingml/2006/main" name="Présentation De Stage(1)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Stage(1)</Template>
  <TotalTime>28769</TotalTime>
  <Words>2067</Words>
  <Application>Microsoft Office PowerPoint</Application>
  <PresentationFormat>Affichage à l'écran (4:3)</PresentationFormat>
  <Paragraphs>941</Paragraphs>
  <Slides>38</Slides>
  <Notes>36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Présentation De Stage(1)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</vt:vector>
  </TitlesOfParts>
  <Company>Data Ingénierie || ENSA de Tétouan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PFE</dc:title>
  <dc:subject>Benchmarking et mise en place d'un Serveur OLAP Open Source</dc:subject>
  <dc:creator>BEN ADDAT</dc:creator>
  <cp:keywords>Serveur OLAP; Pentaho; Data Ingénierie; Saiku; Mondrian; OLAP; PDI</cp:keywords>
  <cp:lastModifiedBy>h2m</cp:lastModifiedBy>
  <cp:revision>1469</cp:revision>
  <dcterms:created xsi:type="dcterms:W3CDTF">2011-04-28T14:23:27Z</dcterms:created>
  <dcterms:modified xsi:type="dcterms:W3CDTF">2013-06-26T15:57:25Z</dcterms:modified>
  <cp:category>Business Intelligence</cp:category>
</cp:coreProperties>
</file>