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91" d="100"/>
          <a:sy n="91" d="100"/>
        </p:scale>
        <p:origin x="135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DA78569-BA25-91EE-A75D-7834722E97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792D217B-A2D2-FECA-0FD1-5A5DC2B5D0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63E00B9-AC78-F358-1791-CD18F8527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01BB6-6682-4202-BA41-3F143D831DE0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6FF49E7-CEB8-9E7B-C727-10D20C459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5470199-EEFB-C38F-E135-7142B216D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E6345-FCFD-4FA9-B3B4-62B81432564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171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EAEE127-1E0F-B138-E2F1-59CB8F63D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DB1B1099-F6C7-64E4-2D5D-C716FC1B0E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6295878-2D2D-B8B6-0C73-F2D70AAB5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01BB6-6682-4202-BA41-3F143D831DE0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26BB146-F44B-F585-180D-0A9150B92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4A73E53-5BA6-CB08-DC0B-EA292F07D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E6345-FCFD-4FA9-B3B4-62B81432564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220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40659AA1-907B-5B79-6899-A67AF58E37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04BDE97E-1DAD-A292-FAFE-9C7115FF8C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C0BF7DB-0C25-D712-7C49-72BEEA5B2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01BB6-6682-4202-BA41-3F143D831DE0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6B93F35-872C-7632-BE1D-FE7A73D2C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5D7F8C8-9EEF-8723-B32F-9328A5C80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E6345-FCFD-4FA9-B3B4-62B81432564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22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C128ABA-FB0B-746F-28E8-23D0052EB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E573018-57D4-9B97-C413-F377C1DECE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427E766-F216-6507-AE35-8E8E9B419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01BB6-6682-4202-BA41-3F143D831DE0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1191C26-4420-4529-CEFA-70140EFE9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A5D1EA3-D6E8-999D-B162-73C930155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E6345-FCFD-4FA9-B3B4-62B81432564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132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32A4F2C-9D2B-6217-E165-F6A0EBF68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38B7370-46F9-B630-19C5-2D99FA9E49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E75820D-A3D5-A814-4429-A13B13C72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01BB6-6682-4202-BA41-3F143D831DE0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5C82440-DA8A-B04A-9467-6AC238F9F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732CA6C-E179-29EB-343B-68E06234A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E6345-FCFD-4FA9-B3B4-62B81432564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388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992BBE0-5888-2B0A-92DF-9AC6E0207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EEB9184-9614-36BA-E130-D607258842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8E3FFB4-8257-A094-5122-2D14526CC1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1814BA1-D29F-0DB6-8028-7A5E2FB6B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01BB6-6682-4202-BA41-3F143D831DE0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7D0C229-BED1-58DC-B7DA-2161EA296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4FB3482-755B-15E8-4876-F66133772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E6345-FCFD-4FA9-B3B4-62B81432564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618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26FD47C-A3C1-87F7-FFC6-1ED6B5BC0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41D8BFE-BE3F-CA6A-D2DF-C9DE57C9B7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C8A6EBB-3674-49EF-FFE6-0EBF619134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4F67BB1E-3652-2D99-0897-D968376407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887B68CB-B62F-5A15-B9EC-2F9E5E71F0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6FEEFF05-C814-92BB-4A7E-61BBC5964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01BB6-6682-4202-BA41-3F143D831DE0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D777A955-BBD7-EEA2-7B52-772C31939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ED3E58AC-7661-7869-3166-F3E89602E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E6345-FCFD-4FA9-B3B4-62B81432564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375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38508A6-05C7-58F8-E986-1CB7D9171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2AE073D0-98C9-81B8-6A3C-8C4FABDE4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01BB6-6682-4202-BA41-3F143D831DE0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08D8BC86-6484-105A-A8EC-F59C2FA90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20552511-BA31-AE4D-0795-73BD4BB4C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E6345-FCFD-4FA9-B3B4-62B81432564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343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3FC990AD-45A6-3ABE-71FE-F9BEAE5B3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01BB6-6682-4202-BA41-3F143D831DE0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4CD4A0A1-20C4-3985-35A4-CBE1B1700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D26F977-CC2F-5CE4-6DE9-2A241002C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E6345-FCFD-4FA9-B3B4-62B81432564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661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F448166-A8C6-EF27-27A3-9CB342016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222529B-3F1B-1F7C-1E90-7328FDA1B1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B132D55-ABA9-C39A-7768-F60A941FEA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1BC068C-4A6F-1497-AF28-96E78E12D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01BB6-6682-4202-BA41-3F143D831DE0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665E3A6-F2C6-8C19-F649-F76BEE2E8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760BB8F-2948-06A4-E8FD-9434B3AC1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E6345-FCFD-4FA9-B3B4-62B81432564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124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B1A5F21-81E7-AA92-C17B-CA57ABDD7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9A985448-07F4-3807-4773-E1D0EC8F42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6EDB758-3208-9803-EF49-6A9FADD1E1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61D674A-82CB-3314-DE3B-1445AA69E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01BB6-6682-4202-BA41-3F143D831DE0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27064C2-22EF-AFE7-BAF7-0972A81CD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2C128F3-69A7-F519-DB8F-12C93115E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E6345-FCFD-4FA9-B3B4-62B81432564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898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A86609C2-132C-B89F-7A69-DCA94DE30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A4834B3-88BC-3D17-D073-92DEA3DDA6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C3D0BB0-09A2-DBBB-B501-D02481972C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701BB6-6682-4202-BA41-3F143D831DE0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C974F84-3542-6823-6A9C-4C0DDA7CF1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9B17E78-BDF8-E92B-D64B-C29B0BBBAF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1E6345-FCFD-4FA9-B3B4-62B81432564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77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77DF6F4-59C9-581D-B08D-D040C154AD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Esercizi Capitolo 4</a:t>
            </a:r>
            <a:endParaRPr lang="en-US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0022209F-D59E-E254-3436-301F4FDCE5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0107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6D5C855-FB7F-CF43-2766-29C6B1CE8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Soluzione</a:t>
            </a:r>
            <a:r>
              <a:rPr lang="en-US" dirty="0"/>
              <a:t> </a:t>
            </a:r>
            <a:r>
              <a:rPr lang="en-US" dirty="0" err="1"/>
              <a:t>Esercizio</a:t>
            </a:r>
            <a:r>
              <a:rPr lang="en-US" dirty="0"/>
              <a:t> 4.3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62103EA4-3096-59DA-EAD5-D6CEFB8A99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22449"/>
            <a:ext cx="4347949" cy="5019790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3C80DD98-43EF-DDB2-5C59-5FF61ED6EE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2467" y="1357477"/>
            <a:ext cx="5784456" cy="542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334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0A10D3F-938A-21A2-FA23-76E6BC8AB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Esercizo 4.1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4D4FA4E5-FE90-F379-26BB-826AAD464F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1399" y="1845426"/>
            <a:ext cx="7706149" cy="4450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327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F2A9843-E59E-28B0-8AC1-0A3206239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Soluzione</a:t>
            </a:r>
            <a:r>
              <a:rPr lang="en-US" dirty="0"/>
              <a:t> </a:t>
            </a:r>
            <a:r>
              <a:rPr lang="en-US" dirty="0" err="1"/>
              <a:t>Esercizio</a:t>
            </a:r>
            <a:r>
              <a:rPr lang="en-US" dirty="0"/>
              <a:t> 4.1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7C936B6D-FC32-1F17-9CD8-4A6B2C5682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310" y="1690688"/>
            <a:ext cx="9948397" cy="4281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393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F2A9843-E59E-28B0-8AC1-0A3206239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Soluzione</a:t>
            </a:r>
            <a:r>
              <a:rPr lang="en-US" dirty="0"/>
              <a:t> </a:t>
            </a:r>
            <a:r>
              <a:rPr lang="en-US" dirty="0" err="1"/>
              <a:t>Esercizio</a:t>
            </a:r>
            <a:r>
              <a:rPr lang="en-US" dirty="0"/>
              <a:t> 4.1</a:t>
            </a:r>
          </a:p>
        </p:txBody>
      </p: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9A8F8D10-8225-1B70-F9C5-A0DBB42BBF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6600" y="1455062"/>
            <a:ext cx="10173218" cy="3093488"/>
          </a:xfr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A4F925CC-BEB9-6444-6913-8CBD4313B5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769" y="4126715"/>
            <a:ext cx="11039328" cy="2552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40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90F57F2-D0F7-7D46-25E1-3CBDD6A5E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Esercizio</a:t>
            </a:r>
            <a:r>
              <a:rPr lang="en-US" dirty="0"/>
              <a:t> 4.2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7595D3E2-61EF-2AD7-4D60-61FBC9B7FB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1285" y="1285169"/>
            <a:ext cx="8384407" cy="5207706"/>
          </a:xfrm>
        </p:spPr>
      </p:pic>
    </p:spTree>
    <p:extLst>
      <p:ext uri="{BB962C8B-B14F-4D97-AF65-F5344CB8AC3E}">
        <p14:creationId xmlns:p14="http://schemas.microsoft.com/office/powerpoint/2010/main" val="3643835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5178392-A69B-5114-283C-0C28168B0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Soluzione</a:t>
            </a:r>
            <a:r>
              <a:rPr lang="en-US" dirty="0"/>
              <a:t> </a:t>
            </a:r>
            <a:r>
              <a:rPr lang="en-US" dirty="0" err="1"/>
              <a:t>Esercizio</a:t>
            </a:r>
            <a:r>
              <a:rPr lang="en-US" dirty="0"/>
              <a:t> 4.2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5D2912BF-2A80-8790-2A86-4807539473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4768" y="1690688"/>
            <a:ext cx="8483693" cy="4956262"/>
          </a:xfrm>
        </p:spPr>
      </p:pic>
    </p:spTree>
    <p:extLst>
      <p:ext uri="{BB962C8B-B14F-4D97-AF65-F5344CB8AC3E}">
        <p14:creationId xmlns:p14="http://schemas.microsoft.com/office/powerpoint/2010/main" val="4950188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DD51142-ADB7-251F-8ABB-E059821C8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Soluzione</a:t>
            </a:r>
            <a:r>
              <a:rPr lang="en-US" dirty="0"/>
              <a:t> </a:t>
            </a:r>
            <a:r>
              <a:rPr lang="en-US" dirty="0" err="1"/>
              <a:t>Esercizio</a:t>
            </a:r>
            <a:r>
              <a:rPr lang="en-US" dirty="0"/>
              <a:t> 4.2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EAA2C7D3-A879-29AC-B835-6DF569664F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9130" y="1388078"/>
            <a:ext cx="5293461" cy="5247697"/>
          </a:xfrm>
        </p:spPr>
      </p:pic>
    </p:spTree>
    <p:extLst>
      <p:ext uri="{BB962C8B-B14F-4D97-AF65-F5344CB8AC3E}">
        <p14:creationId xmlns:p14="http://schemas.microsoft.com/office/powerpoint/2010/main" val="41388811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A110A38-9CF2-1C2D-C6F8-9FE01670C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Esercizio</a:t>
            </a:r>
            <a:r>
              <a:rPr lang="en-US" dirty="0"/>
              <a:t> 4.3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1558C888-70EF-76A8-DAFB-767B254D63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5584" y="1409333"/>
            <a:ext cx="10025185" cy="5132256"/>
          </a:xfrm>
        </p:spPr>
      </p:pic>
    </p:spTree>
    <p:extLst>
      <p:ext uri="{BB962C8B-B14F-4D97-AF65-F5344CB8AC3E}">
        <p14:creationId xmlns:p14="http://schemas.microsoft.com/office/powerpoint/2010/main" val="25231253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853AB72-8A84-6B13-C27A-3B9703EFF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Soluzione</a:t>
            </a:r>
            <a:r>
              <a:rPr lang="en-US" dirty="0"/>
              <a:t> </a:t>
            </a:r>
            <a:r>
              <a:rPr lang="en-US" dirty="0" err="1"/>
              <a:t>Esercizio</a:t>
            </a:r>
            <a:r>
              <a:rPr lang="en-US" dirty="0"/>
              <a:t> 4.3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841B92CA-83BF-226A-5293-DC8706B619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3255" y="1920543"/>
            <a:ext cx="6597760" cy="4492845"/>
          </a:xfrm>
        </p:spPr>
      </p:pic>
    </p:spTree>
    <p:extLst>
      <p:ext uri="{BB962C8B-B14F-4D97-AF65-F5344CB8AC3E}">
        <p14:creationId xmlns:p14="http://schemas.microsoft.com/office/powerpoint/2010/main" val="48912702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27</Words>
  <Application>Microsoft Office PowerPoint</Application>
  <PresentationFormat>Widescreen</PresentationFormat>
  <Paragraphs>10</Paragraphs>
  <Slides>10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Tema di Office</vt:lpstr>
      <vt:lpstr>Esercizi Capitolo 4</vt:lpstr>
      <vt:lpstr>Esercizo 4.1</vt:lpstr>
      <vt:lpstr>Soluzione Esercizio 4.1</vt:lpstr>
      <vt:lpstr>Soluzione Esercizio 4.1</vt:lpstr>
      <vt:lpstr>Esercizio 4.2</vt:lpstr>
      <vt:lpstr>Soluzione Esercizio 4.2</vt:lpstr>
      <vt:lpstr>Soluzione Esercizio 4.2</vt:lpstr>
      <vt:lpstr>Esercizio 4.3</vt:lpstr>
      <vt:lpstr>Soluzione Esercizio 4.3</vt:lpstr>
      <vt:lpstr>Soluzione Esercizio 4.3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Esercizi Capitolo 3</dc:title>
  <dc:creator>francesca.cuomo</dc:creator>
  <cp:lastModifiedBy>francesca.cuomo</cp:lastModifiedBy>
  <cp:revision>25</cp:revision>
  <dcterms:created xsi:type="dcterms:W3CDTF">2023-10-24T07:18:47Z</dcterms:created>
  <dcterms:modified xsi:type="dcterms:W3CDTF">2023-11-28T08:42:50Z</dcterms:modified>
</cp:coreProperties>
</file>