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f8ad99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f8ad99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f8ad99c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f8ad99c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8ad99c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f8ad99c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f8ad99cc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f8ad99cc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f8ad99c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f8ad99c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f8ad99c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f8ad99c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8ad99c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8ad99c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f8ad99cc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f8ad99c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f8ad99c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f8ad99c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8ad99c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f8ad99c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f8ad99cc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f8ad99c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f8ad99c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f8ad99c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f8ad99c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f8ad99c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780"/>
              <a:t>FONDAMENTI DI </a:t>
            </a:r>
            <a:endParaRPr sz="37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780"/>
              <a:t>COMUNICAZIONI ED INTERNET</a:t>
            </a:r>
            <a:endParaRPr sz="37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780"/>
              <a:t>Canale II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it" sz="1710"/>
              <a:t>Marco Polverini, Tiziana Cattai</a:t>
            </a:r>
            <a:endParaRPr sz="17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it" sz="1710"/>
              <a:t>Andrea Lacava (Esercitazioni)</a:t>
            </a:r>
            <a:endParaRPr sz="17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7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it" sz="1710"/>
              <a:t>Anno accademico 2023/2024</a:t>
            </a:r>
            <a:endParaRPr sz="17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Modalità d’Esame (Gennaio-Febbraio 2024)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Degli homework durante il corso sulla parte pratica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Vale 10 punti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Una prova scritta a gennaio o febbraio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Una parte con domande a risposta multipla (vale 15 punti)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1 Esercizio (vale 5 punti)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Delle prove intermedie su moodle durante il corso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" sz="2000"/>
              <a:t>quiz che rilasciano un massimo di 4 punti da utilizzare come punti bonus esclusivamente nell’appello di Gennaio o Febbraio 2024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Modalità d’Esame (appelli da Marzo in poi)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Una prova scritta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Una parte con domande a risposta multipla (vale 15 punti)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1 Esercizio (vale 5 punti)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Una prova orale a valle della correzione dello scritto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Vale +10 (-5) punti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Orario delle lezioni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Lezioni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Lunedì 12-13.30 e 14:30-16 (Aula 108, Marco Polo)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Martedì 10:15-11:45 (Aula 108, Marco Polo)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Giovedì 8:30-10 (Aula 108, Marco Polo)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Le giornate dedicate alle esercitazioni e agli homework saranno stabilite durante il corso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Marco Polverini - marco.polverini@uniroma1.it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Tiziana Cattai - tiziana.cattai@uniroma1.it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Per il ricevimento contattare per e-mail il docente per prendere appuntamento.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t" sz="2200"/>
              <a:t>Tutte le informazioni sul corso (date esami, orari, avvisi, votazioni esami, ecc.) saranno disponibili sul sito Moodle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it" sz="2200"/>
              <a:t>https://elearning.uniroma1.it/course/view.php?id=16878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Introduzione generale alle problematiche delle comunicazioni digitali e dell’interconnessione in Internet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Fondamenti sulle comunicazioni, uso dei segnali digitali e loro elaborazione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Sistemistica generale ed evoluzione delle reti di telecomunicazione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Architetture e protocolli di rete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Elementi di modellistica e di progetto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 (1)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Introduzione alle reti di comunicazioni ed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Evoluzione delle architetture di rete e dei servizi di telecomunicazione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Tecnologia, Mercato, Standard, Regolamentazione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Livello dei protocolli e loro modelli di servizio (Modello di riferimento OSI, Architettura TCP/IP)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Modello e funzioni di una rete di telecomunicazione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Servizi di rete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Parametri prestazionali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Tecniche di multiplazione e di allocazione delle risorse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Commutazione di circuito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Commutazione di pacchetto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Modelli di analisi prestazionale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Perdita di informazione al variare delle condizioni del canale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 (2)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Fondamenti comunicazioni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Rappresentazione digitale dell’informazione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Segnali (tempo continuo, discreto)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Energia, potenza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Operazioni sui segnali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it" sz="1600"/>
              <a:t>Convoluzione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it" sz="1600"/>
              <a:t>Campionamento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it" sz="1600"/>
              <a:t>Filtraggio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Modulazione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Mezzi fisici di trasmissione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 (3)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I protocolli di </a:t>
            </a:r>
            <a:r>
              <a:rPr lang="it" sz="1900"/>
              <a:t>trasporto</a:t>
            </a:r>
            <a:r>
              <a:rPr lang="it" sz="1900"/>
              <a:t>: protocolli UDP e TCP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Il protocollo UDP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Il problema del controllo della QoS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Tecniche per il trasferimento affidabile dell’informazione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I protocolli per il controllo d’errore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Numeri di sequenza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Finestre scorrevoli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Azioni di recupero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Procedure di recupero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Dimensionamento del RTO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Controllo di flusso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Controllo di congestione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 (4)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Livello di rete: il piano dei dati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Il protocollo IP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Indirizzamento in Internet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Indirizzamento classful e classless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CIDR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Risoluzione di indirizzi in Internet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DHCP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NAT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Livello di rete: il piano di controllo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Le funzioni di instradamento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L’instradamento in Internet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Algoritmi di instradamento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Protocolli di instradamento IGP e EGP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Le tabelle di instradamento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 (5)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Livello di collegamento e reti locali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Tecniche di rivelazione e correzione d’errore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Controllo di parità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Checksum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Controllo a ridondanza ciclica (CRC)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Protocolli di accesso multiplo (Medium Access Control – MAC)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Mezzi multiaccesso Wired e Wireless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Tecniche di accesso multiplo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Modello di accesso perfetto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Protocolli ad accesso casuale e controllato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Protocolli di accesso in ambiente radio (Wireless)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Reti Locali (Local Area Networks - LAN)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Standard 802.3 (Ethernet)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Parte pratica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Network Simulator 3 (ns-3)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Introduzione a ns-3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Fondamenti di simulazione delle reti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Programmazione asincrona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Elementi base di ns-3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Topologie di rete e mobilità all'interno di ns-3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Interconnessione dei nodi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Mobilità e visualizzazione dei nodi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Strato applicativo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Come evitare di consumare i gigabyte sul telefono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Implementazione e analisi di 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Incapsulamento / decapsulamento e vita dei pacchetti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Materiale Didattico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Tutto il corso è interamente coperto dai Lucidi delle lezioni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Disponibili su Moodle: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https://elearning.uniroma1.it/course/view.php?id=16878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Testi di riferimento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J. Kurose, K. Ross: “Reti di Calcolatori e Internet: un Approccio Top-Down”. Pearson Italia, 2022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Capitoli: 1, 3, 4, 5 e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A. Leon-Garcia &amp; I. Widjaja “Communication Networks: Fundamental Concepts and Key Architecture”, McGraw-Hill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Capitolo: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Francesca Cuomo: Esercizi di reti di telecomunicazione; Ed. Ingegneria 2000, 2005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