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78569-BA25-91EE-A75D-7834722E9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2D217B-A2D2-FECA-0FD1-5A5DC2B5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E00B9-AC78-F358-1791-CD18F852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49E7-CEB8-9E7B-C727-10D20C45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70199-EEFB-C38F-E135-7142B216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EE127-1E0F-B138-E2F1-59CB8F63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1B1099-F6C7-64E4-2D5D-C716FC1B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95878-2D2D-B8B6-0C73-F2D70AA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BB146-F44B-F585-180D-0A9150B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73E53-5BA6-CB08-DC0B-EA292F0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659AA1-907B-5B79-6899-A67AF58E3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BDE97E-1DAD-A292-FAFE-9C7115FF8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BF7DB-0C25-D712-7C49-72BEEA5B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93F35-872C-7632-BE1D-FE7A73D2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7F8C8-9EEF-8723-B32F-9328A5C8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28ABA-FB0B-746F-28E8-23D0052E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573018-57D4-9B97-C413-F377C1DE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7E766-F216-6507-AE35-8E8E9B4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191C26-4420-4529-CEFA-70140EFE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D1EA3-D6E8-999D-B162-73C9301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A4F2C-9D2B-6217-E165-F6A0EBF6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8B7370-46F9-B630-19C5-2D99FA9E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5820D-A3D5-A814-4429-A13B13C7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82440-DA8A-B04A-9467-6AC238F9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32CA6C-E179-29EB-343B-68E06234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2BBE0-5888-2B0A-92DF-9AC6E020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B9184-9614-36BA-E130-D6072588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E3FFB4-8257-A094-5122-2D14526C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814BA1-D29F-0DB6-8028-7A5E2FB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D0C229-BED1-58DC-B7DA-2161EA29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FB3482-755B-15E8-4876-F6613377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FD47C-A3C1-87F7-FFC6-1ED6B5BC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1D8BFE-BE3F-CA6A-D2DF-C9DE57C9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8A6EBB-3674-49EF-FFE6-0EBF6191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67BB1E-3652-2D99-0897-D9683764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7B68CB-B62F-5A15-B9EC-2F9E5E71F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EEFF05-C814-92BB-4A7E-61BBC596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77A955-BBD7-EEA2-7B52-772C319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3E58AC-7661-7869-3166-F3E89602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508A6-05C7-58F8-E986-1CB7D917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E073D0-98C9-81B8-6A3C-8C4FABD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D8BC86-6484-105A-A8EC-F59C2FA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552511-BA31-AE4D-0795-73BD4BB4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FC990AD-45A6-3ABE-71FE-F9BEAE5B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D4A0A1-20C4-3985-35A4-CBE1B17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6F977-CC2F-5CE4-6DE9-2A241002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48166-A8C6-EF27-27A3-9CB34201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2529B-3F1B-1F7C-1E90-7328FDA1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132D55-ABA9-C39A-7768-F60A941F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BC068C-4A6F-1497-AF28-96E78E12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65E3A6-F2C6-8C19-F649-F76BEE2E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60BB8F-2948-06A4-E8FD-9434B3AC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A5F21-81E7-AA92-C17B-CA57ABDD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85448-07F4-3807-4773-E1D0EC8F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EDB758-3208-9803-EF49-6A9FADD1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1D674A-82CB-3314-DE3B-1445AA69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064C2-22EF-AFE7-BAF7-0972A81C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C128F3-69A7-F519-DB8F-12C9311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6609C2-132C-B89F-7A69-DCA94DE3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4834B3-88BC-3D17-D073-92DEA3DD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D0BB0-09A2-DBBB-B501-D0248197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1BB6-6682-4202-BA41-3F143D831D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974F84-3542-6823-6A9C-4C0DDA7CF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B17E78-BDF8-E92B-D64B-C29B0BBB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DF6F4-59C9-581D-B08D-D040C154A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 Capitolo 3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22209F-D59E-E254-3436-301F4FDCE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1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E9885-EFCD-8232-7D34-30698B9B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3.2 –  Errore primo e ultimo </a:t>
            </a:r>
            <a:r>
              <a:rPr lang="it-IT" dirty="0" err="1"/>
              <a:t>ack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213BA4-A036-32CF-C4E7-FAF544EE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93" y="2052019"/>
            <a:ext cx="9070499" cy="4046646"/>
          </a:xfrm>
        </p:spPr>
      </p:pic>
    </p:spTree>
    <p:extLst>
      <p:ext uri="{BB962C8B-B14F-4D97-AF65-F5344CB8AC3E}">
        <p14:creationId xmlns:p14="http://schemas.microsoft.com/office/powerpoint/2010/main" val="196538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10D3F-938A-21A2-FA23-76E6BC8A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Esercizo</a:t>
            </a:r>
            <a:r>
              <a:rPr lang="it-IT" dirty="0"/>
              <a:t> 3.1</a:t>
            </a:r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416B3BA-B5EC-81B2-5165-3CF8249F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60" y="1690688"/>
            <a:ext cx="10683237" cy="2099774"/>
          </a:xfrm>
        </p:spPr>
      </p:pic>
    </p:spTree>
    <p:extLst>
      <p:ext uri="{BB962C8B-B14F-4D97-AF65-F5344CB8AC3E}">
        <p14:creationId xmlns:p14="http://schemas.microsoft.com/office/powerpoint/2010/main" val="376932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C8DD8-ACA5-6FD7-2A29-854EA23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3.1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EB72CA6-7CE8-AC1E-3BDC-681FFF306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7350"/>
            <a:ext cx="9595153" cy="243169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8632B51-EC67-307A-BD5B-1659F62D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8" y="4666889"/>
            <a:ext cx="9259590" cy="20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C9243-1734-5E72-BEE9-9246A3F7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3.1 – Massima efficienza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8BA338-609E-1E4E-B73C-87E262A7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69" y="1873360"/>
            <a:ext cx="11662200" cy="3464548"/>
          </a:xfrm>
        </p:spPr>
      </p:pic>
    </p:spTree>
    <p:extLst>
      <p:ext uri="{BB962C8B-B14F-4D97-AF65-F5344CB8AC3E}">
        <p14:creationId xmlns:p14="http://schemas.microsoft.com/office/powerpoint/2010/main" val="217921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9944E-23AB-CC07-D100-9B940B35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3.1 – </a:t>
            </a:r>
            <a:r>
              <a:rPr lang="it-IT" dirty="0" err="1"/>
              <a:t>Stop&amp;Wait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C5EC9D-9F92-3EE0-DD90-8AEFB7F5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75" y="1609018"/>
            <a:ext cx="10339747" cy="306458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68CF30-E873-4318-A615-4E7A7D46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6" y="4845728"/>
            <a:ext cx="11044307" cy="69500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3A4CE9-3B3D-6F6D-FFB5-6309531CB39D}"/>
              </a:ext>
            </a:extLst>
          </p:cNvPr>
          <p:cNvSpPr txBox="1"/>
          <p:nvPr/>
        </p:nvSpPr>
        <p:spPr>
          <a:xfrm>
            <a:off x="765906" y="5908100"/>
            <a:ext cx="545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Efficienza S&amp;W=0,0039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147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27DA8-C8F9-52BD-9138-ABF969BF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Esercizo</a:t>
            </a:r>
            <a:r>
              <a:rPr lang="it-IT" dirty="0"/>
              <a:t> 3.2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4C9A31E-6C2C-5019-C32E-681D41C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4" y="1690688"/>
            <a:ext cx="11683628" cy="3347682"/>
          </a:xfrm>
        </p:spPr>
      </p:pic>
    </p:spTree>
    <p:extLst>
      <p:ext uri="{BB962C8B-B14F-4D97-AF65-F5344CB8AC3E}">
        <p14:creationId xmlns:p14="http://schemas.microsoft.com/office/powerpoint/2010/main" val="144471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57940-1FC5-FFAE-C8AD-DD60001D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3.2 –  Errore primo pacchetto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8D51EEA-2020-B046-7B0F-7843DEB52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98" y="1805658"/>
            <a:ext cx="9874069" cy="81249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A2EEF1-9C4F-1B64-B06F-D78E9A2C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90" y="2834355"/>
            <a:ext cx="7252704" cy="31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2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0797F-1A59-5C37-AB4C-116EC1B5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3.2 –  Errore primo e ultimo pacchetto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9A94F8-A2DA-43BF-1CD3-F2795338A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89" y="1690688"/>
            <a:ext cx="10122525" cy="4693818"/>
          </a:xfrm>
        </p:spPr>
      </p:pic>
    </p:spTree>
    <p:extLst>
      <p:ext uri="{BB962C8B-B14F-4D97-AF65-F5344CB8AC3E}">
        <p14:creationId xmlns:p14="http://schemas.microsoft.com/office/powerpoint/2010/main" val="210220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BB398-E3C0-CE86-B4B2-E0F8DE40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Es. 3.2 –  Errore primo </a:t>
            </a:r>
            <a:r>
              <a:rPr lang="it-IT" dirty="0" err="1"/>
              <a:t>ack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C5CCEA-F3A7-8149-8F82-9EF5080B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87" y="1690688"/>
            <a:ext cx="10770823" cy="3800752"/>
          </a:xfrm>
        </p:spPr>
      </p:pic>
    </p:spTree>
    <p:extLst>
      <p:ext uri="{BB962C8B-B14F-4D97-AF65-F5344CB8AC3E}">
        <p14:creationId xmlns:p14="http://schemas.microsoft.com/office/powerpoint/2010/main" val="2398753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Esercizi Capitolo 3</vt:lpstr>
      <vt:lpstr>Esercizo 3.1</vt:lpstr>
      <vt:lpstr>Soluzione Es. 3.1</vt:lpstr>
      <vt:lpstr>Soluzione Es. 3.1 – Massima efficienza</vt:lpstr>
      <vt:lpstr>Soluzione Es. 3.1 – Stop&amp;Wait</vt:lpstr>
      <vt:lpstr>Esercizo 3.2</vt:lpstr>
      <vt:lpstr>Soluzione Es. 3.2 –  Errore primo pacchetto</vt:lpstr>
      <vt:lpstr>Soluzione Es. 3.2 –  Errore primo e ultimo pacchetto</vt:lpstr>
      <vt:lpstr>Soluzione Es. 3.2 –  Errore primo ack</vt:lpstr>
      <vt:lpstr>Soluzione Es. 3.2 –  Errore primo e ultimo 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Capitolo 3</dc:title>
  <dc:creator>francesca.cuomo</dc:creator>
  <cp:lastModifiedBy>francesca.cuomo</cp:lastModifiedBy>
  <cp:revision>14</cp:revision>
  <dcterms:created xsi:type="dcterms:W3CDTF">2023-10-24T07:18:47Z</dcterms:created>
  <dcterms:modified xsi:type="dcterms:W3CDTF">2023-10-24T08:58:54Z</dcterms:modified>
</cp:coreProperties>
</file>