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3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8b86a8c7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8b86a8c7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8b86a8c7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8b86a8c7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8b86a8c7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8b86a8c7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b86a8c7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b86a8c7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8b86a8c7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8b86a8c7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b86a8c7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b86a8c7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8b86a8c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8b86a8c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8b86a8c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8b86a8c7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8b86a8c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8b86a8c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8b86a8c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8b86a8c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8b86a8c7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8b86a8c7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Esercitazione Capitolo 3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Fondamenti di Comunicazioni e Internet A.A.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4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63" y="1119350"/>
            <a:ext cx="74930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4: soluzione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925"/>
            <a:ext cx="8839201" cy="231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4: soluzione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388" y="1075800"/>
            <a:ext cx="72092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77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1: soluzione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438" y="1407400"/>
            <a:ext cx="7317125" cy="30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1: soluzione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3476"/>
            <a:ext cx="8208226" cy="3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2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18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2: soluzione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13" y="1148350"/>
            <a:ext cx="82215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3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5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3: soluzione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186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3: soluzione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670675"/>
            <a:ext cx="65817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49</Words>
  <Application>Microsoft Office PowerPoint</Application>
  <PresentationFormat>Presentazione su schermo (16:9)</PresentationFormat>
  <Paragraphs>13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Esercitazione Capitolo 3</vt:lpstr>
      <vt:lpstr>Esercizio 1</vt:lpstr>
      <vt:lpstr>Esercizio 1: soluzione</vt:lpstr>
      <vt:lpstr>Esercizio 1: soluzione</vt:lpstr>
      <vt:lpstr>Esercizio 2</vt:lpstr>
      <vt:lpstr>Esercizio 2: soluzione</vt:lpstr>
      <vt:lpstr>Esercizio 3</vt:lpstr>
      <vt:lpstr>Esercizio 3: soluzione</vt:lpstr>
      <vt:lpstr>Esercizio 3: soluzione</vt:lpstr>
      <vt:lpstr>Esercizio 4</vt:lpstr>
      <vt:lpstr>Esercizio 4: soluzione</vt:lpstr>
      <vt:lpstr>Esercizio 4: soluzione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Capitolo 3</dc:title>
  <cp:lastModifiedBy>francesca.cuomo</cp:lastModifiedBy>
  <cp:revision>5</cp:revision>
  <dcterms:modified xsi:type="dcterms:W3CDTF">2023-11-14T13:00:49Z</dcterms:modified>
</cp:coreProperties>
</file>