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  <p:sldMasterId id="2147483798" r:id="rId6"/>
    <p:sldMasterId id="2147483821" r:id="rId7"/>
  </p:sldMasterIdLst>
  <p:notesMasterIdLst>
    <p:notesMasterId r:id="rId13"/>
  </p:notesMasterIdLst>
  <p:sldIdLst>
    <p:sldId id="2076136427" r:id="rId8"/>
    <p:sldId id="2076136610" r:id="rId9"/>
    <p:sldId id="1039" r:id="rId10"/>
    <p:sldId id="881" r:id="rId11"/>
    <p:sldId id="2076136608" r:id="rId1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Tuning" initials="TT" lastIdx="1" clrIdx="0">
    <p:extLst>
      <p:ext uri="{19B8F6BF-5375-455C-9EA6-DF929625EA0E}">
        <p15:presenceInfo xmlns:p15="http://schemas.microsoft.com/office/powerpoint/2012/main" userId="S::Tom.Tuning@sas.com::e29b0cf4-b588-491f-9626-056b73e74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04304B"/>
    <a:srgbClr val="C31618"/>
    <a:srgbClr val="72A7CF"/>
    <a:srgbClr val="2E5E90"/>
    <a:srgbClr val="336BE4"/>
    <a:srgbClr val="0EA7CA"/>
    <a:srgbClr val="029BC7"/>
    <a:srgbClr val="A6A6A6"/>
    <a:srgbClr val="68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8C238-738F-4DDD-B0D6-595D76FDD793}" v="119" dt="2022-04-26T20:52:08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 autoAdjust="0"/>
    <p:restoredTop sz="82031" autoAdjust="0"/>
  </p:normalViewPr>
  <p:slideViewPr>
    <p:cSldViewPr snapToGrid="0">
      <p:cViewPr varScale="1">
        <p:scale>
          <a:sx n="65" d="100"/>
          <a:sy n="6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Tuning" userId="e29b0cf4-b588-491f-9626-056b73e74c0a" providerId="ADAL" clId="{9258C238-738F-4DDD-B0D6-595D76FDD793}"/>
    <pc:docChg chg="undo custSel addSld delSld modSld modMainMaster">
      <pc:chgData name="Tom Tuning" userId="e29b0cf4-b588-491f-9626-056b73e74c0a" providerId="ADAL" clId="{9258C238-738F-4DDD-B0D6-595D76FDD793}" dt="2022-04-26T20:52:46.774" v="1088" actId="47"/>
      <pc:docMkLst>
        <pc:docMk/>
      </pc:docMkLst>
      <pc:sldChg chg="modSp del mod">
        <pc:chgData name="Tom Tuning" userId="e29b0cf4-b588-491f-9626-056b73e74c0a" providerId="ADAL" clId="{9258C238-738F-4DDD-B0D6-595D76FDD793}" dt="2022-04-12T18:42:12.415" v="524" actId="47"/>
        <pc:sldMkLst>
          <pc:docMk/>
          <pc:sldMk cId="447129768" sldId="273"/>
        </pc:sldMkLst>
        <pc:spChg chg="mod">
          <ac:chgData name="Tom Tuning" userId="e29b0cf4-b588-491f-9626-056b73e74c0a" providerId="ADAL" clId="{9258C238-738F-4DDD-B0D6-595D76FDD793}" dt="2022-04-12T15:46:56.195" v="70" actId="27636"/>
          <ac:spMkLst>
            <pc:docMk/>
            <pc:sldMk cId="447129768" sldId="273"/>
            <ac:spMk id="2" creationId="{8C75A350-BBB7-4B4F-9D9B-3BFC41BA4C4A}"/>
          </ac:spMkLst>
        </pc:spChg>
      </pc:sldChg>
      <pc:sldChg chg="delSp del">
        <pc:chgData name="Tom Tuning" userId="e29b0cf4-b588-491f-9626-056b73e74c0a" providerId="ADAL" clId="{9258C238-738F-4DDD-B0D6-595D76FDD793}" dt="2022-04-26T20:49:56.561" v="1017" actId="47"/>
        <pc:sldMkLst>
          <pc:docMk/>
          <pc:sldMk cId="1464103161" sldId="278"/>
        </pc:sldMkLst>
        <pc:picChg chg="del">
          <ac:chgData name="Tom Tuning" userId="e29b0cf4-b588-491f-9626-056b73e74c0a" providerId="ADAL" clId="{9258C238-738F-4DDD-B0D6-595D76FDD793}" dt="2022-04-12T18:42:39.355" v="535" actId="478"/>
          <ac:picMkLst>
            <pc:docMk/>
            <pc:sldMk cId="1464103161" sldId="278"/>
            <ac:picMk id="1026" creationId="{7BE3DC09-8924-4011-8259-3EE4C46DE4E1}"/>
          </ac:picMkLst>
        </pc:picChg>
      </pc:sldChg>
      <pc:sldChg chg="addSp delSp modSp add mod">
        <pc:chgData name="Tom Tuning" userId="e29b0cf4-b588-491f-9626-056b73e74c0a" providerId="ADAL" clId="{9258C238-738F-4DDD-B0D6-595D76FDD793}" dt="2022-04-12T20:11:18.981" v="1015" actId="1037"/>
        <pc:sldMkLst>
          <pc:docMk/>
          <pc:sldMk cId="813101219" sldId="881"/>
        </pc:sldMkLst>
        <pc:spChg chg="mod">
          <ac:chgData name="Tom Tuning" userId="e29b0cf4-b588-491f-9626-056b73e74c0a" providerId="ADAL" clId="{9258C238-738F-4DDD-B0D6-595D76FDD793}" dt="2022-04-12T15:57:25.859" v="226" actId="6549"/>
          <ac:spMkLst>
            <pc:docMk/>
            <pc:sldMk cId="813101219" sldId="881"/>
            <ac:spMk id="2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3:21.979" v="135" actId="14100"/>
          <ac:spMkLst>
            <pc:docMk/>
            <pc:sldMk cId="813101219" sldId="881"/>
            <ac:spMk id="3" creationId="{00000000-0000-0000-0000-000000000000}"/>
          </ac:spMkLst>
        </pc:spChg>
        <pc:spChg chg="add del mod">
          <ac:chgData name="Tom Tuning" userId="e29b0cf4-b588-491f-9626-056b73e74c0a" providerId="ADAL" clId="{9258C238-738F-4DDD-B0D6-595D76FDD793}" dt="2022-04-12T20:10:21.189" v="934" actId="1076"/>
          <ac:spMkLst>
            <pc:docMk/>
            <pc:sldMk cId="813101219" sldId="881"/>
            <ac:spMk id="4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3:26.156" v="136" actId="14100"/>
          <ac:spMkLst>
            <pc:docMk/>
            <pc:sldMk cId="813101219" sldId="881"/>
            <ac:spMk id="5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20:09:30.372" v="930" actId="14100"/>
          <ac:spMkLst>
            <pc:docMk/>
            <pc:sldMk cId="813101219" sldId="881"/>
            <ac:spMk id="6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52:07.722" v="124" actId="478"/>
          <ac:spMkLst>
            <pc:docMk/>
            <pc:sldMk cId="813101219" sldId="881"/>
            <ac:spMk id="7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7:39.519" v="235" actId="6549"/>
          <ac:spMkLst>
            <pc:docMk/>
            <pc:sldMk cId="813101219" sldId="881"/>
            <ac:spMk id="8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48:29.037" v="78" actId="478"/>
          <ac:spMkLst>
            <pc:docMk/>
            <pc:sldMk cId="813101219" sldId="881"/>
            <ac:spMk id="17" creationId="{00000000-0000-0000-0000-000000000000}"/>
          </ac:spMkLst>
        </pc:spChg>
        <pc:spChg chg="del mod">
          <ac:chgData name="Tom Tuning" userId="e29b0cf4-b588-491f-9626-056b73e74c0a" providerId="ADAL" clId="{9258C238-738F-4DDD-B0D6-595D76FDD793}" dt="2022-04-12T15:48:26.714" v="77" actId="478"/>
          <ac:spMkLst>
            <pc:docMk/>
            <pc:sldMk cId="813101219" sldId="881"/>
            <ac:spMk id="19" creationId="{00000000-0000-0000-0000-000000000000}"/>
          </ac:spMkLst>
        </pc:spChg>
        <pc:spChg chg="del mod topLvl">
          <ac:chgData name="Tom Tuning" userId="e29b0cf4-b588-491f-9626-056b73e74c0a" providerId="ADAL" clId="{9258C238-738F-4DDD-B0D6-595D76FDD793}" dt="2022-04-12T15:51:21.372" v="115" actId="478"/>
          <ac:spMkLst>
            <pc:docMk/>
            <pc:sldMk cId="813101219" sldId="881"/>
            <ac:spMk id="20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48:33.785" v="80" actId="478"/>
          <ac:spMkLst>
            <pc:docMk/>
            <pc:sldMk cId="813101219" sldId="881"/>
            <ac:spMk id="21" creationId="{00000000-0000-0000-0000-000000000000}"/>
          </ac:spMkLst>
        </pc:spChg>
        <pc:spChg chg="del mod topLvl">
          <ac:chgData name="Tom Tuning" userId="e29b0cf4-b588-491f-9626-056b73e74c0a" providerId="ADAL" clId="{9258C238-738F-4DDD-B0D6-595D76FDD793}" dt="2022-04-12T20:06:08.854" v="681" actId="478"/>
          <ac:spMkLst>
            <pc:docMk/>
            <pc:sldMk cId="813101219" sldId="881"/>
            <ac:spMk id="23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54:29.296" v="144" actId="478"/>
          <ac:spMkLst>
            <pc:docMk/>
            <pc:sldMk cId="813101219" sldId="881"/>
            <ac:spMk id="24" creationId="{00000000-0000-0000-0000-000000000000}"/>
          </ac:spMkLst>
        </pc:spChg>
        <pc:spChg chg="add mod">
          <ac:chgData name="Tom Tuning" userId="e29b0cf4-b588-491f-9626-056b73e74c0a" providerId="ADAL" clId="{9258C238-738F-4DDD-B0D6-595D76FDD793}" dt="2022-04-12T20:10:36.406" v="936" actId="1076"/>
          <ac:spMkLst>
            <pc:docMk/>
            <pc:sldMk cId="813101219" sldId="881"/>
            <ac:spMk id="25" creationId="{D9748A38-ACEB-45DB-BE26-1107101E4F1B}"/>
          </ac:spMkLst>
        </pc:spChg>
        <pc:spChg chg="mod">
          <ac:chgData name="Tom Tuning" userId="e29b0cf4-b588-491f-9626-056b73e74c0a" providerId="ADAL" clId="{9258C238-738F-4DDD-B0D6-595D76FDD793}" dt="2022-04-12T20:10:36.406" v="936" actId="1076"/>
          <ac:spMkLst>
            <pc:docMk/>
            <pc:sldMk cId="813101219" sldId="881"/>
            <ac:spMk id="31" creationId="{00000000-0000-0000-0000-000000000000}"/>
          </ac:spMkLst>
        </pc:spChg>
        <pc:spChg chg="del mod">
          <ac:chgData name="Tom Tuning" userId="e29b0cf4-b588-491f-9626-056b73e74c0a" providerId="ADAL" clId="{9258C238-738F-4DDD-B0D6-595D76FDD793}" dt="2022-04-12T15:54:26.225" v="143" actId="478"/>
          <ac:spMkLst>
            <pc:docMk/>
            <pc:sldMk cId="813101219" sldId="881"/>
            <ac:spMk id="40" creationId="{00000000-0000-0000-0000-000000000000}"/>
          </ac:spMkLst>
        </pc:spChg>
        <pc:spChg chg="add mod ord">
          <ac:chgData name="Tom Tuning" userId="e29b0cf4-b588-491f-9626-056b73e74c0a" providerId="ADAL" clId="{9258C238-738F-4DDD-B0D6-595D76FDD793}" dt="2022-04-12T20:11:14.104" v="1002" actId="1037"/>
          <ac:spMkLst>
            <pc:docMk/>
            <pc:sldMk cId="813101219" sldId="881"/>
            <ac:spMk id="41" creationId="{C0D83AA9-9A07-4B16-A940-ACE13F2157D8}"/>
          </ac:spMkLst>
        </pc:spChg>
        <pc:spChg chg="add mod">
          <ac:chgData name="Tom Tuning" userId="e29b0cf4-b588-491f-9626-056b73e74c0a" providerId="ADAL" clId="{9258C238-738F-4DDD-B0D6-595D76FDD793}" dt="2022-04-12T20:11:18.981" v="1015" actId="1037"/>
          <ac:spMkLst>
            <pc:docMk/>
            <pc:sldMk cId="813101219" sldId="881"/>
            <ac:spMk id="44" creationId="{167AF1E8-588F-4785-ABCC-433636C347DC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58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3:49.499" v="137" actId="1076"/>
          <ac:spMkLst>
            <pc:docMk/>
            <pc:sldMk cId="813101219" sldId="881"/>
            <ac:spMk id="59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2:48.629" v="128" actId="164"/>
          <ac:spMkLst>
            <pc:docMk/>
            <pc:sldMk cId="813101219" sldId="881"/>
            <ac:spMk id="60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49:44.719" v="95" actId="478"/>
          <ac:spMkLst>
            <pc:docMk/>
            <pc:sldMk cId="813101219" sldId="881"/>
            <ac:spMk id="61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2:48.629" v="128" actId="164"/>
          <ac:spMkLst>
            <pc:docMk/>
            <pc:sldMk cId="813101219" sldId="881"/>
            <ac:spMk id="62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51:41.820" v="118" actId="478"/>
          <ac:spMkLst>
            <pc:docMk/>
            <pc:sldMk cId="813101219" sldId="881"/>
            <ac:spMk id="70" creationId="{00000000-0000-0000-0000-000000000000}"/>
          </ac:spMkLst>
        </pc:spChg>
        <pc:spChg chg="del">
          <ac:chgData name="Tom Tuning" userId="e29b0cf4-b588-491f-9626-056b73e74c0a" providerId="ADAL" clId="{9258C238-738F-4DDD-B0D6-595D76FDD793}" dt="2022-04-12T15:48:35.341" v="81" actId="478"/>
          <ac:spMkLst>
            <pc:docMk/>
            <pc:sldMk cId="813101219" sldId="881"/>
            <ac:spMk id="82" creationId="{8E1B4FB3-8642-447E-A8DE-65A6FC0BE294}"/>
          </ac:spMkLst>
        </pc:spChg>
        <pc:spChg chg="del mod">
          <ac:chgData name="Tom Tuning" userId="e29b0cf4-b588-491f-9626-056b73e74c0a" providerId="ADAL" clId="{9258C238-738F-4DDD-B0D6-595D76FDD793}" dt="2022-04-12T15:48:44.829" v="86" actId="478"/>
          <ac:spMkLst>
            <pc:docMk/>
            <pc:sldMk cId="813101219" sldId="881"/>
            <ac:spMk id="83" creationId="{659E78DA-0838-46E2-8000-7A0ABD08CA08}"/>
          </ac:spMkLst>
        </pc:spChg>
        <pc:spChg chg="add mod">
          <ac:chgData name="Tom Tuning" userId="e29b0cf4-b588-491f-9626-056b73e74c0a" providerId="ADAL" clId="{9258C238-738F-4DDD-B0D6-595D76FDD793}" dt="2022-04-12T20:10:48.068" v="938" actId="1076"/>
          <ac:spMkLst>
            <pc:docMk/>
            <pc:sldMk cId="813101219" sldId="881"/>
            <ac:spMk id="84" creationId="{E592663F-22FC-4D20-808F-702ADA202F4C}"/>
          </ac:spMkLst>
        </pc:spChg>
        <pc:spChg chg="add mod">
          <ac:chgData name="Tom Tuning" userId="e29b0cf4-b588-491f-9626-056b73e74c0a" providerId="ADAL" clId="{9258C238-738F-4DDD-B0D6-595D76FDD793}" dt="2022-04-12T20:10:58.047" v="980" actId="1037"/>
          <ac:spMkLst>
            <pc:docMk/>
            <pc:sldMk cId="813101219" sldId="881"/>
            <ac:spMk id="91" creationId="{34607925-E9CD-4664-B303-BC9419684972}"/>
          </ac:spMkLst>
        </pc:spChg>
        <pc:spChg chg="del">
          <ac:chgData name="Tom Tuning" userId="e29b0cf4-b588-491f-9626-056b73e74c0a" providerId="ADAL" clId="{9258C238-738F-4DDD-B0D6-595D76FDD793}" dt="2022-04-12T15:51:48.715" v="119" actId="478"/>
          <ac:spMkLst>
            <pc:docMk/>
            <pc:sldMk cId="813101219" sldId="881"/>
            <ac:spMk id="108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52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53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54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55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62" creationId="{00000000-0000-0000-0000-000000000000}"/>
          </ac:spMkLst>
        </pc:spChg>
        <pc:spChg chg="mod">
          <ac:chgData name="Tom Tuning" userId="e29b0cf4-b588-491f-9626-056b73e74c0a" providerId="ADAL" clId="{9258C238-738F-4DDD-B0D6-595D76FDD793}" dt="2022-04-12T15:50:47.126" v="100" actId="14100"/>
          <ac:spMkLst>
            <pc:docMk/>
            <pc:sldMk cId="813101219" sldId="881"/>
            <ac:spMk id="2066" creationId="{00000000-0000-0000-0000-000000000000}"/>
          </ac:spMkLst>
        </pc:spChg>
        <pc:grpChg chg="add mod">
          <ac:chgData name="Tom Tuning" userId="e29b0cf4-b588-491f-9626-056b73e74c0a" providerId="ADAL" clId="{9258C238-738F-4DDD-B0D6-595D76FDD793}" dt="2022-04-12T20:11:14.104" v="1002" actId="1037"/>
          <ac:grpSpMkLst>
            <pc:docMk/>
            <pc:sldMk cId="813101219" sldId="881"/>
            <ac:grpSpMk id="7" creationId="{F4D5AFC5-1C84-4665-A6B2-809E9CBD828B}"/>
          </ac:grpSpMkLst>
        </pc:grpChg>
        <pc:grpChg chg="add del mod">
          <ac:chgData name="Tom Tuning" userId="e29b0cf4-b588-491f-9626-056b73e74c0a" providerId="ADAL" clId="{9258C238-738F-4DDD-B0D6-595D76FDD793}" dt="2022-04-12T20:06:01.442" v="679" actId="165"/>
          <ac:grpSpMkLst>
            <pc:docMk/>
            <pc:sldMk cId="813101219" sldId="881"/>
            <ac:grpSpMk id="9" creationId="{ECA6CAB5-AB78-40F4-99BC-23FC52838051}"/>
          </ac:grpSpMkLst>
        </pc:grpChg>
        <pc:grpChg chg="add mod">
          <ac:chgData name="Tom Tuning" userId="e29b0cf4-b588-491f-9626-056b73e74c0a" providerId="ADAL" clId="{9258C238-738F-4DDD-B0D6-595D76FDD793}" dt="2022-04-12T15:53:03.940" v="130" actId="164"/>
          <ac:grpSpMkLst>
            <pc:docMk/>
            <pc:sldMk cId="813101219" sldId="881"/>
            <ac:grpSpMk id="10" creationId="{A4648926-CD13-4E5E-A5A9-835F6A790F1F}"/>
          </ac:grpSpMkLst>
        </pc:grpChg>
        <pc:grpChg chg="add mod">
          <ac:chgData name="Tom Tuning" userId="e29b0cf4-b588-491f-9626-056b73e74c0a" providerId="ADAL" clId="{9258C238-738F-4DDD-B0D6-595D76FDD793}" dt="2022-04-12T20:03:08.647" v="539" actId="1076"/>
          <ac:grpSpMkLst>
            <pc:docMk/>
            <pc:sldMk cId="813101219" sldId="881"/>
            <ac:grpSpMk id="11" creationId="{EBCAE0EE-C146-4AAE-B218-E316A87802E2}"/>
          </ac:grpSpMkLst>
        </pc:grpChg>
        <pc:grpChg chg="add mod">
          <ac:chgData name="Tom Tuning" userId="e29b0cf4-b588-491f-9626-056b73e74c0a" providerId="ADAL" clId="{9258C238-738F-4DDD-B0D6-595D76FDD793}" dt="2022-04-12T20:09:57.715" v="932" actId="164"/>
          <ac:grpSpMkLst>
            <pc:docMk/>
            <pc:sldMk cId="813101219" sldId="881"/>
            <ac:grpSpMk id="12" creationId="{1F9549D3-D7D7-43D0-B951-AEAD4A56BA82}"/>
          </ac:grpSpMkLst>
        </pc:grpChg>
        <pc:grpChg chg="add mod">
          <ac:chgData name="Tom Tuning" userId="e29b0cf4-b588-491f-9626-056b73e74c0a" providerId="ADAL" clId="{9258C238-738F-4DDD-B0D6-595D76FDD793}" dt="2022-04-12T20:10:36.406" v="936" actId="1076"/>
          <ac:grpSpMkLst>
            <pc:docMk/>
            <pc:sldMk cId="813101219" sldId="881"/>
            <ac:grpSpMk id="13" creationId="{E36761F1-909A-4330-80C5-AC75FD75BA51}"/>
          </ac:grpSpMkLst>
        </pc:grpChg>
        <pc:grpChg chg="del">
          <ac:chgData name="Tom Tuning" userId="e29b0cf4-b588-491f-9626-056b73e74c0a" providerId="ADAL" clId="{9258C238-738F-4DDD-B0D6-595D76FDD793}" dt="2022-04-12T15:51:21.372" v="115" actId="478"/>
          <ac:grpSpMkLst>
            <pc:docMk/>
            <pc:sldMk cId="813101219" sldId="881"/>
            <ac:grpSpMk id="14" creationId="{00000000-0000-0000-0000-000000000000}"/>
          </ac:grpSpMkLst>
        </pc:grpChg>
        <pc:grpChg chg="del">
          <ac:chgData name="Tom Tuning" userId="e29b0cf4-b588-491f-9626-056b73e74c0a" providerId="ADAL" clId="{9258C238-738F-4DDD-B0D6-595D76FDD793}" dt="2022-04-12T15:48:30.842" v="79" actId="478"/>
          <ac:grpSpMkLst>
            <pc:docMk/>
            <pc:sldMk cId="813101219" sldId="881"/>
            <ac:grpSpMk id="15" creationId="{00000000-0000-0000-0000-000000000000}"/>
          </ac:grpSpMkLst>
        </pc:grpChg>
        <pc:grpChg chg="del">
          <ac:chgData name="Tom Tuning" userId="e29b0cf4-b588-491f-9626-056b73e74c0a" providerId="ADAL" clId="{9258C238-738F-4DDD-B0D6-595D76FDD793}" dt="2022-04-12T15:54:38.416" v="147" actId="478"/>
          <ac:grpSpMkLst>
            <pc:docMk/>
            <pc:sldMk cId="813101219" sldId="881"/>
            <ac:grpSpMk id="35" creationId="{00000000-0000-0000-0000-000000000000}"/>
          </ac:grpSpMkLst>
        </pc:grpChg>
        <pc:grpChg chg="del">
          <ac:chgData name="Tom Tuning" userId="e29b0cf4-b588-491f-9626-056b73e74c0a" providerId="ADAL" clId="{9258C238-738F-4DDD-B0D6-595D76FDD793}" dt="2022-04-12T15:51:23.641" v="116" actId="478"/>
          <ac:grpSpMkLst>
            <pc:docMk/>
            <pc:sldMk cId="813101219" sldId="881"/>
            <ac:grpSpMk id="41" creationId="{00000000-0000-0000-0000-000000000000}"/>
          </ac:grpSpMkLst>
        </pc:grpChg>
        <pc:grpChg chg="del">
          <ac:chgData name="Tom Tuning" userId="e29b0cf4-b588-491f-9626-056b73e74c0a" providerId="ADAL" clId="{9258C238-738F-4DDD-B0D6-595D76FDD793}" dt="2022-04-12T15:47:43.825" v="71" actId="478"/>
          <ac:grpSpMkLst>
            <pc:docMk/>
            <pc:sldMk cId="813101219" sldId="881"/>
            <ac:grpSpMk id="64" creationId="{00000000-0000-0000-0000-000000000000}"/>
          </ac:grpSpMkLst>
        </pc:grpChg>
        <pc:grpChg chg="del">
          <ac:chgData name="Tom Tuning" userId="e29b0cf4-b588-491f-9626-056b73e74c0a" providerId="ADAL" clId="{9258C238-738F-4DDD-B0D6-595D76FDD793}" dt="2022-04-12T15:52:03.040" v="121" actId="478"/>
          <ac:grpSpMkLst>
            <pc:docMk/>
            <pc:sldMk cId="813101219" sldId="881"/>
            <ac:grpSpMk id="68" creationId="{00000000-0000-0000-0000-000000000000}"/>
          </ac:grpSpMkLst>
        </pc:grpChg>
        <pc:grpChg chg="del mod">
          <ac:chgData name="Tom Tuning" userId="e29b0cf4-b588-491f-9626-056b73e74c0a" providerId="ADAL" clId="{9258C238-738F-4DDD-B0D6-595D76FDD793}" dt="2022-04-12T20:02:53.424" v="537" actId="478"/>
          <ac:grpSpMkLst>
            <pc:docMk/>
            <pc:sldMk cId="813101219" sldId="881"/>
            <ac:grpSpMk id="69" creationId="{00000000-0000-0000-0000-000000000000}"/>
          </ac:grpSpMkLst>
        </pc:grpChg>
        <pc:grpChg chg="mod">
          <ac:chgData name="Tom Tuning" userId="e29b0cf4-b588-491f-9626-056b73e74c0a" providerId="ADAL" clId="{9258C238-738F-4DDD-B0D6-595D76FDD793}" dt="2022-04-12T15:50:47.126" v="100" actId="14100"/>
          <ac:grpSpMkLst>
            <pc:docMk/>
            <pc:sldMk cId="813101219" sldId="881"/>
            <ac:grpSpMk id="2059" creationId="{00000000-0000-0000-0000-000000000000}"/>
          </ac:grpSpMkLst>
        </pc:grpChg>
        <pc:grpChg chg="del mod">
          <ac:chgData name="Tom Tuning" userId="e29b0cf4-b588-491f-9626-056b73e74c0a" providerId="ADAL" clId="{9258C238-738F-4DDD-B0D6-595D76FDD793}" dt="2022-04-12T15:52:25.659" v="125" actId="478"/>
          <ac:grpSpMkLst>
            <pc:docMk/>
            <pc:sldMk cId="813101219" sldId="881"/>
            <ac:grpSpMk id="2067" creationId="{00000000-0000-0000-0000-000000000000}"/>
          </ac:grpSpMkLst>
        </pc:grpChg>
        <pc:grpChg chg="mod">
          <ac:chgData name="Tom Tuning" userId="e29b0cf4-b588-491f-9626-056b73e74c0a" providerId="ADAL" clId="{9258C238-738F-4DDD-B0D6-595D76FDD793}" dt="2022-04-12T15:53:03.940" v="130" actId="164"/>
          <ac:grpSpMkLst>
            <pc:docMk/>
            <pc:sldMk cId="813101219" sldId="881"/>
            <ac:grpSpMk id="2068" creationId="{00000000-0000-0000-0000-000000000000}"/>
          </ac:grpSpMkLst>
        </pc:grpChg>
        <pc:grpChg chg="del mod">
          <ac:chgData name="Tom Tuning" userId="e29b0cf4-b588-491f-9626-056b73e74c0a" providerId="ADAL" clId="{9258C238-738F-4DDD-B0D6-595D76FDD793}" dt="2022-04-12T20:01:47.558" v="536" actId="478"/>
          <ac:grpSpMkLst>
            <pc:docMk/>
            <pc:sldMk cId="813101219" sldId="881"/>
            <ac:grpSpMk id="2072" creationId="{00000000-0000-0000-0000-000000000000}"/>
          </ac:grpSpMkLst>
        </pc:grpChg>
        <pc:picChg chg="add mod">
          <ac:chgData name="Tom Tuning" userId="e29b0cf4-b588-491f-9626-056b73e74c0a" providerId="ADAL" clId="{9258C238-738F-4DDD-B0D6-595D76FDD793}" dt="2022-04-12T20:09:23.113" v="929" actId="1038"/>
          <ac:picMkLst>
            <pc:docMk/>
            <pc:sldMk cId="813101219" sldId="881"/>
            <ac:picMk id="86" creationId="{1A20EF4C-6C41-425C-8FD8-054229DAAC27}"/>
          </ac:picMkLst>
        </pc:picChg>
        <pc:picChg chg="add del mod">
          <ac:chgData name="Tom Tuning" userId="e29b0cf4-b588-491f-9626-056b73e74c0a" providerId="ADAL" clId="{9258C238-738F-4DDD-B0D6-595D76FDD793}" dt="2022-04-12T17:43:41.404" v="339" actId="478"/>
          <ac:picMkLst>
            <pc:docMk/>
            <pc:sldMk cId="813101219" sldId="881"/>
            <ac:picMk id="87" creationId="{D70D70BB-AF5B-416C-8BB9-A83BE28D58CE}"/>
          </ac:picMkLst>
        </pc:picChg>
        <pc:picChg chg="add mod">
          <ac:chgData name="Tom Tuning" userId="e29b0cf4-b588-491f-9626-056b73e74c0a" providerId="ADAL" clId="{9258C238-738F-4DDD-B0D6-595D76FDD793}" dt="2022-04-12T20:10:36.406" v="936" actId="1076"/>
          <ac:picMkLst>
            <pc:docMk/>
            <pc:sldMk cId="813101219" sldId="881"/>
            <ac:picMk id="88" creationId="{F0F71499-E586-4EA8-8441-073F749AF826}"/>
          </ac:picMkLst>
        </pc:picChg>
        <pc:picChg chg="add mod">
          <ac:chgData name="Tom Tuning" userId="e29b0cf4-b588-491f-9626-056b73e74c0a" providerId="ADAL" clId="{9258C238-738F-4DDD-B0D6-595D76FDD793}" dt="2022-04-12T20:10:52.261" v="956" actId="1037"/>
          <ac:picMkLst>
            <pc:docMk/>
            <pc:sldMk cId="813101219" sldId="881"/>
            <ac:picMk id="89" creationId="{892E0614-256B-42CC-9EC0-3BA8B38F6422}"/>
          </ac:picMkLst>
        </pc:picChg>
        <pc:picChg chg="mod topLvl">
          <ac:chgData name="Tom Tuning" userId="e29b0cf4-b588-491f-9626-056b73e74c0a" providerId="ADAL" clId="{9258C238-738F-4DDD-B0D6-595D76FDD793}" dt="2022-04-12T20:11:14.104" v="1002" actId="1037"/>
          <ac:picMkLst>
            <pc:docMk/>
            <pc:sldMk cId="813101219" sldId="881"/>
            <ac:picMk id="2057" creationId="{00000000-0000-0000-0000-000000000000}"/>
          </ac:picMkLst>
        </pc:picChg>
        <pc:picChg chg="del">
          <ac:chgData name="Tom Tuning" userId="e29b0cf4-b588-491f-9626-056b73e74c0a" providerId="ADAL" clId="{9258C238-738F-4DDD-B0D6-595D76FDD793}" dt="2022-04-12T15:55:36.927" v="157" actId="478"/>
          <ac:picMkLst>
            <pc:docMk/>
            <pc:sldMk cId="813101219" sldId="881"/>
            <ac:picMk id="2070" creationId="{00000000-0000-0000-0000-000000000000}"/>
          </ac:picMkLst>
        </pc:picChg>
        <pc:cxnChg chg="del mod">
          <ac:chgData name="Tom Tuning" userId="e29b0cf4-b588-491f-9626-056b73e74c0a" providerId="ADAL" clId="{9258C238-738F-4DDD-B0D6-595D76FDD793}" dt="2022-04-12T17:47:07.726" v="408" actId="478"/>
          <ac:cxnSpMkLst>
            <pc:docMk/>
            <pc:sldMk cId="813101219" sldId="881"/>
            <ac:cxnSpMk id="26" creationId="{00000000-0000-0000-0000-000000000000}"/>
          </ac:cxnSpMkLst>
        </pc:cxnChg>
        <pc:cxnChg chg="del">
          <ac:chgData name="Tom Tuning" userId="e29b0cf4-b588-491f-9626-056b73e74c0a" providerId="ADAL" clId="{9258C238-738F-4DDD-B0D6-595D76FDD793}" dt="2022-04-12T15:48:37.224" v="82" actId="478"/>
          <ac:cxnSpMkLst>
            <pc:docMk/>
            <pc:sldMk cId="813101219" sldId="881"/>
            <ac:cxnSpMk id="29" creationId="{00000000-0000-0000-0000-000000000000}"/>
          </ac:cxnSpMkLst>
        </pc:cxnChg>
        <pc:cxnChg chg="del topLvl">
          <ac:chgData name="Tom Tuning" userId="e29b0cf4-b588-491f-9626-056b73e74c0a" providerId="ADAL" clId="{9258C238-738F-4DDD-B0D6-595D76FDD793}" dt="2022-04-12T15:51:30.730" v="117" actId="478"/>
          <ac:cxnSpMkLst>
            <pc:docMk/>
            <pc:sldMk cId="813101219" sldId="881"/>
            <ac:cxnSpMk id="33" creationId="{00000000-0000-0000-0000-000000000000}"/>
          </ac:cxnSpMkLst>
        </pc:cxnChg>
        <pc:cxnChg chg="mod">
          <ac:chgData name="Tom Tuning" userId="e29b0cf4-b588-491f-9626-056b73e74c0a" providerId="ADAL" clId="{9258C238-738F-4DDD-B0D6-595D76FDD793}" dt="2022-04-12T15:51:23.641" v="116" actId="478"/>
          <ac:cxnSpMkLst>
            <pc:docMk/>
            <pc:sldMk cId="813101219" sldId="881"/>
            <ac:cxnSpMk id="34" creationId="{00000000-0000-0000-0000-000000000000}"/>
          </ac:cxnSpMkLst>
        </pc:cxnChg>
        <pc:cxnChg chg="add mod">
          <ac:chgData name="Tom Tuning" userId="e29b0cf4-b588-491f-9626-056b73e74c0a" providerId="ADAL" clId="{9258C238-738F-4DDD-B0D6-595D76FDD793}" dt="2022-04-12T20:03:35.105" v="610" actId="1038"/>
          <ac:cxnSpMkLst>
            <pc:docMk/>
            <pc:sldMk cId="813101219" sldId="881"/>
            <ac:cxnSpMk id="40" creationId="{4C79815B-E9B4-4509-B5E0-84B1DAC07707}"/>
          </ac:cxnSpMkLst>
        </pc:cxnChg>
        <pc:cxnChg chg="del">
          <ac:chgData name="Tom Tuning" userId="e29b0cf4-b588-491f-9626-056b73e74c0a" providerId="ADAL" clId="{9258C238-738F-4DDD-B0D6-595D76FDD793}" dt="2022-04-12T15:54:30.943" v="145" actId="478"/>
          <ac:cxnSpMkLst>
            <pc:docMk/>
            <pc:sldMk cId="813101219" sldId="881"/>
            <ac:cxnSpMk id="53" creationId="{00000000-0000-0000-0000-000000000000}"/>
          </ac:cxnSpMkLst>
        </pc:cxnChg>
        <pc:cxnChg chg="mod">
          <ac:chgData name="Tom Tuning" userId="e29b0cf4-b588-491f-9626-056b73e74c0a" providerId="ADAL" clId="{9258C238-738F-4DDD-B0D6-595D76FDD793}" dt="2022-04-12T20:10:43.020" v="937" actId="1076"/>
          <ac:cxnSpMkLst>
            <pc:docMk/>
            <pc:sldMk cId="813101219" sldId="881"/>
            <ac:cxnSpMk id="56" creationId="{00000000-0000-0000-0000-000000000000}"/>
          </ac:cxnSpMkLst>
        </pc:cxnChg>
        <pc:cxnChg chg="del">
          <ac:chgData name="Tom Tuning" userId="e29b0cf4-b588-491f-9626-056b73e74c0a" providerId="ADAL" clId="{9258C238-738F-4DDD-B0D6-595D76FDD793}" dt="2022-04-12T15:54:39.968" v="148" actId="478"/>
          <ac:cxnSpMkLst>
            <pc:docMk/>
            <pc:sldMk cId="813101219" sldId="881"/>
            <ac:cxnSpMk id="77" creationId="{00000000-0000-0000-0000-000000000000}"/>
          </ac:cxnSpMkLst>
        </pc:cxnChg>
        <pc:cxnChg chg="del">
          <ac:chgData name="Tom Tuning" userId="e29b0cf4-b588-491f-9626-056b73e74c0a" providerId="ADAL" clId="{9258C238-738F-4DDD-B0D6-595D76FDD793}" dt="2022-04-12T15:55:12.975" v="152" actId="478"/>
          <ac:cxnSpMkLst>
            <pc:docMk/>
            <pc:sldMk cId="813101219" sldId="881"/>
            <ac:cxnSpMk id="78" creationId="{00000000-0000-0000-0000-000000000000}"/>
          </ac:cxnSpMkLst>
        </pc:cxnChg>
        <pc:cxnChg chg="del">
          <ac:chgData name="Tom Tuning" userId="e29b0cf4-b588-491f-9626-056b73e74c0a" providerId="ADAL" clId="{9258C238-738F-4DDD-B0D6-595D76FDD793}" dt="2022-04-12T15:52:05.897" v="123" actId="478"/>
          <ac:cxnSpMkLst>
            <pc:docMk/>
            <pc:sldMk cId="813101219" sldId="881"/>
            <ac:cxnSpMk id="79" creationId="{00000000-0000-0000-0000-000000000000}"/>
          </ac:cxnSpMkLst>
        </pc:cxnChg>
        <pc:cxnChg chg="del">
          <ac:chgData name="Tom Tuning" userId="e29b0cf4-b588-491f-9626-056b73e74c0a" providerId="ADAL" clId="{9258C238-738F-4DDD-B0D6-595D76FDD793}" dt="2022-04-12T15:52:04.810" v="122" actId="478"/>
          <ac:cxnSpMkLst>
            <pc:docMk/>
            <pc:sldMk cId="813101219" sldId="881"/>
            <ac:cxnSpMk id="80" creationId="{00000000-0000-0000-0000-000000000000}"/>
          </ac:cxnSpMkLst>
        </pc:cxnChg>
        <pc:cxnChg chg="add mod">
          <ac:chgData name="Tom Tuning" userId="e29b0cf4-b588-491f-9626-056b73e74c0a" providerId="ADAL" clId="{9258C238-738F-4DDD-B0D6-595D76FDD793}" dt="2022-04-12T20:11:03.382" v="981" actId="1076"/>
          <ac:cxnSpMkLst>
            <pc:docMk/>
            <pc:sldMk cId="813101219" sldId="881"/>
            <ac:cxnSpMk id="85" creationId="{F2CBA671-66D8-42D4-AE39-4A2C841C4899}"/>
          </ac:cxnSpMkLst>
        </pc:cxnChg>
      </pc:sldChg>
      <pc:sldChg chg="add">
        <pc:chgData name="Tom Tuning" userId="e29b0cf4-b588-491f-9626-056b73e74c0a" providerId="ADAL" clId="{9258C238-738F-4DDD-B0D6-595D76FDD793}" dt="2022-04-19T15:07:36.008" v="1016"/>
        <pc:sldMkLst>
          <pc:docMk/>
          <pc:sldMk cId="2823542327" sldId="1039"/>
        </pc:sldMkLst>
      </pc:sldChg>
      <pc:sldChg chg="modSp mod">
        <pc:chgData name="Tom Tuning" userId="e29b0cf4-b588-491f-9626-056b73e74c0a" providerId="ADAL" clId="{9258C238-738F-4DDD-B0D6-595D76FDD793}" dt="2022-04-12T15:46:56" v="69"/>
        <pc:sldMkLst>
          <pc:docMk/>
          <pc:sldMk cId="1521806444" sldId="2076136427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1521806444" sldId="2076136427"/>
            <ac:spMk id="2" creationId="{7011672C-B5B6-47BD-A482-2F340EDE09D7}"/>
          </ac:spMkLst>
        </pc:spChg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1521806444" sldId="2076136427"/>
            <ac:spMk id="3" creationId="{9F38C273-AFC4-4260-A8E1-17C4B005E3DD}"/>
          </ac:spMkLst>
        </pc:spChg>
      </pc:sldChg>
      <pc:sldChg chg="del">
        <pc:chgData name="Tom Tuning" userId="e29b0cf4-b588-491f-9626-056b73e74c0a" providerId="ADAL" clId="{9258C238-738F-4DDD-B0D6-595D76FDD793}" dt="2022-04-12T18:42:22.445" v="528" actId="47"/>
        <pc:sldMkLst>
          <pc:docMk/>
          <pc:sldMk cId="3230147769" sldId="2076136574"/>
        </pc:sldMkLst>
      </pc:sldChg>
      <pc:sldChg chg="addSp modSp del mod">
        <pc:chgData name="Tom Tuning" userId="e29b0cf4-b588-491f-9626-056b73e74c0a" providerId="ADAL" clId="{9258C238-738F-4DDD-B0D6-595D76FDD793}" dt="2022-04-26T20:52:45.162" v="1087" actId="47"/>
        <pc:sldMkLst>
          <pc:docMk/>
          <pc:sldMk cId="2796749278" sldId="2076136598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2796749278" sldId="2076136598"/>
            <ac:spMk id="2" creationId="{4EA4BD6C-9C38-4DF9-AA93-5FB1EB555769}"/>
          </ac:spMkLst>
        </pc:spChg>
        <pc:spChg chg="mod">
          <ac:chgData name="Tom Tuning" userId="e29b0cf4-b588-491f-9626-056b73e74c0a" providerId="ADAL" clId="{9258C238-738F-4DDD-B0D6-595D76FDD793}" dt="2022-04-26T20:51:39.996" v="1080" actId="6549"/>
          <ac:spMkLst>
            <pc:docMk/>
            <pc:sldMk cId="2796749278" sldId="2076136598"/>
            <ac:spMk id="3" creationId="{C49D7E55-F56F-4F49-97F8-D61157A0FDEA}"/>
          </ac:spMkLst>
        </pc:spChg>
        <pc:spChg chg="add">
          <ac:chgData name="Tom Tuning" userId="e29b0cf4-b588-491f-9626-056b73e74c0a" providerId="ADAL" clId="{9258C238-738F-4DDD-B0D6-595D76FDD793}" dt="2022-04-26T20:50:51.394" v="1019"/>
          <ac:spMkLst>
            <pc:docMk/>
            <pc:sldMk cId="2796749278" sldId="2076136598"/>
            <ac:spMk id="4" creationId="{B4FDF834-2913-473F-9CA0-EC074187FABD}"/>
          </ac:spMkLst>
        </pc:spChg>
      </pc:sldChg>
      <pc:sldChg chg="modSp del">
        <pc:chgData name="Tom Tuning" userId="e29b0cf4-b588-491f-9626-056b73e74c0a" providerId="ADAL" clId="{9258C238-738F-4DDD-B0D6-595D76FDD793}" dt="2022-04-12T18:42:17.024" v="525" actId="47"/>
        <pc:sldMkLst>
          <pc:docMk/>
          <pc:sldMk cId="491850464" sldId="2076136599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491850464" sldId="2076136599"/>
            <ac:spMk id="2" creationId="{77269E94-50B2-4B2D-AA47-17D35316B359}"/>
          </ac:spMkLst>
        </pc:spChg>
      </pc:sldChg>
      <pc:sldChg chg="modSp del">
        <pc:chgData name="Tom Tuning" userId="e29b0cf4-b588-491f-9626-056b73e74c0a" providerId="ADAL" clId="{9258C238-738F-4DDD-B0D6-595D76FDD793}" dt="2022-04-12T18:42:20.128" v="527" actId="47"/>
        <pc:sldMkLst>
          <pc:docMk/>
          <pc:sldMk cId="2280294134" sldId="2076136600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2280294134" sldId="2076136600"/>
            <ac:spMk id="2" creationId="{AD73477C-45BD-427F-8BF4-C4AF211A3FFC}"/>
          </ac:spMkLst>
        </pc:spChg>
      </pc:sldChg>
      <pc:sldChg chg="modSp del">
        <pc:chgData name="Tom Tuning" userId="e29b0cf4-b588-491f-9626-056b73e74c0a" providerId="ADAL" clId="{9258C238-738F-4DDD-B0D6-595D76FDD793}" dt="2022-04-12T18:42:27.567" v="533" actId="47"/>
        <pc:sldMkLst>
          <pc:docMk/>
          <pc:sldMk cId="4032726800" sldId="2076136601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4032726800" sldId="2076136601"/>
            <ac:spMk id="2" creationId="{FF1BD4E1-EC58-4CAC-818F-AF466A872858}"/>
          </ac:spMkLst>
        </pc:spChg>
      </pc:sldChg>
      <pc:sldChg chg="modSp del">
        <pc:chgData name="Tom Tuning" userId="e29b0cf4-b588-491f-9626-056b73e74c0a" providerId="ADAL" clId="{9258C238-738F-4DDD-B0D6-595D76FDD793}" dt="2022-04-12T18:42:18.733" v="526" actId="47"/>
        <pc:sldMkLst>
          <pc:docMk/>
          <pc:sldMk cId="3785063708" sldId="2076136602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3785063708" sldId="2076136602"/>
            <ac:spMk id="2" creationId="{77269E94-50B2-4B2D-AA47-17D35316B359}"/>
          </ac:spMkLst>
        </pc:spChg>
      </pc:sldChg>
      <pc:sldChg chg="modSp del">
        <pc:chgData name="Tom Tuning" userId="e29b0cf4-b588-491f-9626-056b73e74c0a" providerId="ADAL" clId="{9258C238-738F-4DDD-B0D6-595D76FDD793}" dt="2022-04-12T18:42:35.629" v="534" actId="47"/>
        <pc:sldMkLst>
          <pc:docMk/>
          <pc:sldMk cId="1865553513" sldId="2076136603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1865553513" sldId="2076136603"/>
            <ac:spMk id="2" creationId="{AD73477C-45BD-427F-8BF4-C4AF211A3FFC}"/>
          </ac:spMkLst>
        </pc:spChg>
      </pc:sldChg>
      <pc:sldChg chg="modSp del">
        <pc:chgData name="Tom Tuning" userId="e29b0cf4-b588-491f-9626-056b73e74c0a" providerId="ADAL" clId="{9258C238-738F-4DDD-B0D6-595D76FDD793}" dt="2022-04-12T18:42:23.728" v="530" actId="47"/>
        <pc:sldMkLst>
          <pc:docMk/>
          <pc:sldMk cId="3163105764" sldId="2076136604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3163105764" sldId="2076136604"/>
            <ac:spMk id="2" creationId="{AD73477C-45BD-427F-8BF4-C4AF211A3FFC}"/>
          </ac:spMkLst>
        </pc:spChg>
      </pc:sldChg>
      <pc:sldChg chg="modSp del">
        <pc:chgData name="Tom Tuning" userId="e29b0cf4-b588-491f-9626-056b73e74c0a" providerId="ADAL" clId="{9258C238-738F-4DDD-B0D6-595D76FDD793}" dt="2022-04-12T18:42:24.436" v="531" actId="47"/>
        <pc:sldMkLst>
          <pc:docMk/>
          <pc:sldMk cId="2854674496" sldId="2076136605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2854674496" sldId="2076136605"/>
            <ac:spMk id="2" creationId="{AD73477C-45BD-427F-8BF4-C4AF211A3FFC}"/>
          </ac:spMkLst>
        </pc:spChg>
      </pc:sldChg>
      <pc:sldChg chg="modSp del">
        <pc:chgData name="Tom Tuning" userId="e29b0cf4-b588-491f-9626-056b73e74c0a" providerId="ADAL" clId="{9258C238-738F-4DDD-B0D6-595D76FDD793}" dt="2022-04-12T18:42:25.001" v="532" actId="47"/>
        <pc:sldMkLst>
          <pc:docMk/>
          <pc:sldMk cId="2533748507" sldId="2076136606"/>
        </pc:sldMkLst>
        <pc:spChg chg="mod">
          <ac:chgData name="Tom Tuning" userId="e29b0cf4-b588-491f-9626-056b73e74c0a" providerId="ADAL" clId="{9258C238-738F-4DDD-B0D6-595D76FDD793}" dt="2022-04-12T15:46:56" v="69"/>
          <ac:spMkLst>
            <pc:docMk/>
            <pc:sldMk cId="2533748507" sldId="2076136606"/>
            <ac:spMk id="2" creationId="{AD73477C-45BD-427F-8BF4-C4AF211A3FFC}"/>
          </ac:spMkLst>
        </pc:spChg>
      </pc:sldChg>
      <pc:sldChg chg="del">
        <pc:chgData name="Tom Tuning" userId="e29b0cf4-b588-491f-9626-056b73e74c0a" providerId="ADAL" clId="{9258C238-738F-4DDD-B0D6-595D76FDD793}" dt="2022-04-12T18:42:23.130" v="529" actId="47"/>
        <pc:sldMkLst>
          <pc:docMk/>
          <pc:sldMk cId="2119069252" sldId="2076136607"/>
        </pc:sldMkLst>
      </pc:sldChg>
      <pc:sldChg chg="addSp delSp modSp new mod modClrScheme chgLayout">
        <pc:chgData name="Tom Tuning" userId="e29b0cf4-b588-491f-9626-056b73e74c0a" providerId="ADAL" clId="{9258C238-738F-4DDD-B0D6-595D76FDD793}" dt="2022-04-12T16:46:12.186" v="335" actId="6549"/>
        <pc:sldMkLst>
          <pc:docMk/>
          <pc:sldMk cId="1086894811" sldId="2076136608"/>
        </pc:sldMkLst>
        <pc:spChg chg="del">
          <ac:chgData name="Tom Tuning" userId="e29b0cf4-b588-491f-9626-056b73e74c0a" providerId="ADAL" clId="{9258C238-738F-4DDD-B0D6-595D76FDD793}" dt="2022-04-12T16:06:48.190" v="245" actId="700"/>
          <ac:spMkLst>
            <pc:docMk/>
            <pc:sldMk cId="1086894811" sldId="2076136608"/>
            <ac:spMk id="2" creationId="{95F52B5B-EECD-4A6E-91CC-8F7C5A8397C9}"/>
          </ac:spMkLst>
        </pc:spChg>
        <pc:spChg chg="del">
          <ac:chgData name="Tom Tuning" userId="e29b0cf4-b588-491f-9626-056b73e74c0a" providerId="ADAL" clId="{9258C238-738F-4DDD-B0D6-595D76FDD793}" dt="2022-04-12T16:06:48.190" v="245" actId="700"/>
          <ac:spMkLst>
            <pc:docMk/>
            <pc:sldMk cId="1086894811" sldId="2076136608"/>
            <ac:spMk id="3" creationId="{A5E12589-C6C0-4612-8869-783FB21759E9}"/>
          </ac:spMkLst>
        </pc:spChg>
        <pc:spChg chg="add mod">
          <ac:chgData name="Tom Tuning" userId="e29b0cf4-b588-491f-9626-056b73e74c0a" providerId="ADAL" clId="{9258C238-738F-4DDD-B0D6-595D76FDD793}" dt="2022-04-12T16:41:31.033" v="254" actId="1076"/>
          <ac:spMkLst>
            <pc:docMk/>
            <pc:sldMk cId="1086894811" sldId="2076136608"/>
            <ac:spMk id="7" creationId="{75FD2015-AC6F-4AE5-AAE8-DDBB99D16605}"/>
          </ac:spMkLst>
        </pc:spChg>
        <pc:spChg chg="add mod">
          <ac:chgData name="Tom Tuning" userId="e29b0cf4-b588-491f-9626-056b73e74c0a" providerId="ADAL" clId="{9258C238-738F-4DDD-B0D6-595D76FDD793}" dt="2022-04-12T16:42:41.266" v="266" actId="20577"/>
          <ac:spMkLst>
            <pc:docMk/>
            <pc:sldMk cId="1086894811" sldId="2076136608"/>
            <ac:spMk id="10" creationId="{9891CFBB-3158-4F97-9E65-EA5EA42BE786}"/>
          </ac:spMkLst>
        </pc:spChg>
        <pc:spChg chg="add mod">
          <ac:chgData name="Tom Tuning" userId="e29b0cf4-b588-491f-9626-056b73e74c0a" providerId="ADAL" clId="{9258C238-738F-4DDD-B0D6-595D76FDD793}" dt="2022-04-12T16:45:40.778" v="295"/>
          <ac:spMkLst>
            <pc:docMk/>
            <pc:sldMk cId="1086894811" sldId="2076136608"/>
            <ac:spMk id="11" creationId="{B14242B1-2398-436B-B58B-7F7FB8EDCCE5}"/>
          </ac:spMkLst>
        </pc:spChg>
        <pc:spChg chg="add mod">
          <ac:chgData name="Tom Tuning" userId="e29b0cf4-b588-491f-9626-056b73e74c0a" providerId="ADAL" clId="{9258C238-738F-4DDD-B0D6-595D76FDD793}" dt="2022-04-12T16:46:12.186" v="335" actId="6549"/>
          <ac:spMkLst>
            <pc:docMk/>
            <pc:sldMk cId="1086894811" sldId="2076136608"/>
            <ac:spMk id="13" creationId="{FDC0A428-DE27-49C8-AAEB-38069A0B99C6}"/>
          </ac:spMkLst>
        </pc:spChg>
        <pc:picChg chg="add del mod">
          <ac:chgData name="Tom Tuning" userId="e29b0cf4-b588-491f-9626-056b73e74c0a" providerId="ADAL" clId="{9258C238-738F-4DDD-B0D6-595D76FDD793}" dt="2022-04-12T16:07:47.878" v="249" actId="478"/>
          <ac:picMkLst>
            <pc:docMk/>
            <pc:sldMk cId="1086894811" sldId="2076136608"/>
            <ac:picMk id="4" creationId="{3D135DF1-E4C7-49D5-9CE7-86CE267224C4}"/>
          </ac:picMkLst>
        </pc:picChg>
        <pc:picChg chg="add del mod">
          <ac:chgData name="Tom Tuning" userId="e29b0cf4-b588-491f-9626-056b73e74c0a" providerId="ADAL" clId="{9258C238-738F-4DDD-B0D6-595D76FDD793}" dt="2022-04-12T16:07:45.783" v="248"/>
          <ac:picMkLst>
            <pc:docMk/>
            <pc:sldMk cId="1086894811" sldId="2076136608"/>
            <ac:picMk id="5" creationId="{A55CA4F5-325B-48C4-8D48-8677A440EC6B}"/>
          </ac:picMkLst>
        </pc:picChg>
        <pc:picChg chg="add mod">
          <ac:chgData name="Tom Tuning" userId="e29b0cf4-b588-491f-9626-056b73e74c0a" providerId="ADAL" clId="{9258C238-738F-4DDD-B0D6-595D76FDD793}" dt="2022-04-12T16:40:37.080" v="250"/>
          <ac:picMkLst>
            <pc:docMk/>
            <pc:sldMk cId="1086894811" sldId="2076136608"/>
            <ac:picMk id="6" creationId="{FAC72027-903A-4D5E-AB13-2BEA60C68256}"/>
          </ac:picMkLst>
        </pc:picChg>
        <pc:picChg chg="add mod">
          <ac:chgData name="Tom Tuning" userId="e29b0cf4-b588-491f-9626-056b73e74c0a" providerId="ADAL" clId="{9258C238-738F-4DDD-B0D6-595D76FDD793}" dt="2022-04-12T16:41:53.719" v="255"/>
          <ac:picMkLst>
            <pc:docMk/>
            <pc:sldMk cId="1086894811" sldId="2076136608"/>
            <ac:picMk id="8" creationId="{082F4958-5C68-40E6-A0AB-796190DE7DBC}"/>
          </ac:picMkLst>
        </pc:picChg>
        <pc:picChg chg="add mod">
          <ac:chgData name="Tom Tuning" userId="e29b0cf4-b588-491f-9626-056b73e74c0a" providerId="ADAL" clId="{9258C238-738F-4DDD-B0D6-595D76FDD793}" dt="2022-04-12T16:41:53.719" v="255"/>
          <ac:picMkLst>
            <pc:docMk/>
            <pc:sldMk cId="1086894811" sldId="2076136608"/>
            <ac:picMk id="9" creationId="{375090A4-B53B-4D5D-8C49-B06D090CFA90}"/>
          </ac:picMkLst>
        </pc:picChg>
        <pc:picChg chg="add mod">
          <ac:chgData name="Tom Tuning" userId="e29b0cf4-b588-491f-9626-056b73e74c0a" providerId="ADAL" clId="{9258C238-738F-4DDD-B0D6-595D76FDD793}" dt="2022-04-12T16:45:33.530" v="294" actId="1076"/>
          <ac:picMkLst>
            <pc:docMk/>
            <pc:sldMk cId="1086894811" sldId="2076136608"/>
            <ac:picMk id="12" creationId="{10671937-52C1-49A0-9102-DBD463A0423A}"/>
          </ac:picMkLst>
        </pc:picChg>
      </pc:sldChg>
      <pc:sldChg chg="add del">
        <pc:chgData name="Tom Tuning" userId="e29b0cf4-b588-491f-9626-056b73e74c0a" providerId="ADAL" clId="{9258C238-738F-4DDD-B0D6-595D76FDD793}" dt="2022-04-26T20:52:46.774" v="1088" actId="47"/>
        <pc:sldMkLst>
          <pc:docMk/>
          <pc:sldMk cId="3188407655" sldId="2076136609"/>
        </pc:sldMkLst>
      </pc:sldChg>
      <pc:sldChg chg="addSp delSp modSp new mod">
        <pc:chgData name="Tom Tuning" userId="e29b0cf4-b588-491f-9626-056b73e74c0a" providerId="ADAL" clId="{9258C238-738F-4DDD-B0D6-595D76FDD793}" dt="2022-04-26T20:52:41.774" v="1086" actId="255"/>
        <pc:sldMkLst>
          <pc:docMk/>
          <pc:sldMk cId="2580197559" sldId="2076136610"/>
        </pc:sldMkLst>
        <pc:spChg chg="mod">
          <ac:chgData name="Tom Tuning" userId="e29b0cf4-b588-491f-9626-056b73e74c0a" providerId="ADAL" clId="{9258C238-738F-4DDD-B0D6-595D76FDD793}" dt="2022-04-26T20:52:29.101" v="1084"/>
          <ac:spMkLst>
            <pc:docMk/>
            <pc:sldMk cId="2580197559" sldId="2076136610"/>
            <ac:spMk id="2" creationId="{84D97210-0140-44F6-9E95-FF5FC3C1ABF9}"/>
          </ac:spMkLst>
        </pc:spChg>
        <pc:spChg chg="del">
          <ac:chgData name="Tom Tuning" userId="e29b0cf4-b588-491f-9626-056b73e74c0a" providerId="ADAL" clId="{9258C238-738F-4DDD-B0D6-595D76FDD793}" dt="2022-04-26T20:52:08.883" v="1083"/>
          <ac:spMkLst>
            <pc:docMk/>
            <pc:sldMk cId="2580197559" sldId="2076136610"/>
            <ac:spMk id="3" creationId="{FA5AE9DA-23CB-40BA-80F9-A461802E473D}"/>
          </ac:spMkLst>
        </pc:spChg>
        <pc:spChg chg="add mod">
          <ac:chgData name="Tom Tuning" userId="e29b0cf4-b588-491f-9626-056b73e74c0a" providerId="ADAL" clId="{9258C238-738F-4DDD-B0D6-595D76FDD793}" dt="2022-04-26T20:52:41.774" v="1086" actId="255"/>
          <ac:spMkLst>
            <pc:docMk/>
            <pc:sldMk cId="2580197559" sldId="2076136610"/>
            <ac:spMk id="4" creationId="{2E4953A1-AEDF-4E37-8C15-2CB631AA3BCF}"/>
          </ac:spMkLst>
        </pc:spChg>
      </pc:sldChg>
      <pc:sldMasterChg chg="addSp delSldLayout modSldLayout">
        <pc:chgData name="Tom Tuning" userId="e29b0cf4-b588-491f-9626-056b73e74c0a" providerId="ADAL" clId="{9258C238-738F-4DDD-B0D6-595D76FDD793}" dt="2022-04-26T20:49:56.561" v="1017" actId="47"/>
        <pc:sldMasterMkLst>
          <pc:docMk/>
          <pc:sldMasterMk cId="3331460300" sldId="2147483798"/>
        </pc:sldMasterMkLst>
        <pc:spChg chg="add">
          <ac:chgData name="Tom Tuning" userId="e29b0cf4-b588-491f-9626-056b73e74c0a" providerId="ADAL" clId="{9258C238-738F-4DDD-B0D6-595D76FDD793}" dt="2022-04-12T15:46:56" v="69"/>
          <ac:spMkLst>
            <pc:docMk/>
            <pc:sldMasterMk cId="3331460300" sldId="2147483798"/>
            <ac:spMk id="9" creationId="{E503CE2C-4A40-493D-9992-869CBF2663F6}"/>
          </ac:spMkLst>
        </pc:spChg>
        <pc:sldLayoutChg chg="addSp">
          <pc:chgData name="Tom Tuning" userId="e29b0cf4-b588-491f-9626-056b73e74c0a" providerId="ADAL" clId="{9258C238-738F-4DDD-B0D6-595D76FDD793}" dt="2022-04-12T15:46:56" v="69"/>
          <pc:sldLayoutMkLst>
            <pc:docMk/>
            <pc:sldMasterMk cId="3331460300" sldId="2147483798"/>
            <pc:sldLayoutMk cId="1842079193" sldId="2147483800"/>
          </pc:sldLayoutMkLst>
          <pc:spChg chg="add">
            <ac:chgData name="Tom Tuning" userId="e29b0cf4-b588-491f-9626-056b73e74c0a" providerId="ADAL" clId="{9258C238-738F-4DDD-B0D6-595D76FDD793}" dt="2022-04-12T15:46:56" v="69"/>
            <ac:spMkLst>
              <pc:docMk/>
              <pc:sldMasterMk cId="3331460300" sldId="2147483798"/>
              <pc:sldLayoutMk cId="1842079193" sldId="2147483800"/>
              <ac:spMk id="7" creationId="{80E2A109-C223-4C22-AB9C-79F8B9CAFCE1}"/>
            </ac:spMkLst>
          </pc:spChg>
        </pc:sldLayoutChg>
        <pc:sldLayoutChg chg="delSp">
          <pc:chgData name="Tom Tuning" userId="e29b0cf4-b588-491f-9626-056b73e74c0a" providerId="ADAL" clId="{9258C238-738F-4DDD-B0D6-595D76FDD793}" dt="2022-04-12T15:46:56" v="69"/>
          <pc:sldLayoutMkLst>
            <pc:docMk/>
            <pc:sldMasterMk cId="3331460300" sldId="2147483798"/>
            <pc:sldLayoutMk cId="825490203" sldId="2147483817"/>
          </pc:sldLayoutMkLst>
          <pc:spChg chg="del">
            <ac:chgData name="Tom Tuning" userId="e29b0cf4-b588-491f-9626-056b73e74c0a" providerId="ADAL" clId="{9258C238-738F-4DDD-B0D6-595D76FDD793}" dt="2022-04-12T15:46:56" v="69"/>
            <ac:spMkLst>
              <pc:docMk/>
              <pc:sldMasterMk cId="3331460300" sldId="2147483798"/>
              <pc:sldLayoutMk cId="825490203" sldId="2147483817"/>
              <ac:spMk id="18" creationId="{F900AF95-1FC8-274C-A784-F831F6B8647F}"/>
            </ac:spMkLst>
          </pc:spChg>
          <pc:picChg chg="del">
            <ac:chgData name="Tom Tuning" userId="e29b0cf4-b588-491f-9626-056b73e74c0a" providerId="ADAL" clId="{9258C238-738F-4DDD-B0D6-595D76FDD793}" dt="2022-04-12T15:46:56" v="69"/>
            <ac:picMkLst>
              <pc:docMk/>
              <pc:sldMasterMk cId="3331460300" sldId="2147483798"/>
              <pc:sldLayoutMk cId="825490203" sldId="2147483817"/>
              <ac:picMk id="14" creationId="{6BFF7639-E4DF-3741-90C7-2DFCD9D26A08}"/>
            </ac:picMkLst>
          </pc:picChg>
        </pc:sldLayoutChg>
        <pc:sldLayoutChg chg="del">
          <pc:chgData name="Tom Tuning" userId="e29b0cf4-b588-491f-9626-056b73e74c0a" providerId="ADAL" clId="{9258C238-738F-4DDD-B0D6-595D76FDD793}" dt="2022-04-12T18:42:35.629" v="534" actId="47"/>
          <pc:sldLayoutMkLst>
            <pc:docMk/>
            <pc:sldMasterMk cId="3331460300" sldId="2147483798"/>
            <pc:sldLayoutMk cId="2657966138" sldId="2147483819"/>
          </pc:sldLayoutMkLst>
        </pc:sldLayoutChg>
        <pc:sldLayoutChg chg="del">
          <pc:chgData name="Tom Tuning" userId="e29b0cf4-b588-491f-9626-056b73e74c0a" providerId="ADAL" clId="{9258C238-738F-4DDD-B0D6-595D76FDD793}" dt="2022-04-26T20:49:56.561" v="1017" actId="47"/>
          <pc:sldLayoutMkLst>
            <pc:docMk/>
            <pc:sldMasterMk cId="3331460300" sldId="2147483798"/>
            <pc:sldLayoutMk cId="2541794738" sldId="2147483820"/>
          </pc:sldLayoutMkLst>
        </pc:sldLayoutChg>
      </pc:sldMasterChg>
    </pc:docChg>
  </pc:docChgLst>
  <pc:docChgLst>
    <pc:chgData name="Tom Tuning" userId="e29b0cf4-b588-491f-9626-056b73e74c0a" providerId="ADAL" clId="{7B720B84-CFFF-4017-BAAC-A2D7F4EF53D4}"/>
    <pc:docChg chg="undo custSel addSld delSld modSld sldOrd delSection modSection">
      <pc:chgData name="Tom Tuning" userId="e29b0cf4-b588-491f-9626-056b73e74c0a" providerId="ADAL" clId="{7B720B84-CFFF-4017-BAAC-A2D7F4EF53D4}" dt="2022-03-15T13:40:24.758" v="3648" actId="1076"/>
      <pc:docMkLst>
        <pc:docMk/>
      </pc:docMkLst>
      <pc:sldChg chg="addSp modSp mod modAnim">
        <pc:chgData name="Tom Tuning" userId="e29b0cf4-b588-491f-9626-056b73e74c0a" providerId="ADAL" clId="{7B720B84-CFFF-4017-BAAC-A2D7F4EF53D4}" dt="2022-02-14T20:39:27.814" v="643"/>
        <pc:sldMkLst>
          <pc:docMk/>
          <pc:sldMk cId="447129768" sldId="273"/>
        </pc:sldMkLst>
        <pc:spChg chg="mod">
          <ac:chgData name="Tom Tuning" userId="e29b0cf4-b588-491f-9626-056b73e74c0a" providerId="ADAL" clId="{7B720B84-CFFF-4017-BAAC-A2D7F4EF53D4}" dt="2022-02-14T20:25:32.577" v="534" actId="27636"/>
          <ac:spMkLst>
            <pc:docMk/>
            <pc:sldMk cId="447129768" sldId="273"/>
            <ac:spMk id="2" creationId="{8C75A350-BBB7-4B4F-9D9B-3BFC41BA4C4A}"/>
          </ac:spMkLst>
        </pc:spChg>
        <pc:spChg chg="add mod">
          <ac:chgData name="Tom Tuning" userId="e29b0cf4-b588-491f-9626-056b73e74c0a" providerId="ADAL" clId="{7B720B84-CFFF-4017-BAAC-A2D7F4EF53D4}" dt="2022-02-14T20:28:42.653" v="558" actId="207"/>
          <ac:spMkLst>
            <pc:docMk/>
            <pc:sldMk cId="447129768" sldId="273"/>
            <ac:spMk id="3" creationId="{56970AD3-F840-4FF5-B669-F86874E313FD}"/>
          </ac:spMkLst>
        </pc:spChg>
        <pc:spChg chg="add mod">
          <ac:chgData name="Tom Tuning" userId="e29b0cf4-b588-491f-9626-056b73e74c0a" providerId="ADAL" clId="{7B720B84-CFFF-4017-BAAC-A2D7F4EF53D4}" dt="2022-02-14T20:29:10.743" v="587" actId="6549"/>
          <ac:spMkLst>
            <pc:docMk/>
            <pc:sldMk cId="447129768" sldId="273"/>
            <ac:spMk id="6" creationId="{237AF67E-58B0-486B-A56B-B18161FB9618}"/>
          </ac:spMkLst>
        </pc:spChg>
        <pc:picChg chg="add mod">
          <ac:chgData name="Tom Tuning" userId="e29b0cf4-b588-491f-9626-056b73e74c0a" providerId="ADAL" clId="{7B720B84-CFFF-4017-BAAC-A2D7F4EF53D4}" dt="2022-02-14T20:39:25.017" v="642" actId="1076"/>
          <ac:picMkLst>
            <pc:docMk/>
            <pc:sldMk cId="447129768" sldId="273"/>
            <ac:picMk id="7" creationId="{1D368946-ADE9-4BCA-8E44-EE3A1D4001A2}"/>
          </ac:picMkLst>
        </pc:picChg>
      </pc:sldChg>
      <pc:sldChg chg="addSp modSp mod ord modShow">
        <pc:chgData name="Tom Tuning" userId="e29b0cf4-b588-491f-9626-056b73e74c0a" providerId="ADAL" clId="{7B720B84-CFFF-4017-BAAC-A2D7F4EF53D4}" dt="2022-02-14T21:53:53.658" v="1733" actId="729"/>
        <pc:sldMkLst>
          <pc:docMk/>
          <pc:sldMk cId="1464103161" sldId="278"/>
        </pc:sldMkLst>
        <pc:picChg chg="add mod">
          <ac:chgData name="Tom Tuning" userId="e29b0cf4-b588-491f-9626-056b73e74c0a" providerId="ADAL" clId="{7B720B84-CFFF-4017-BAAC-A2D7F4EF53D4}" dt="2022-02-14T20:34:33.238" v="600" actId="1076"/>
          <ac:picMkLst>
            <pc:docMk/>
            <pc:sldMk cId="1464103161" sldId="278"/>
            <ac:picMk id="1026" creationId="{7BE3DC09-8924-4011-8259-3EE4C46DE4E1}"/>
          </ac:picMkLst>
        </pc:picChg>
      </pc:sldChg>
      <pc:sldChg chg="modSp mod">
        <pc:chgData name="Tom Tuning" userId="e29b0cf4-b588-491f-9626-056b73e74c0a" providerId="ADAL" clId="{7B720B84-CFFF-4017-BAAC-A2D7F4EF53D4}" dt="2022-02-22T15:41:10.874" v="2110" actId="20577"/>
        <pc:sldMkLst>
          <pc:docMk/>
          <pc:sldMk cId="1521806444" sldId="2076136427"/>
        </pc:sldMkLst>
        <pc:spChg chg="mod">
          <ac:chgData name="Tom Tuning" userId="e29b0cf4-b588-491f-9626-056b73e74c0a" providerId="ADAL" clId="{7B720B84-CFFF-4017-BAAC-A2D7F4EF53D4}" dt="2022-02-14T19:58:49.195" v="17" actId="20577"/>
          <ac:spMkLst>
            <pc:docMk/>
            <pc:sldMk cId="1521806444" sldId="2076136427"/>
            <ac:spMk id="2" creationId="{7011672C-B5B6-47BD-A482-2F340EDE09D7}"/>
          </ac:spMkLst>
        </pc:spChg>
        <pc:spChg chg="mod">
          <ac:chgData name="Tom Tuning" userId="e29b0cf4-b588-491f-9626-056b73e74c0a" providerId="ADAL" clId="{7B720B84-CFFF-4017-BAAC-A2D7F4EF53D4}" dt="2022-02-22T15:41:10.874" v="2110" actId="20577"/>
          <ac:spMkLst>
            <pc:docMk/>
            <pc:sldMk cId="1521806444" sldId="2076136427"/>
            <ac:spMk id="3" creationId="{9F38C273-AFC4-4260-A8E1-17C4B005E3DD}"/>
          </ac:spMkLst>
        </pc:spChg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3631914301" sldId="2076136507"/>
        </pc:sldMkLst>
      </pc:sldChg>
      <pc:sldChg chg="del">
        <pc:chgData name="Tom Tuning" userId="e29b0cf4-b588-491f-9626-056b73e74c0a" providerId="ADAL" clId="{7B720B84-CFFF-4017-BAAC-A2D7F4EF53D4}" dt="2022-02-14T20:01:09.453" v="30" actId="47"/>
        <pc:sldMkLst>
          <pc:docMk/>
          <pc:sldMk cId="3486608527" sldId="2076136549"/>
        </pc:sldMkLst>
      </pc:sldChg>
      <pc:sldChg chg="del">
        <pc:chgData name="Tom Tuning" userId="e29b0cf4-b588-491f-9626-056b73e74c0a" providerId="ADAL" clId="{7B720B84-CFFF-4017-BAAC-A2D7F4EF53D4}" dt="2022-02-14T20:00:47.949" v="28" actId="47"/>
        <pc:sldMkLst>
          <pc:docMk/>
          <pc:sldMk cId="2467757699" sldId="2076136550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79361549" sldId="2076136556"/>
        </pc:sldMkLst>
      </pc:sldChg>
      <pc:sldChg chg="del">
        <pc:chgData name="Tom Tuning" userId="e29b0cf4-b588-491f-9626-056b73e74c0a" providerId="ADAL" clId="{7B720B84-CFFF-4017-BAAC-A2D7F4EF53D4}" dt="2022-02-14T20:01:18.236" v="31" actId="47"/>
        <pc:sldMkLst>
          <pc:docMk/>
          <pc:sldMk cId="2348167393" sldId="2076136563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1087534023" sldId="2076136564"/>
        </pc:sldMkLst>
      </pc:sldChg>
      <pc:sldChg chg="del">
        <pc:chgData name="Tom Tuning" userId="e29b0cf4-b588-491f-9626-056b73e74c0a" providerId="ADAL" clId="{7B720B84-CFFF-4017-BAAC-A2D7F4EF53D4}" dt="2022-02-14T20:01:09.453" v="30" actId="47"/>
        <pc:sldMkLst>
          <pc:docMk/>
          <pc:sldMk cId="1934347355" sldId="2076136565"/>
        </pc:sldMkLst>
      </pc:sldChg>
      <pc:sldChg chg="del">
        <pc:chgData name="Tom Tuning" userId="e29b0cf4-b588-491f-9626-056b73e74c0a" providerId="ADAL" clId="{7B720B84-CFFF-4017-BAAC-A2D7F4EF53D4}" dt="2022-02-14T20:01:18.236" v="31" actId="47"/>
        <pc:sldMkLst>
          <pc:docMk/>
          <pc:sldMk cId="2881297391" sldId="2076136566"/>
        </pc:sldMkLst>
      </pc:sldChg>
      <pc:sldChg chg="del">
        <pc:chgData name="Tom Tuning" userId="e29b0cf4-b588-491f-9626-056b73e74c0a" providerId="ADAL" clId="{7B720B84-CFFF-4017-BAAC-A2D7F4EF53D4}" dt="2022-02-14T20:01:09.453" v="30" actId="47"/>
        <pc:sldMkLst>
          <pc:docMk/>
          <pc:sldMk cId="1662406597" sldId="2076136567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3010572987" sldId="2076136569"/>
        </pc:sldMkLst>
      </pc:sldChg>
      <pc:sldChg chg="del">
        <pc:chgData name="Tom Tuning" userId="e29b0cf4-b588-491f-9626-056b73e74c0a" providerId="ADAL" clId="{7B720B84-CFFF-4017-BAAC-A2D7F4EF53D4}" dt="2022-02-14T20:00:47.949" v="28" actId="47"/>
        <pc:sldMkLst>
          <pc:docMk/>
          <pc:sldMk cId="802996072" sldId="2076136570"/>
        </pc:sldMkLst>
      </pc:sldChg>
      <pc:sldChg chg="addSp delSp modSp mod ord">
        <pc:chgData name="Tom Tuning" userId="e29b0cf4-b588-491f-9626-056b73e74c0a" providerId="ADAL" clId="{7B720B84-CFFF-4017-BAAC-A2D7F4EF53D4}" dt="2022-02-25T19:57:50.853" v="3574"/>
        <pc:sldMkLst>
          <pc:docMk/>
          <pc:sldMk cId="3230147769" sldId="2076136574"/>
        </pc:sldMkLst>
        <pc:spChg chg="mod">
          <ac:chgData name="Tom Tuning" userId="e29b0cf4-b588-491f-9626-056b73e74c0a" providerId="ADAL" clId="{7B720B84-CFFF-4017-BAAC-A2D7F4EF53D4}" dt="2022-02-25T19:46:11.615" v="3466" actId="6549"/>
          <ac:spMkLst>
            <pc:docMk/>
            <pc:sldMk cId="3230147769" sldId="2076136574"/>
            <ac:spMk id="122" creationId="{3CB3DFC3-E18A-424B-90FE-19FC8C0D3799}"/>
          </ac:spMkLst>
        </pc:spChg>
        <pc:spChg chg="del mod">
          <ac:chgData name="Tom Tuning" userId="e29b0cf4-b588-491f-9626-056b73e74c0a" providerId="ADAL" clId="{7B720B84-CFFF-4017-BAAC-A2D7F4EF53D4}" dt="2022-02-14T21:44:12.328" v="1659" actId="478"/>
          <ac:spMkLst>
            <pc:docMk/>
            <pc:sldMk cId="3230147769" sldId="2076136574"/>
            <ac:spMk id="127" creationId="{2D8F2A79-2BD9-0B45-99EA-49487A6DE69B}"/>
          </ac:spMkLst>
        </pc:spChg>
        <pc:spChg chg="mod">
          <ac:chgData name="Tom Tuning" userId="e29b0cf4-b588-491f-9626-056b73e74c0a" providerId="ADAL" clId="{7B720B84-CFFF-4017-BAAC-A2D7F4EF53D4}" dt="2022-02-14T21:41:12.812" v="1562" actId="6549"/>
          <ac:spMkLst>
            <pc:docMk/>
            <pc:sldMk cId="3230147769" sldId="2076136574"/>
            <ac:spMk id="153" creationId="{620C49E1-B263-8544-98EE-78A96B0F7BE7}"/>
          </ac:spMkLst>
        </pc:spChg>
        <pc:spChg chg="del">
          <ac:chgData name="Tom Tuning" userId="e29b0cf4-b588-491f-9626-056b73e74c0a" providerId="ADAL" clId="{7B720B84-CFFF-4017-BAAC-A2D7F4EF53D4}" dt="2022-02-14T21:42:15.661" v="1563" actId="478"/>
          <ac:spMkLst>
            <pc:docMk/>
            <pc:sldMk cId="3230147769" sldId="2076136574"/>
            <ac:spMk id="196" creationId="{59F73EFA-5784-9047-A33F-C968A4776F40}"/>
          </ac:spMkLst>
        </pc:spChg>
        <pc:spChg chg="del">
          <ac:chgData name="Tom Tuning" userId="e29b0cf4-b588-491f-9626-056b73e74c0a" providerId="ADAL" clId="{7B720B84-CFFF-4017-BAAC-A2D7F4EF53D4}" dt="2022-02-14T21:42:20.609" v="1564" actId="478"/>
          <ac:spMkLst>
            <pc:docMk/>
            <pc:sldMk cId="3230147769" sldId="2076136574"/>
            <ac:spMk id="198" creationId="{005101F8-0BB6-AF43-8BF5-F7EF6D5F37AC}"/>
          </ac:spMkLst>
        </pc:spChg>
        <pc:spChg chg="del">
          <ac:chgData name="Tom Tuning" userId="e29b0cf4-b588-491f-9626-056b73e74c0a" providerId="ADAL" clId="{7B720B84-CFFF-4017-BAAC-A2D7F4EF53D4}" dt="2022-02-14T21:42:20.609" v="1564" actId="478"/>
          <ac:spMkLst>
            <pc:docMk/>
            <pc:sldMk cId="3230147769" sldId="2076136574"/>
            <ac:spMk id="200" creationId="{F41A0ABE-22ED-864C-96FC-00528179CED1}"/>
          </ac:spMkLst>
        </pc:spChg>
        <pc:spChg chg="del mod">
          <ac:chgData name="Tom Tuning" userId="e29b0cf4-b588-491f-9626-056b73e74c0a" providerId="ADAL" clId="{7B720B84-CFFF-4017-BAAC-A2D7F4EF53D4}" dt="2022-02-14T21:42:26.189" v="1567" actId="478"/>
          <ac:spMkLst>
            <pc:docMk/>
            <pc:sldMk cId="3230147769" sldId="2076136574"/>
            <ac:spMk id="203" creationId="{E3FDA495-D825-694B-A783-A119C4EBB211}"/>
          </ac:spMkLst>
        </pc:spChg>
        <pc:spChg chg="del">
          <ac:chgData name="Tom Tuning" userId="e29b0cf4-b588-491f-9626-056b73e74c0a" providerId="ADAL" clId="{7B720B84-CFFF-4017-BAAC-A2D7F4EF53D4}" dt="2022-02-14T21:42:28.034" v="1568" actId="478"/>
          <ac:spMkLst>
            <pc:docMk/>
            <pc:sldMk cId="3230147769" sldId="2076136574"/>
            <ac:spMk id="204" creationId="{1756ACA4-727F-A743-9DFB-463F43219A0C}"/>
          </ac:spMkLst>
        </pc:spChg>
        <pc:spChg chg="mod">
          <ac:chgData name="Tom Tuning" userId="e29b0cf4-b588-491f-9626-056b73e74c0a" providerId="ADAL" clId="{7B720B84-CFFF-4017-BAAC-A2D7F4EF53D4}" dt="2022-02-25T19:54:11.935" v="3479"/>
          <ac:spMkLst>
            <pc:docMk/>
            <pc:sldMk cId="3230147769" sldId="2076136574"/>
            <ac:spMk id="204" creationId="{86E81059-011A-4D5D-8858-B2D3D6B33328}"/>
          </ac:spMkLst>
        </pc:spChg>
        <pc:spChg chg="mod">
          <ac:chgData name="Tom Tuning" userId="e29b0cf4-b588-491f-9626-056b73e74c0a" providerId="ADAL" clId="{7B720B84-CFFF-4017-BAAC-A2D7F4EF53D4}" dt="2022-02-14T21:56:22.969" v="1735"/>
          <ac:spMkLst>
            <pc:docMk/>
            <pc:sldMk cId="3230147769" sldId="2076136574"/>
            <ac:spMk id="259" creationId="{7737C4AE-69E0-4616-AEA5-48162BC5BEB1}"/>
          </ac:spMkLst>
        </pc:spChg>
        <pc:spChg chg="mod">
          <ac:chgData name="Tom Tuning" userId="e29b0cf4-b588-491f-9626-056b73e74c0a" providerId="ADAL" clId="{7B720B84-CFFF-4017-BAAC-A2D7F4EF53D4}" dt="2022-02-25T19:45:51.090" v="3443" actId="6549"/>
          <ac:spMkLst>
            <pc:docMk/>
            <pc:sldMk cId="3230147769" sldId="2076136574"/>
            <ac:spMk id="260" creationId="{6837B628-C404-44C8-B7E6-4F8D6998FFF6}"/>
          </ac:spMkLst>
        </pc:spChg>
        <pc:spChg chg="mod">
          <ac:chgData name="Tom Tuning" userId="e29b0cf4-b588-491f-9626-056b73e74c0a" providerId="ADAL" clId="{7B720B84-CFFF-4017-BAAC-A2D7F4EF53D4}" dt="2022-02-25T19:54:11.935" v="3479"/>
          <ac:spMkLst>
            <pc:docMk/>
            <pc:sldMk cId="3230147769" sldId="2076136574"/>
            <ac:spMk id="267" creationId="{261E0CFB-0C40-452A-8723-4C500DC3C77C}"/>
          </ac:spMkLst>
        </pc:spChg>
        <pc:spChg chg="mod">
          <ac:chgData name="Tom Tuning" userId="e29b0cf4-b588-491f-9626-056b73e74c0a" providerId="ADAL" clId="{7B720B84-CFFF-4017-BAAC-A2D7F4EF53D4}" dt="2022-02-25T19:54:11.935" v="3479"/>
          <ac:spMkLst>
            <pc:docMk/>
            <pc:sldMk cId="3230147769" sldId="2076136574"/>
            <ac:spMk id="269" creationId="{6FA65082-527A-40AC-A058-247A776FB62A}"/>
          </ac:spMkLst>
        </pc:spChg>
        <pc:spChg chg="mod">
          <ac:chgData name="Tom Tuning" userId="e29b0cf4-b588-491f-9626-056b73e74c0a" providerId="ADAL" clId="{7B720B84-CFFF-4017-BAAC-A2D7F4EF53D4}" dt="2022-02-25T19:54:26.253" v="3493" actId="20577"/>
          <ac:spMkLst>
            <pc:docMk/>
            <pc:sldMk cId="3230147769" sldId="2076136574"/>
            <ac:spMk id="289" creationId="{5E147EB6-808F-0E4E-817E-E7ABDF910503}"/>
          </ac:spMkLst>
        </pc:spChg>
        <pc:grpChg chg="add del mod">
          <ac:chgData name="Tom Tuning" userId="e29b0cf4-b588-491f-9626-056b73e74c0a" providerId="ADAL" clId="{7B720B84-CFFF-4017-BAAC-A2D7F4EF53D4}" dt="2022-02-14T21:56:16.592" v="1734" actId="1076"/>
          <ac:grpSpMkLst>
            <pc:docMk/>
            <pc:sldMk cId="3230147769" sldId="2076136574"/>
            <ac:grpSpMk id="4" creationId="{80CDBE00-0CBB-EE47-A069-6D49C6ECC7E3}"/>
          </ac:grpSpMkLst>
        </pc:grpChg>
        <pc:grpChg chg="del">
          <ac:chgData name="Tom Tuning" userId="e29b0cf4-b588-491f-9626-056b73e74c0a" providerId="ADAL" clId="{7B720B84-CFFF-4017-BAAC-A2D7F4EF53D4}" dt="2022-02-14T21:43:13.976" v="1573" actId="478"/>
          <ac:grpSpMkLst>
            <pc:docMk/>
            <pc:sldMk cId="3230147769" sldId="2076136574"/>
            <ac:grpSpMk id="8" creationId="{84FC2E6F-CFF6-7E4F-A287-2C4A2A116862}"/>
          </ac:grpSpMkLst>
        </pc:grpChg>
        <pc:grpChg chg="del">
          <ac:chgData name="Tom Tuning" userId="e29b0cf4-b588-491f-9626-056b73e74c0a" providerId="ADAL" clId="{7B720B84-CFFF-4017-BAAC-A2D7F4EF53D4}" dt="2022-02-14T21:44:09.570" v="1657" actId="478"/>
          <ac:grpSpMkLst>
            <pc:docMk/>
            <pc:sldMk cId="3230147769" sldId="2076136574"/>
            <ac:grpSpMk id="67" creationId="{5CD725F5-584D-1F49-AFE2-6879E3C87CA0}"/>
          </ac:grpSpMkLst>
        </pc:grpChg>
        <pc:grpChg chg="del">
          <ac:chgData name="Tom Tuning" userId="e29b0cf4-b588-491f-9626-056b73e74c0a" providerId="ADAL" clId="{7B720B84-CFFF-4017-BAAC-A2D7F4EF53D4}" dt="2022-02-14T21:44:16.443" v="1660" actId="478"/>
          <ac:grpSpMkLst>
            <pc:docMk/>
            <pc:sldMk cId="3230147769" sldId="2076136574"/>
            <ac:grpSpMk id="116" creationId="{2AAFEB2E-1240-9C49-B52D-1311C30A15AB}"/>
          </ac:grpSpMkLst>
        </pc:grpChg>
        <pc:grpChg chg="mod">
          <ac:chgData name="Tom Tuning" userId="e29b0cf4-b588-491f-9626-056b73e74c0a" providerId="ADAL" clId="{7B720B84-CFFF-4017-BAAC-A2D7F4EF53D4}" dt="2022-02-25T19:55:02.992" v="3567" actId="1076"/>
          <ac:grpSpMkLst>
            <pc:docMk/>
            <pc:sldMk cId="3230147769" sldId="2076136574"/>
            <ac:grpSpMk id="147" creationId="{F05C54CD-EE66-154F-A5E0-477DFDC00587}"/>
          </ac:grpSpMkLst>
        </pc:grpChg>
        <pc:grpChg chg="add mod">
          <ac:chgData name="Tom Tuning" userId="e29b0cf4-b588-491f-9626-056b73e74c0a" providerId="ADAL" clId="{7B720B84-CFFF-4017-BAAC-A2D7F4EF53D4}" dt="2022-02-25T19:54:44.322" v="3494" actId="1076"/>
          <ac:grpSpMkLst>
            <pc:docMk/>
            <pc:sldMk cId="3230147769" sldId="2076136574"/>
            <ac:grpSpMk id="196" creationId="{7BA54B59-8ADC-4D44-BDF7-60C8317A3AA8}"/>
          </ac:grpSpMkLst>
        </pc:grpChg>
        <pc:grpChg chg="mod">
          <ac:chgData name="Tom Tuning" userId="e29b0cf4-b588-491f-9626-056b73e74c0a" providerId="ADAL" clId="{7B720B84-CFFF-4017-BAAC-A2D7F4EF53D4}" dt="2022-02-25T19:54:11.935" v="3479"/>
          <ac:grpSpMkLst>
            <pc:docMk/>
            <pc:sldMk cId="3230147769" sldId="2076136574"/>
            <ac:grpSpMk id="198" creationId="{258A7D93-03F2-48A2-94B7-1873AEE0634D}"/>
          </ac:grpSpMkLst>
        </pc:grpChg>
        <pc:grpChg chg="mod">
          <ac:chgData name="Tom Tuning" userId="e29b0cf4-b588-491f-9626-056b73e74c0a" providerId="ADAL" clId="{7B720B84-CFFF-4017-BAAC-A2D7F4EF53D4}" dt="2022-02-25T19:54:11.935" v="3479"/>
          <ac:grpSpMkLst>
            <pc:docMk/>
            <pc:sldMk cId="3230147769" sldId="2076136574"/>
            <ac:grpSpMk id="203" creationId="{A3B335C9-246E-4293-ABE4-BDD20BECA631}"/>
          </ac:grpSpMkLst>
        </pc:grpChg>
        <pc:grpChg chg="add mod">
          <ac:chgData name="Tom Tuning" userId="e29b0cf4-b588-491f-9626-056b73e74c0a" providerId="ADAL" clId="{7B720B84-CFFF-4017-BAAC-A2D7F4EF53D4}" dt="2022-02-14T21:56:55.029" v="1764" actId="1076"/>
          <ac:grpSpMkLst>
            <pc:docMk/>
            <pc:sldMk cId="3230147769" sldId="2076136574"/>
            <ac:grpSpMk id="258" creationId="{6A3973D2-276A-4587-8291-819E5D0F2BF6}"/>
          </ac:grpSpMkLst>
        </pc:grpChg>
        <pc:graphicFrameChg chg="add mod">
          <ac:chgData name="Tom Tuning" userId="e29b0cf4-b588-491f-9626-056b73e74c0a" providerId="ADAL" clId="{7B720B84-CFFF-4017-BAAC-A2D7F4EF53D4}" dt="2022-02-25T19:46:22.797" v="3467" actId="1076"/>
          <ac:graphicFrameMkLst>
            <pc:docMk/>
            <pc:sldMk cId="3230147769" sldId="2076136574"/>
            <ac:graphicFrameMk id="195" creationId="{99784070-842F-4C7B-A5F9-276B7FBAC952}"/>
          </ac:graphicFrameMkLst>
        </pc:graphicFrameChg>
        <pc:graphicFrameChg chg="add del mod">
          <ac:chgData name="Tom Tuning" userId="e29b0cf4-b588-491f-9626-056b73e74c0a" providerId="ADAL" clId="{7B720B84-CFFF-4017-BAAC-A2D7F4EF53D4}" dt="2022-02-25T19:44:37.350" v="3421" actId="478"/>
          <ac:graphicFrameMkLst>
            <pc:docMk/>
            <pc:sldMk cId="3230147769" sldId="2076136574"/>
            <ac:graphicFrameMk id="252" creationId="{4A3465D2-0F5D-4FCB-B52E-2209F0CA9005}"/>
          </ac:graphicFrameMkLst>
        </pc:graphicFrameChg>
        <pc:picChg chg="add del mod">
          <ac:chgData name="Tom Tuning" userId="e29b0cf4-b588-491f-9626-056b73e74c0a" providerId="ADAL" clId="{7B720B84-CFFF-4017-BAAC-A2D7F4EF53D4}" dt="2022-02-14T22:04:05.485" v="1998" actId="478"/>
          <ac:picMkLst>
            <pc:docMk/>
            <pc:sldMk cId="3230147769" sldId="2076136574"/>
            <ac:picMk id="23" creationId="{EA5F56CD-6DCB-4416-9AB5-FF9EE2D84AC7}"/>
          </ac:picMkLst>
        </pc:picChg>
        <pc:picChg chg="mod">
          <ac:chgData name="Tom Tuning" userId="e29b0cf4-b588-491f-9626-056b73e74c0a" providerId="ADAL" clId="{7B720B84-CFFF-4017-BAAC-A2D7F4EF53D4}" dt="2022-02-25T19:54:11.935" v="3479"/>
          <ac:picMkLst>
            <pc:docMk/>
            <pc:sldMk cId="3230147769" sldId="2076136574"/>
            <ac:picMk id="200" creationId="{5039CF23-2488-473F-9F6C-1C2B94611AD5}"/>
          </ac:picMkLst>
        </pc:picChg>
        <pc:picChg chg="mod">
          <ac:chgData name="Tom Tuning" userId="e29b0cf4-b588-491f-9626-056b73e74c0a" providerId="ADAL" clId="{7B720B84-CFFF-4017-BAAC-A2D7F4EF53D4}" dt="2022-02-25T19:54:11.935" v="3479"/>
          <ac:picMkLst>
            <pc:docMk/>
            <pc:sldMk cId="3230147769" sldId="2076136574"/>
            <ac:picMk id="262" creationId="{D7A11E52-15F8-4A65-931D-2F9A40B6BBD0}"/>
          </ac:picMkLst>
        </pc:picChg>
        <pc:picChg chg="mod">
          <ac:chgData name="Tom Tuning" userId="e29b0cf4-b588-491f-9626-056b73e74c0a" providerId="ADAL" clId="{7B720B84-CFFF-4017-BAAC-A2D7F4EF53D4}" dt="2022-02-25T19:54:11.935" v="3479"/>
          <ac:picMkLst>
            <pc:docMk/>
            <pc:sldMk cId="3230147769" sldId="2076136574"/>
            <ac:picMk id="264" creationId="{887CA3CE-4D6C-444A-A17D-BC486E8BC907}"/>
          </ac:picMkLst>
        </pc:picChg>
        <pc:picChg chg="mod">
          <ac:chgData name="Tom Tuning" userId="e29b0cf4-b588-491f-9626-056b73e74c0a" providerId="ADAL" clId="{7B720B84-CFFF-4017-BAAC-A2D7F4EF53D4}" dt="2022-02-25T19:54:11.935" v="3479"/>
          <ac:picMkLst>
            <pc:docMk/>
            <pc:sldMk cId="3230147769" sldId="2076136574"/>
            <ac:picMk id="266" creationId="{E0A6326B-EF64-4A91-8F87-21C133660446}"/>
          </ac:picMkLst>
        </pc:picChg>
        <pc:picChg chg="del">
          <ac:chgData name="Tom Tuning" userId="e29b0cf4-b588-491f-9626-056b73e74c0a" providerId="ADAL" clId="{7B720B84-CFFF-4017-BAAC-A2D7F4EF53D4}" dt="2022-02-14T21:42:42.910" v="1570" actId="478"/>
          <ac:picMkLst>
            <pc:docMk/>
            <pc:sldMk cId="3230147769" sldId="2076136574"/>
            <ac:picMk id="287" creationId="{58701F7C-A75A-DA47-853E-A6003B8334A9}"/>
          </ac:picMkLst>
        </pc:picChg>
        <pc:cxnChg chg="mod">
          <ac:chgData name="Tom Tuning" userId="e29b0cf4-b588-491f-9626-056b73e74c0a" providerId="ADAL" clId="{7B720B84-CFFF-4017-BAAC-A2D7F4EF53D4}" dt="2022-02-14T21:50:12.850" v="1722" actId="14100"/>
          <ac:cxnSpMkLst>
            <pc:docMk/>
            <pc:sldMk cId="3230147769" sldId="2076136574"/>
            <ac:cxnSpMk id="123" creationId="{1C0F0D37-D7DB-904B-B31E-0C5DA5A39C4E}"/>
          </ac:cxnSpMkLst>
        </pc:cxnChg>
        <pc:cxnChg chg="del mod">
          <ac:chgData name="Tom Tuning" userId="e29b0cf4-b588-491f-9626-056b73e74c0a" providerId="ADAL" clId="{7B720B84-CFFF-4017-BAAC-A2D7F4EF53D4}" dt="2022-02-14T21:44:24.943" v="1661" actId="478"/>
          <ac:cxnSpMkLst>
            <pc:docMk/>
            <pc:sldMk cId="3230147769" sldId="2076136574"/>
            <ac:cxnSpMk id="124" creationId="{96DF7B63-3353-7440-933C-FFFEAC80DD65}"/>
          </ac:cxnSpMkLst>
        </pc:cxnChg>
        <pc:cxnChg chg="del">
          <ac:chgData name="Tom Tuning" userId="e29b0cf4-b588-491f-9626-056b73e74c0a" providerId="ADAL" clId="{7B720B84-CFFF-4017-BAAC-A2D7F4EF53D4}" dt="2022-02-14T21:49:45.393" v="1717" actId="478"/>
          <ac:cxnSpMkLst>
            <pc:docMk/>
            <pc:sldMk cId="3230147769" sldId="2076136574"/>
            <ac:cxnSpMk id="126" creationId="{008B1ECA-7130-764C-ACCE-90EC3FCC7C9C}"/>
          </ac:cxnSpMkLst>
        </pc:cxnChg>
        <pc:cxnChg chg="del mod">
          <ac:chgData name="Tom Tuning" userId="e29b0cf4-b588-491f-9626-056b73e74c0a" providerId="ADAL" clId="{7B720B84-CFFF-4017-BAAC-A2D7F4EF53D4}" dt="2022-02-14T21:43:15.676" v="1574" actId="478"/>
          <ac:cxnSpMkLst>
            <pc:docMk/>
            <pc:sldMk cId="3230147769" sldId="2076136574"/>
            <ac:cxnSpMk id="135" creationId="{42A3EA60-D19F-E24E-90E3-EB756BBAC2A8}"/>
          </ac:cxnSpMkLst>
        </pc:cxnChg>
        <pc:cxnChg chg="add mod">
          <ac:chgData name="Tom Tuning" userId="e29b0cf4-b588-491f-9626-056b73e74c0a" providerId="ADAL" clId="{7B720B84-CFFF-4017-BAAC-A2D7F4EF53D4}" dt="2022-02-25T19:54:47.670" v="3495" actId="1076"/>
          <ac:cxnSpMkLst>
            <pc:docMk/>
            <pc:sldMk cId="3230147769" sldId="2076136574"/>
            <ac:cxnSpMk id="250" creationId="{D8C6F622-30F8-49A0-9A52-597DF198299A}"/>
          </ac:cxnSpMkLst>
        </pc:cxnChg>
        <pc:cxnChg chg="add mod">
          <ac:chgData name="Tom Tuning" userId="e29b0cf4-b588-491f-9626-056b73e74c0a" providerId="ADAL" clId="{7B720B84-CFFF-4017-BAAC-A2D7F4EF53D4}" dt="2022-02-25T19:57:04.381" v="3571" actId="14100"/>
          <ac:cxnSpMkLst>
            <pc:docMk/>
            <pc:sldMk cId="3230147769" sldId="2076136574"/>
            <ac:cxnSpMk id="253" creationId="{F23B03C4-F677-48E3-9746-FC740888F16C}"/>
          </ac:cxnSpMkLst>
        </pc:cxnChg>
        <pc:cxnChg chg="add mod">
          <ac:chgData name="Tom Tuning" userId="e29b0cf4-b588-491f-9626-056b73e74c0a" providerId="ADAL" clId="{7B720B84-CFFF-4017-BAAC-A2D7F4EF53D4}" dt="2022-02-25T19:57:11.146" v="3572" actId="14100"/>
          <ac:cxnSpMkLst>
            <pc:docMk/>
            <pc:sldMk cId="3230147769" sldId="2076136574"/>
            <ac:cxnSpMk id="254" creationId="{C041AD9A-6D0C-440A-B5E0-65BCE26562D7}"/>
          </ac:cxnSpMkLst>
        </pc:cxnChg>
        <pc:cxnChg chg="add mod">
          <ac:chgData name="Tom Tuning" userId="e29b0cf4-b588-491f-9626-056b73e74c0a" providerId="ADAL" clId="{7B720B84-CFFF-4017-BAAC-A2D7F4EF53D4}" dt="2022-02-25T19:55:29.165" v="3570" actId="14100"/>
          <ac:cxnSpMkLst>
            <pc:docMk/>
            <pc:sldMk cId="3230147769" sldId="2076136574"/>
            <ac:cxnSpMk id="257" creationId="{80291E47-7E84-4DE1-BB03-8F825CA44B04}"/>
          </ac:cxnSpMkLst>
        </pc:cxnChg>
        <pc:cxnChg chg="add mod">
          <ac:chgData name="Tom Tuning" userId="e29b0cf4-b588-491f-9626-056b73e74c0a" providerId="ADAL" clId="{7B720B84-CFFF-4017-BAAC-A2D7F4EF53D4}" dt="2022-02-14T21:57:02.313" v="1765" actId="14100"/>
          <ac:cxnSpMkLst>
            <pc:docMk/>
            <pc:sldMk cId="3230147769" sldId="2076136574"/>
            <ac:cxnSpMk id="261" creationId="{A722F362-CCAE-4E63-AF37-A6C3175813F8}"/>
          </ac:cxnSpMkLst>
        </pc:cxnChg>
        <pc:cxnChg chg="add del mod">
          <ac:chgData name="Tom Tuning" userId="e29b0cf4-b588-491f-9626-056b73e74c0a" providerId="ADAL" clId="{7B720B84-CFFF-4017-BAAC-A2D7F4EF53D4}" dt="2022-02-14T21:49:13.364" v="1714" actId="14100"/>
          <ac:cxnSpMkLst>
            <pc:docMk/>
            <pc:sldMk cId="3230147769" sldId="2076136574"/>
            <ac:cxnSpMk id="268" creationId="{00641825-A824-7D44-AF57-7271E16910BE}"/>
          </ac:cxnSpMkLst>
        </pc:cxnChg>
        <pc:cxnChg chg="add mod">
          <ac:chgData name="Tom Tuning" userId="e29b0cf4-b588-491f-9626-056b73e74c0a" providerId="ADAL" clId="{7B720B84-CFFF-4017-BAAC-A2D7F4EF53D4}" dt="2022-02-25T19:54:58.410" v="3566" actId="1035"/>
          <ac:cxnSpMkLst>
            <pc:docMk/>
            <pc:sldMk cId="3230147769" sldId="2076136574"/>
            <ac:cxnSpMk id="270" creationId="{1F719614-8B8C-4083-949F-E25889798132}"/>
          </ac:cxnSpMkLst>
        </pc:cxnChg>
        <pc:cxnChg chg="del mod">
          <ac:chgData name="Tom Tuning" userId="e29b0cf4-b588-491f-9626-056b73e74c0a" providerId="ADAL" clId="{7B720B84-CFFF-4017-BAAC-A2D7F4EF53D4}" dt="2022-02-14T21:43:55.707" v="1656" actId="478"/>
          <ac:cxnSpMkLst>
            <pc:docMk/>
            <pc:sldMk cId="3230147769" sldId="2076136574"/>
            <ac:cxnSpMk id="280" creationId="{2989C16C-B39C-FE4A-8FEF-B8B0794C41CE}"/>
          </ac:cxnSpMkLst>
        </pc:cxnChg>
      </pc:sldChg>
      <pc:sldChg chg="del">
        <pc:chgData name="Tom Tuning" userId="e29b0cf4-b588-491f-9626-056b73e74c0a" providerId="ADAL" clId="{7B720B84-CFFF-4017-BAAC-A2D7F4EF53D4}" dt="2022-02-14T21:38:42.163" v="1555" actId="47"/>
        <pc:sldMkLst>
          <pc:docMk/>
          <pc:sldMk cId="2798146275" sldId="2076136575"/>
        </pc:sldMkLst>
      </pc:sldChg>
      <pc:sldChg chg="del">
        <pc:chgData name="Tom Tuning" userId="e29b0cf4-b588-491f-9626-056b73e74c0a" providerId="ADAL" clId="{7B720B84-CFFF-4017-BAAC-A2D7F4EF53D4}" dt="2022-02-14T21:38:42.163" v="1555" actId="47"/>
        <pc:sldMkLst>
          <pc:docMk/>
          <pc:sldMk cId="2669671055" sldId="2076136576"/>
        </pc:sldMkLst>
      </pc:sldChg>
      <pc:sldChg chg="del">
        <pc:chgData name="Tom Tuning" userId="e29b0cf4-b588-491f-9626-056b73e74c0a" providerId="ADAL" clId="{7B720B84-CFFF-4017-BAAC-A2D7F4EF53D4}" dt="2022-02-14T21:38:42.163" v="1555" actId="47"/>
        <pc:sldMkLst>
          <pc:docMk/>
          <pc:sldMk cId="412963431" sldId="2076136577"/>
        </pc:sldMkLst>
      </pc:sldChg>
      <pc:sldChg chg="del">
        <pc:chgData name="Tom Tuning" userId="e29b0cf4-b588-491f-9626-056b73e74c0a" providerId="ADAL" clId="{7B720B84-CFFF-4017-BAAC-A2D7F4EF53D4}" dt="2022-02-14T21:39:08.501" v="1557" actId="47"/>
        <pc:sldMkLst>
          <pc:docMk/>
          <pc:sldMk cId="79788952" sldId="2076136578"/>
        </pc:sldMkLst>
      </pc:sldChg>
      <pc:sldChg chg="del">
        <pc:chgData name="Tom Tuning" userId="e29b0cf4-b588-491f-9626-056b73e74c0a" providerId="ADAL" clId="{7B720B84-CFFF-4017-BAAC-A2D7F4EF53D4}" dt="2022-02-14T21:39:02.655" v="1556" actId="47"/>
        <pc:sldMkLst>
          <pc:docMk/>
          <pc:sldMk cId="4189630877" sldId="2076136579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2321941942" sldId="2076136580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3796956126" sldId="2076136581"/>
        </pc:sldMkLst>
      </pc:sldChg>
      <pc:sldChg chg="del">
        <pc:chgData name="Tom Tuning" userId="e29b0cf4-b588-491f-9626-056b73e74c0a" providerId="ADAL" clId="{7B720B84-CFFF-4017-BAAC-A2D7F4EF53D4}" dt="2022-02-14T20:00:47.949" v="28" actId="47"/>
        <pc:sldMkLst>
          <pc:docMk/>
          <pc:sldMk cId="2560188632" sldId="2076136582"/>
        </pc:sldMkLst>
      </pc:sldChg>
      <pc:sldChg chg="del">
        <pc:chgData name="Tom Tuning" userId="e29b0cf4-b588-491f-9626-056b73e74c0a" providerId="ADAL" clId="{7B720B84-CFFF-4017-BAAC-A2D7F4EF53D4}" dt="2022-02-14T20:00:43.021" v="27" actId="47"/>
        <pc:sldMkLst>
          <pc:docMk/>
          <pc:sldMk cId="3506558449" sldId="2076136583"/>
        </pc:sldMkLst>
      </pc:sldChg>
      <pc:sldChg chg="delSp modSp del mod">
        <pc:chgData name="Tom Tuning" userId="e29b0cf4-b588-491f-9626-056b73e74c0a" providerId="ADAL" clId="{7B720B84-CFFF-4017-BAAC-A2D7F4EF53D4}" dt="2022-02-14T20:16:18.206" v="533" actId="47"/>
        <pc:sldMkLst>
          <pc:docMk/>
          <pc:sldMk cId="498506417" sldId="2076136589"/>
        </pc:sldMkLst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110" creationId="{B88B08BC-ACA6-AB40-99FE-0111AB4EF9C7}"/>
          </ac:spMkLst>
        </pc:spChg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111" creationId="{CB874DA8-0628-1E47-96AA-F0160A4E1B20}"/>
          </ac:spMkLst>
        </pc:spChg>
        <pc:spChg chg="mod">
          <ac:chgData name="Tom Tuning" userId="e29b0cf4-b588-491f-9626-056b73e74c0a" providerId="ADAL" clId="{7B720B84-CFFF-4017-BAAC-A2D7F4EF53D4}" dt="2022-02-14T20:02:31.656" v="36" actId="1076"/>
          <ac:spMkLst>
            <pc:docMk/>
            <pc:sldMk cId="498506417" sldId="2076136589"/>
            <ac:spMk id="145" creationId="{E49CD12B-924B-D046-BD48-4DBB205ECDFF}"/>
          </ac:spMkLst>
        </pc:spChg>
        <pc:spChg chg="mod">
          <ac:chgData name="Tom Tuning" userId="e29b0cf4-b588-491f-9626-056b73e74c0a" providerId="ADAL" clId="{7B720B84-CFFF-4017-BAAC-A2D7F4EF53D4}" dt="2022-02-14T20:02:39.390" v="37" actId="1076"/>
          <ac:spMkLst>
            <pc:docMk/>
            <pc:sldMk cId="498506417" sldId="2076136589"/>
            <ac:spMk id="148" creationId="{E5B91C8C-7457-054C-8E2F-B0F91C988803}"/>
          </ac:spMkLst>
        </pc:spChg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236" creationId="{EAD001B1-E225-1844-8DB3-56DCEE3CC283}"/>
          </ac:spMkLst>
        </pc:spChg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238" creationId="{0051B6EF-668F-094D-87C1-99A10ABF0CF9}"/>
          </ac:spMkLst>
        </pc:spChg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277" creationId="{C23BEA00-3C48-9E40-9FD7-E26B9E60FE31}"/>
          </ac:spMkLst>
        </pc:spChg>
        <pc:spChg chg="del">
          <ac:chgData name="Tom Tuning" userId="e29b0cf4-b588-491f-9626-056b73e74c0a" providerId="ADAL" clId="{7B720B84-CFFF-4017-BAAC-A2D7F4EF53D4}" dt="2022-02-14T20:02:15.081" v="34" actId="478"/>
          <ac:spMkLst>
            <pc:docMk/>
            <pc:sldMk cId="498506417" sldId="2076136589"/>
            <ac:spMk id="278" creationId="{64FF5CA7-8C5F-3E41-9C55-3FFEE849C8D4}"/>
          </ac:spMkLst>
        </pc:s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12" creationId="{64ED0DF5-CBA3-624B-8B64-5BCC5EBA723C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105" creationId="{AE566E5B-9BA1-0948-A8E6-6AD25164C371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142" creationId="{A03226D8-7226-1F45-B358-54D07E844FA8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255" creationId="{4A25DE1B-73B2-1541-AFE6-5F4C02E3C16B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256" creationId="{FA8C3F03-9047-FA4A-A799-DAD7A90BF233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259" creationId="{77963408-5B1A-E644-9553-C2D4D5346079}"/>
          </ac:grpSpMkLst>
        </pc:grpChg>
        <pc:grpChg chg="del">
          <ac:chgData name="Tom Tuning" userId="e29b0cf4-b588-491f-9626-056b73e74c0a" providerId="ADAL" clId="{7B720B84-CFFF-4017-BAAC-A2D7F4EF53D4}" dt="2022-02-14T20:02:15.081" v="34" actId="478"/>
          <ac:grpSpMkLst>
            <pc:docMk/>
            <pc:sldMk cId="498506417" sldId="2076136589"/>
            <ac:grpSpMk id="306" creationId="{C84D0B88-8E1E-EB40-891D-189F1C5652B3}"/>
          </ac:grpSpMkLst>
        </pc:grpChg>
        <pc:picChg chg="del">
          <ac:chgData name="Tom Tuning" userId="e29b0cf4-b588-491f-9626-056b73e74c0a" providerId="ADAL" clId="{7B720B84-CFFF-4017-BAAC-A2D7F4EF53D4}" dt="2022-02-14T20:02:15.081" v="34" actId="478"/>
          <ac:picMkLst>
            <pc:docMk/>
            <pc:sldMk cId="498506417" sldId="2076136589"/>
            <ac:picMk id="237" creationId="{1060E5AD-7FB7-3248-B51D-788133ABE62A}"/>
          </ac:picMkLst>
        </pc:picChg>
        <pc:picChg chg="del">
          <ac:chgData name="Tom Tuning" userId="e29b0cf4-b588-491f-9626-056b73e74c0a" providerId="ADAL" clId="{7B720B84-CFFF-4017-BAAC-A2D7F4EF53D4}" dt="2022-02-14T20:02:15.081" v="34" actId="478"/>
          <ac:picMkLst>
            <pc:docMk/>
            <pc:sldMk cId="498506417" sldId="2076136589"/>
            <ac:picMk id="239" creationId="{DE73F1F0-202A-804F-B943-14DFCEC72FED}"/>
          </ac:picMkLst>
        </pc:pic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107" creationId="{23FA5A1C-5676-7743-8CF4-0161D23129B1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144" creationId="{47E86C65-D53E-B248-9023-E660F87260E0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263" creationId="{02B80577-8584-1845-9631-5EB7A44D00DC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265" creationId="{ABDB43B4-22CA-8744-81F3-31B75F7DC318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321" creationId="{3AB320CD-55B5-DB4A-9585-DC71C36FBD48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322" creationId="{F221A153-1D7B-064A-B641-22F4E00F2C1D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323" creationId="{585EFB74-2CE6-9946-BC3A-693462450651}"/>
          </ac:cxnSpMkLst>
        </pc:cxnChg>
        <pc:cxnChg chg="del">
          <ac:chgData name="Tom Tuning" userId="e29b0cf4-b588-491f-9626-056b73e74c0a" providerId="ADAL" clId="{7B720B84-CFFF-4017-BAAC-A2D7F4EF53D4}" dt="2022-02-14T20:02:15.081" v="34" actId="478"/>
          <ac:cxnSpMkLst>
            <pc:docMk/>
            <pc:sldMk cId="498506417" sldId="2076136589"/>
            <ac:cxnSpMk id="324" creationId="{F066BD87-D899-4D48-BB55-0C448E22E098}"/>
          </ac:cxnSpMkLst>
        </pc:cxnChg>
      </pc:sldChg>
      <pc:sldChg chg="del">
        <pc:chgData name="Tom Tuning" userId="e29b0cf4-b588-491f-9626-056b73e74c0a" providerId="ADAL" clId="{7B720B84-CFFF-4017-BAAC-A2D7F4EF53D4}" dt="2022-02-14T20:01:27.198" v="32" actId="47"/>
        <pc:sldMkLst>
          <pc:docMk/>
          <pc:sldMk cId="3810817816" sldId="2076136590"/>
        </pc:sldMkLst>
      </pc:sldChg>
      <pc:sldChg chg="del">
        <pc:chgData name="Tom Tuning" userId="e29b0cf4-b588-491f-9626-056b73e74c0a" providerId="ADAL" clId="{7B720B84-CFFF-4017-BAAC-A2D7F4EF53D4}" dt="2022-02-14T21:39:02.655" v="1556" actId="47"/>
        <pc:sldMkLst>
          <pc:docMk/>
          <pc:sldMk cId="1701057483" sldId="2076136591"/>
        </pc:sldMkLst>
      </pc:sldChg>
      <pc:sldChg chg="del">
        <pc:chgData name="Tom Tuning" userId="e29b0cf4-b588-491f-9626-056b73e74c0a" providerId="ADAL" clId="{7B720B84-CFFF-4017-BAAC-A2D7F4EF53D4}" dt="2022-02-14T20:01:27.198" v="32" actId="47"/>
        <pc:sldMkLst>
          <pc:docMk/>
          <pc:sldMk cId="2414396616" sldId="2076136592"/>
        </pc:sldMkLst>
      </pc:sldChg>
      <pc:sldChg chg="del">
        <pc:chgData name="Tom Tuning" userId="e29b0cf4-b588-491f-9626-056b73e74c0a" providerId="ADAL" clId="{7B720B84-CFFF-4017-BAAC-A2D7F4EF53D4}" dt="2022-02-14T21:39:02.655" v="1556" actId="47"/>
        <pc:sldMkLst>
          <pc:docMk/>
          <pc:sldMk cId="536556936" sldId="2076136593"/>
        </pc:sldMkLst>
      </pc:sldChg>
      <pc:sldChg chg="del">
        <pc:chgData name="Tom Tuning" userId="e29b0cf4-b588-491f-9626-056b73e74c0a" providerId="ADAL" clId="{7B720B84-CFFF-4017-BAAC-A2D7F4EF53D4}" dt="2022-02-14T20:01:27.198" v="32" actId="47"/>
        <pc:sldMkLst>
          <pc:docMk/>
          <pc:sldMk cId="1873484506" sldId="2076136594"/>
        </pc:sldMkLst>
      </pc:sldChg>
      <pc:sldChg chg="del">
        <pc:chgData name="Tom Tuning" userId="e29b0cf4-b588-491f-9626-056b73e74c0a" providerId="ADAL" clId="{7B720B84-CFFF-4017-BAAC-A2D7F4EF53D4}" dt="2022-02-14T21:39:02.655" v="1556" actId="47"/>
        <pc:sldMkLst>
          <pc:docMk/>
          <pc:sldMk cId="2683886621" sldId="2076136595"/>
        </pc:sldMkLst>
      </pc:sldChg>
      <pc:sldChg chg="del">
        <pc:chgData name="Tom Tuning" userId="e29b0cf4-b588-491f-9626-056b73e74c0a" providerId="ADAL" clId="{7B720B84-CFFF-4017-BAAC-A2D7F4EF53D4}" dt="2022-02-14T20:01:40.880" v="33" actId="47"/>
        <pc:sldMkLst>
          <pc:docMk/>
          <pc:sldMk cId="3463549764" sldId="2076136596"/>
        </pc:sldMkLst>
      </pc:sldChg>
      <pc:sldChg chg="del">
        <pc:chgData name="Tom Tuning" userId="e29b0cf4-b588-491f-9626-056b73e74c0a" providerId="ADAL" clId="{7B720B84-CFFF-4017-BAAC-A2D7F4EF53D4}" dt="2022-02-14T21:39:02.655" v="1556" actId="47"/>
        <pc:sldMkLst>
          <pc:docMk/>
          <pc:sldMk cId="1134480361" sldId="2076136597"/>
        </pc:sldMkLst>
      </pc:sldChg>
      <pc:sldChg chg="addSp modSp new mod modClrScheme chgLayout">
        <pc:chgData name="Tom Tuning" userId="e29b0cf4-b588-491f-9626-056b73e74c0a" providerId="ADAL" clId="{7B720B84-CFFF-4017-BAAC-A2D7F4EF53D4}" dt="2022-02-14T20:37:35.242" v="637" actId="20577"/>
        <pc:sldMkLst>
          <pc:docMk/>
          <pc:sldMk cId="2796749278" sldId="2076136598"/>
        </pc:sldMkLst>
        <pc:spChg chg="add mod">
          <ac:chgData name="Tom Tuning" userId="e29b0cf4-b588-491f-9626-056b73e74c0a" providerId="ADAL" clId="{7B720B84-CFFF-4017-BAAC-A2D7F4EF53D4}" dt="2022-02-14T20:03:52.125" v="49" actId="20577"/>
          <ac:spMkLst>
            <pc:docMk/>
            <pc:sldMk cId="2796749278" sldId="2076136598"/>
            <ac:spMk id="2" creationId="{4EA4BD6C-9C38-4DF9-AA93-5FB1EB555769}"/>
          </ac:spMkLst>
        </pc:spChg>
        <pc:spChg chg="add mod">
          <ac:chgData name="Tom Tuning" userId="e29b0cf4-b588-491f-9626-056b73e74c0a" providerId="ADAL" clId="{7B720B84-CFFF-4017-BAAC-A2D7F4EF53D4}" dt="2022-02-14T20:37:35.242" v="637" actId="20577"/>
          <ac:spMkLst>
            <pc:docMk/>
            <pc:sldMk cId="2796749278" sldId="2076136598"/>
            <ac:spMk id="3" creationId="{C49D7E55-F56F-4F49-97F8-D61157A0FDEA}"/>
          </ac:spMkLst>
        </pc:spChg>
      </pc:sldChg>
      <pc:sldChg chg="del">
        <pc:chgData name="Tom Tuning" userId="e29b0cf4-b588-491f-9626-056b73e74c0a" providerId="ADAL" clId="{7B720B84-CFFF-4017-BAAC-A2D7F4EF53D4}" dt="2022-02-14T20:01:18.236" v="31" actId="47"/>
        <pc:sldMkLst>
          <pc:docMk/>
          <pc:sldMk cId="3478315992" sldId="2076136598"/>
        </pc:sldMkLst>
      </pc:sldChg>
      <pc:sldChg chg="addSp modSp new mod modAnim">
        <pc:chgData name="Tom Tuning" userId="e29b0cf4-b588-491f-9626-056b73e74c0a" providerId="ADAL" clId="{7B720B84-CFFF-4017-BAAC-A2D7F4EF53D4}" dt="2022-02-14T21:12:59.563" v="1287"/>
        <pc:sldMkLst>
          <pc:docMk/>
          <pc:sldMk cId="491850464" sldId="2076136599"/>
        </pc:sldMkLst>
        <pc:spChg chg="mod">
          <ac:chgData name="Tom Tuning" userId="e29b0cf4-b588-491f-9626-056b73e74c0a" providerId="ADAL" clId="{7B720B84-CFFF-4017-BAAC-A2D7F4EF53D4}" dt="2022-02-14T20:40:45.123" v="657" actId="20577"/>
          <ac:spMkLst>
            <pc:docMk/>
            <pc:sldMk cId="491850464" sldId="2076136599"/>
            <ac:spMk id="2" creationId="{77269E94-50B2-4B2D-AA47-17D35316B359}"/>
          </ac:spMkLst>
        </pc:spChg>
        <pc:spChg chg="add mod">
          <ac:chgData name="Tom Tuning" userId="e29b0cf4-b588-491f-9626-056b73e74c0a" providerId="ADAL" clId="{7B720B84-CFFF-4017-BAAC-A2D7F4EF53D4}" dt="2022-02-14T20:54:47.390" v="678" actId="207"/>
          <ac:spMkLst>
            <pc:docMk/>
            <pc:sldMk cId="491850464" sldId="2076136599"/>
            <ac:spMk id="4" creationId="{CCC6DC36-FE8C-43B9-BA53-B743782C4F09}"/>
          </ac:spMkLst>
        </pc:spChg>
        <pc:spChg chg="add mod">
          <ac:chgData name="Tom Tuning" userId="e29b0cf4-b588-491f-9626-056b73e74c0a" providerId="ADAL" clId="{7B720B84-CFFF-4017-BAAC-A2D7F4EF53D4}" dt="2022-02-14T20:55:30.473" v="683" actId="207"/>
          <ac:spMkLst>
            <pc:docMk/>
            <pc:sldMk cId="491850464" sldId="2076136599"/>
            <ac:spMk id="6" creationId="{2031D1FF-4321-4F4B-B243-4A17109A2E59}"/>
          </ac:spMkLst>
        </pc:spChg>
        <pc:spChg chg="add mod">
          <ac:chgData name="Tom Tuning" userId="e29b0cf4-b588-491f-9626-056b73e74c0a" providerId="ADAL" clId="{7B720B84-CFFF-4017-BAAC-A2D7F4EF53D4}" dt="2022-02-14T21:00:51.040" v="952" actId="1076"/>
          <ac:spMkLst>
            <pc:docMk/>
            <pc:sldMk cId="491850464" sldId="2076136599"/>
            <ac:spMk id="7" creationId="{F5A340BE-40B1-4DFF-9C77-8414EB9487C9}"/>
          </ac:spMkLst>
        </pc:spChg>
        <pc:spChg chg="add mod">
          <ac:chgData name="Tom Tuning" userId="e29b0cf4-b588-491f-9626-056b73e74c0a" providerId="ADAL" clId="{7B720B84-CFFF-4017-BAAC-A2D7F4EF53D4}" dt="2022-02-14T21:06:06.088" v="1123" actId="1076"/>
          <ac:spMkLst>
            <pc:docMk/>
            <pc:sldMk cId="491850464" sldId="2076136599"/>
            <ac:spMk id="8" creationId="{0C757871-7074-4AA0-8A7B-B97C98E3C070}"/>
          </ac:spMkLst>
        </pc:spChg>
        <pc:spChg chg="add mod">
          <ac:chgData name="Tom Tuning" userId="e29b0cf4-b588-491f-9626-056b73e74c0a" providerId="ADAL" clId="{7B720B84-CFFF-4017-BAAC-A2D7F4EF53D4}" dt="2022-02-14T21:06:32.622" v="1128" actId="1076"/>
          <ac:spMkLst>
            <pc:docMk/>
            <pc:sldMk cId="491850464" sldId="2076136599"/>
            <ac:spMk id="9" creationId="{28C802F9-E890-4A91-A7A5-C900BF943C03}"/>
          </ac:spMkLst>
        </pc:spChg>
        <pc:spChg chg="add mod">
          <ac:chgData name="Tom Tuning" userId="e29b0cf4-b588-491f-9626-056b73e74c0a" providerId="ADAL" clId="{7B720B84-CFFF-4017-BAAC-A2D7F4EF53D4}" dt="2022-02-14T21:06:13.484" v="1126" actId="1076"/>
          <ac:spMkLst>
            <pc:docMk/>
            <pc:sldMk cId="491850464" sldId="2076136599"/>
            <ac:spMk id="10" creationId="{0214E352-12D6-4BA4-A75C-D04AD66E6B22}"/>
          </ac:spMkLst>
        </pc:spChg>
        <pc:spChg chg="add mod">
          <ac:chgData name="Tom Tuning" userId="e29b0cf4-b588-491f-9626-056b73e74c0a" providerId="ADAL" clId="{7B720B84-CFFF-4017-BAAC-A2D7F4EF53D4}" dt="2022-02-14T21:06:08.246" v="1124" actId="1076"/>
          <ac:spMkLst>
            <pc:docMk/>
            <pc:sldMk cId="491850464" sldId="2076136599"/>
            <ac:spMk id="11" creationId="{42F5FC0E-950C-4EB2-83D3-3021F6CFBEEA}"/>
          </ac:spMkLst>
        </pc:spChg>
        <pc:spChg chg="add mod">
          <ac:chgData name="Tom Tuning" userId="e29b0cf4-b588-491f-9626-056b73e74c0a" providerId="ADAL" clId="{7B720B84-CFFF-4017-BAAC-A2D7F4EF53D4}" dt="2022-02-14T21:06:37.798" v="1129" actId="1076"/>
          <ac:spMkLst>
            <pc:docMk/>
            <pc:sldMk cId="491850464" sldId="2076136599"/>
            <ac:spMk id="12" creationId="{FE5C1568-4A38-4AAA-9F45-A14F3B70DD0F}"/>
          </ac:spMkLst>
        </pc:spChg>
        <pc:spChg chg="add mod">
          <ac:chgData name="Tom Tuning" userId="e29b0cf4-b588-491f-9626-056b73e74c0a" providerId="ADAL" clId="{7B720B84-CFFF-4017-BAAC-A2D7F4EF53D4}" dt="2022-02-14T21:12:45.149" v="1286" actId="207"/>
          <ac:spMkLst>
            <pc:docMk/>
            <pc:sldMk cId="491850464" sldId="2076136599"/>
            <ac:spMk id="13" creationId="{A86A727D-90BD-4D16-8302-AC0CFE9DDA70}"/>
          </ac:spMkLst>
        </pc:spChg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1580176283" sldId="2076136599"/>
        </pc:sldMkLst>
      </pc:sldChg>
      <pc:sldChg chg="addSp modSp new mod addCm delCm">
        <pc:chgData name="Tom Tuning" userId="e29b0cf4-b588-491f-9626-056b73e74c0a" providerId="ADAL" clId="{7B720B84-CFFF-4017-BAAC-A2D7F4EF53D4}" dt="2022-02-22T15:39:32.817" v="2090" actId="20577"/>
        <pc:sldMkLst>
          <pc:docMk/>
          <pc:sldMk cId="2280294134" sldId="2076136600"/>
        </pc:sldMkLst>
        <pc:spChg chg="mod">
          <ac:chgData name="Tom Tuning" userId="e29b0cf4-b588-491f-9626-056b73e74c0a" providerId="ADAL" clId="{7B720B84-CFFF-4017-BAAC-A2D7F4EF53D4}" dt="2022-02-14T21:16:42.256" v="1300" actId="20577"/>
          <ac:spMkLst>
            <pc:docMk/>
            <pc:sldMk cId="2280294134" sldId="2076136600"/>
            <ac:spMk id="2" creationId="{AD73477C-45BD-427F-8BF4-C4AF211A3FFC}"/>
          </ac:spMkLst>
        </pc:spChg>
        <pc:graphicFrameChg chg="add mod modGraphic">
          <ac:chgData name="Tom Tuning" userId="e29b0cf4-b588-491f-9626-056b73e74c0a" providerId="ADAL" clId="{7B720B84-CFFF-4017-BAAC-A2D7F4EF53D4}" dt="2022-02-22T15:39:32.817" v="2090" actId="20577"/>
          <ac:graphicFrameMkLst>
            <pc:docMk/>
            <pc:sldMk cId="2280294134" sldId="2076136600"/>
            <ac:graphicFrameMk id="3" creationId="{1127D1C7-66D9-48A7-A4F8-A0B3CC6C41EE}"/>
          </ac:graphicFrameMkLst>
        </pc:graphicFrameChg>
      </pc:sldChg>
      <pc:sldChg chg="addSp delSp modSp new mod modClrScheme chgLayout modNotesTx">
        <pc:chgData name="Tom Tuning" userId="e29b0cf4-b588-491f-9626-056b73e74c0a" providerId="ADAL" clId="{7B720B84-CFFF-4017-BAAC-A2D7F4EF53D4}" dt="2022-02-14T22:02:38.431" v="1992" actId="20577"/>
        <pc:sldMkLst>
          <pc:docMk/>
          <pc:sldMk cId="4032726800" sldId="2076136601"/>
        </pc:sldMkLst>
        <pc:spChg chg="add mod">
          <ac:chgData name="Tom Tuning" userId="e29b0cf4-b588-491f-9626-056b73e74c0a" providerId="ADAL" clId="{7B720B84-CFFF-4017-BAAC-A2D7F4EF53D4}" dt="2022-02-14T21:59:38.105" v="1805" actId="20577"/>
          <ac:spMkLst>
            <pc:docMk/>
            <pc:sldMk cId="4032726800" sldId="2076136601"/>
            <ac:spMk id="2" creationId="{FF1BD4E1-EC58-4CAC-818F-AF466A872858}"/>
          </ac:spMkLst>
        </pc:spChg>
        <pc:spChg chg="add mod">
          <ac:chgData name="Tom Tuning" userId="e29b0cf4-b588-491f-9626-056b73e74c0a" providerId="ADAL" clId="{7B720B84-CFFF-4017-BAAC-A2D7F4EF53D4}" dt="2022-02-14T22:00:58.952" v="1841"/>
          <ac:spMkLst>
            <pc:docMk/>
            <pc:sldMk cId="4032726800" sldId="2076136601"/>
            <ac:spMk id="7" creationId="{0181953F-D8E4-416C-AA27-0A7F03385CFF}"/>
          </ac:spMkLst>
        </pc:spChg>
        <pc:spChg chg="add mod">
          <ac:chgData name="Tom Tuning" userId="e29b0cf4-b588-491f-9626-056b73e74c0a" providerId="ADAL" clId="{7B720B84-CFFF-4017-BAAC-A2D7F4EF53D4}" dt="2022-02-14T22:01:19.396" v="1871" actId="20577"/>
          <ac:spMkLst>
            <pc:docMk/>
            <pc:sldMk cId="4032726800" sldId="2076136601"/>
            <ac:spMk id="10" creationId="{420A0ED0-517E-4B62-A2FF-080195A15498}"/>
          </ac:spMkLst>
        </pc:spChg>
        <pc:spChg chg="add mod">
          <ac:chgData name="Tom Tuning" userId="e29b0cf4-b588-491f-9626-056b73e74c0a" providerId="ADAL" clId="{7B720B84-CFFF-4017-BAAC-A2D7F4EF53D4}" dt="2022-02-14T22:01:49.241" v="1902" actId="1076"/>
          <ac:spMkLst>
            <pc:docMk/>
            <pc:sldMk cId="4032726800" sldId="2076136601"/>
            <ac:spMk id="12" creationId="{B63693C4-03C2-4F7E-AD45-728810B221A0}"/>
          </ac:spMkLst>
        </pc:spChg>
        <pc:picChg chg="add mod">
          <ac:chgData name="Tom Tuning" userId="e29b0cf4-b588-491f-9626-056b73e74c0a" providerId="ADAL" clId="{7B720B84-CFFF-4017-BAAC-A2D7F4EF53D4}" dt="2022-02-14T22:01:25.360" v="1872" actId="1076"/>
          <ac:picMkLst>
            <pc:docMk/>
            <pc:sldMk cId="4032726800" sldId="2076136601"/>
            <ac:picMk id="4" creationId="{C5BE178B-E178-4EEF-81B3-474846682350}"/>
          </ac:picMkLst>
        </pc:picChg>
        <pc:picChg chg="add mod">
          <ac:chgData name="Tom Tuning" userId="e29b0cf4-b588-491f-9626-056b73e74c0a" providerId="ADAL" clId="{7B720B84-CFFF-4017-BAAC-A2D7F4EF53D4}" dt="2022-02-14T22:01:27.017" v="1873" actId="1076"/>
          <ac:picMkLst>
            <pc:docMk/>
            <pc:sldMk cId="4032726800" sldId="2076136601"/>
            <ac:picMk id="5" creationId="{0B910733-746B-4EA7-9B66-A15F33D9E7F5}"/>
          </ac:picMkLst>
        </pc:picChg>
        <pc:picChg chg="add mod">
          <ac:chgData name="Tom Tuning" userId="e29b0cf4-b588-491f-9626-056b73e74c0a" providerId="ADAL" clId="{7B720B84-CFFF-4017-BAAC-A2D7F4EF53D4}" dt="2022-02-14T22:00:09.435" v="1814" actId="1076"/>
          <ac:picMkLst>
            <pc:docMk/>
            <pc:sldMk cId="4032726800" sldId="2076136601"/>
            <ac:picMk id="6" creationId="{ACAB4CB3-2DCC-4C4D-AB0B-EE29E4246A53}"/>
          </ac:picMkLst>
        </pc:picChg>
        <pc:picChg chg="add del mod">
          <ac:chgData name="Tom Tuning" userId="e29b0cf4-b588-491f-9626-056b73e74c0a" providerId="ADAL" clId="{7B720B84-CFFF-4017-BAAC-A2D7F4EF53D4}" dt="2022-02-14T22:00:52.413" v="1840" actId="21"/>
          <ac:picMkLst>
            <pc:docMk/>
            <pc:sldMk cId="4032726800" sldId="2076136601"/>
            <ac:picMk id="8" creationId="{4A124B17-EA56-4B17-B8E9-1B32832E7C69}"/>
          </ac:picMkLst>
        </pc:picChg>
      </pc:sldChg>
      <pc:sldChg chg="new del">
        <pc:chgData name="Tom Tuning" userId="e29b0cf4-b588-491f-9626-056b73e74c0a" providerId="ADAL" clId="{7B720B84-CFFF-4017-BAAC-A2D7F4EF53D4}" dt="2022-02-14T22:03:48.464" v="1996" actId="47"/>
        <pc:sldMkLst>
          <pc:docMk/>
          <pc:sldMk cId="571730951" sldId="2076136602"/>
        </pc:sldMkLst>
      </pc:sldChg>
      <pc:sldChg chg="delSp modSp add mod delAnim">
        <pc:chgData name="Tom Tuning" userId="e29b0cf4-b588-491f-9626-056b73e74c0a" providerId="ADAL" clId="{7B720B84-CFFF-4017-BAAC-A2D7F4EF53D4}" dt="2022-02-24T18:09:03.422" v="2227" actId="1076"/>
        <pc:sldMkLst>
          <pc:docMk/>
          <pc:sldMk cId="3785063708" sldId="2076136602"/>
        </pc:sldMkLst>
        <pc:spChg chg="mod">
          <ac:chgData name="Tom Tuning" userId="e29b0cf4-b588-491f-9626-056b73e74c0a" providerId="ADAL" clId="{7B720B84-CFFF-4017-BAAC-A2D7F4EF53D4}" dt="2022-02-24T18:09:03.422" v="2227" actId="1076"/>
          <ac:spMkLst>
            <pc:docMk/>
            <pc:sldMk cId="3785063708" sldId="2076136602"/>
            <ac:spMk id="4" creationId="{CCC6DC36-FE8C-43B9-BA53-B743782C4F09}"/>
          </ac:spMkLst>
        </pc:spChg>
        <pc:spChg chg="del mod">
          <ac:chgData name="Tom Tuning" userId="e29b0cf4-b588-491f-9626-056b73e74c0a" providerId="ADAL" clId="{7B720B84-CFFF-4017-BAAC-A2D7F4EF53D4}" dt="2022-02-21T17:48:25.923" v="2003" actId="478"/>
          <ac:spMkLst>
            <pc:docMk/>
            <pc:sldMk cId="3785063708" sldId="2076136602"/>
            <ac:spMk id="7" creationId="{F5A340BE-40B1-4DFF-9C77-8414EB9487C9}"/>
          </ac:spMkLst>
        </pc:spChg>
        <pc:spChg chg="del">
          <ac:chgData name="Tom Tuning" userId="e29b0cf4-b588-491f-9626-056b73e74c0a" providerId="ADAL" clId="{7B720B84-CFFF-4017-BAAC-A2D7F4EF53D4}" dt="2022-02-21T17:48:28.304" v="2005" actId="478"/>
          <ac:spMkLst>
            <pc:docMk/>
            <pc:sldMk cId="3785063708" sldId="2076136602"/>
            <ac:spMk id="8" creationId="{0C757871-7074-4AA0-8A7B-B97C98E3C070}"/>
          </ac:spMkLst>
        </pc:spChg>
        <pc:spChg chg="del">
          <ac:chgData name="Tom Tuning" userId="e29b0cf4-b588-491f-9626-056b73e74c0a" providerId="ADAL" clId="{7B720B84-CFFF-4017-BAAC-A2D7F4EF53D4}" dt="2022-02-21T17:48:31.092" v="2007" actId="478"/>
          <ac:spMkLst>
            <pc:docMk/>
            <pc:sldMk cId="3785063708" sldId="2076136602"/>
            <ac:spMk id="9" creationId="{28C802F9-E890-4A91-A7A5-C900BF943C03}"/>
          </ac:spMkLst>
        </pc:spChg>
        <pc:spChg chg="del">
          <ac:chgData name="Tom Tuning" userId="e29b0cf4-b588-491f-9626-056b73e74c0a" providerId="ADAL" clId="{7B720B84-CFFF-4017-BAAC-A2D7F4EF53D4}" dt="2022-02-21T17:48:32.576" v="2008" actId="478"/>
          <ac:spMkLst>
            <pc:docMk/>
            <pc:sldMk cId="3785063708" sldId="2076136602"/>
            <ac:spMk id="10" creationId="{0214E352-12D6-4BA4-A75C-D04AD66E6B22}"/>
          </ac:spMkLst>
        </pc:spChg>
        <pc:spChg chg="del">
          <ac:chgData name="Tom Tuning" userId="e29b0cf4-b588-491f-9626-056b73e74c0a" providerId="ADAL" clId="{7B720B84-CFFF-4017-BAAC-A2D7F4EF53D4}" dt="2022-02-21T17:48:29.555" v="2006" actId="478"/>
          <ac:spMkLst>
            <pc:docMk/>
            <pc:sldMk cId="3785063708" sldId="2076136602"/>
            <ac:spMk id="11" creationId="{42F5FC0E-950C-4EB2-83D3-3021F6CFBEEA}"/>
          </ac:spMkLst>
        </pc:spChg>
        <pc:spChg chg="del">
          <ac:chgData name="Tom Tuning" userId="e29b0cf4-b588-491f-9626-056b73e74c0a" providerId="ADAL" clId="{7B720B84-CFFF-4017-BAAC-A2D7F4EF53D4}" dt="2022-02-21T17:48:27.072" v="2004" actId="478"/>
          <ac:spMkLst>
            <pc:docMk/>
            <pc:sldMk cId="3785063708" sldId="2076136602"/>
            <ac:spMk id="12" creationId="{FE5C1568-4A38-4AAA-9F45-A14F3B70DD0F}"/>
          </ac:spMkLst>
        </pc:spChg>
        <pc:spChg chg="del mod">
          <ac:chgData name="Tom Tuning" userId="e29b0cf4-b588-491f-9626-056b73e74c0a" providerId="ADAL" clId="{7B720B84-CFFF-4017-BAAC-A2D7F4EF53D4}" dt="2022-02-21T17:48:23.830" v="2001" actId="478"/>
          <ac:spMkLst>
            <pc:docMk/>
            <pc:sldMk cId="3785063708" sldId="2076136602"/>
            <ac:spMk id="13" creationId="{A86A727D-90BD-4D16-8302-AC0CFE9DDA70}"/>
          </ac:spMkLst>
        </pc:spChg>
      </pc:sldChg>
      <pc:sldChg chg="addSp delSp modSp add mod ord">
        <pc:chgData name="Tom Tuning" userId="e29b0cf4-b588-491f-9626-056b73e74c0a" providerId="ADAL" clId="{7B720B84-CFFF-4017-BAAC-A2D7F4EF53D4}" dt="2022-02-28T17:48:10.554" v="3642"/>
        <pc:sldMkLst>
          <pc:docMk/>
          <pc:sldMk cId="1865553513" sldId="2076136603"/>
        </pc:sldMkLst>
        <pc:spChg chg="mod">
          <ac:chgData name="Tom Tuning" userId="e29b0cf4-b588-491f-9626-056b73e74c0a" providerId="ADAL" clId="{7B720B84-CFFF-4017-BAAC-A2D7F4EF53D4}" dt="2022-02-22T15:45:11.105" v="2132" actId="20577"/>
          <ac:spMkLst>
            <pc:docMk/>
            <pc:sldMk cId="1865553513" sldId="2076136603"/>
            <ac:spMk id="2" creationId="{AD73477C-45BD-427F-8BF4-C4AF211A3FFC}"/>
          </ac:spMkLst>
        </pc:spChg>
        <pc:spChg chg="add del">
          <ac:chgData name="Tom Tuning" userId="e29b0cf4-b588-491f-9626-056b73e74c0a" providerId="ADAL" clId="{7B720B84-CFFF-4017-BAAC-A2D7F4EF53D4}" dt="2022-02-22T15:48:28.201" v="2134" actId="478"/>
          <ac:spMkLst>
            <pc:docMk/>
            <pc:sldMk cId="1865553513" sldId="2076136603"/>
            <ac:spMk id="6" creationId="{6868B659-2ECF-4B8E-B562-F3C11FA3D60E}"/>
          </ac:spMkLst>
        </pc:spChg>
        <pc:spChg chg="add mod">
          <ac:chgData name="Tom Tuning" userId="e29b0cf4-b588-491f-9626-056b73e74c0a" providerId="ADAL" clId="{7B720B84-CFFF-4017-BAAC-A2D7F4EF53D4}" dt="2022-02-22T17:07:45.368" v="2212" actId="14100"/>
          <ac:spMkLst>
            <pc:docMk/>
            <pc:sldMk cId="1865553513" sldId="2076136603"/>
            <ac:spMk id="7" creationId="{460345B4-2ADB-4E66-A96D-F767E7A810DD}"/>
          </ac:spMkLst>
        </pc:spChg>
        <pc:spChg chg="add mod">
          <ac:chgData name="Tom Tuning" userId="e29b0cf4-b588-491f-9626-056b73e74c0a" providerId="ADAL" clId="{7B720B84-CFFF-4017-BAAC-A2D7F4EF53D4}" dt="2022-02-22T15:49:49.912" v="2176" actId="20577"/>
          <ac:spMkLst>
            <pc:docMk/>
            <pc:sldMk cId="1865553513" sldId="2076136603"/>
            <ac:spMk id="8" creationId="{D6383C48-E749-44B8-AC70-0F3D1B58FCC3}"/>
          </ac:spMkLst>
        </pc:spChg>
        <pc:spChg chg="add del mod">
          <ac:chgData name="Tom Tuning" userId="e29b0cf4-b588-491f-9626-056b73e74c0a" providerId="ADAL" clId="{7B720B84-CFFF-4017-BAAC-A2D7F4EF53D4}" dt="2022-02-22T15:51:27.928" v="2199" actId="478"/>
          <ac:spMkLst>
            <pc:docMk/>
            <pc:sldMk cId="1865553513" sldId="2076136603"/>
            <ac:spMk id="9" creationId="{25F064C4-DC61-4BF2-AEA9-A7624BF2C379}"/>
          </ac:spMkLst>
        </pc:spChg>
        <pc:spChg chg="add mod">
          <ac:chgData name="Tom Tuning" userId="e29b0cf4-b588-491f-9626-056b73e74c0a" providerId="ADAL" clId="{7B720B84-CFFF-4017-BAAC-A2D7F4EF53D4}" dt="2022-02-22T15:52:29.020" v="2211" actId="14100"/>
          <ac:spMkLst>
            <pc:docMk/>
            <pc:sldMk cId="1865553513" sldId="2076136603"/>
            <ac:spMk id="10" creationId="{2C6B83D2-46D7-40D9-9970-9AF6D8003E74}"/>
          </ac:spMkLst>
        </pc:spChg>
        <pc:graphicFrameChg chg="del">
          <ac:chgData name="Tom Tuning" userId="e29b0cf4-b588-491f-9626-056b73e74c0a" providerId="ADAL" clId="{7B720B84-CFFF-4017-BAAC-A2D7F4EF53D4}" dt="2022-02-22T15:44:19.114" v="2112" actId="478"/>
          <ac:graphicFrameMkLst>
            <pc:docMk/>
            <pc:sldMk cId="1865553513" sldId="2076136603"/>
            <ac:graphicFrameMk id="3" creationId="{1127D1C7-66D9-48A7-A4F8-A0B3CC6C41EE}"/>
          </ac:graphicFrameMkLst>
        </pc:graphicFrameChg>
        <pc:picChg chg="add mod">
          <ac:chgData name="Tom Tuning" userId="e29b0cf4-b588-491f-9626-056b73e74c0a" providerId="ADAL" clId="{7B720B84-CFFF-4017-BAAC-A2D7F4EF53D4}" dt="2022-02-22T15:50:24.614" v="2178" actId="1076"/>
          <ac:picMkLst>
            <pc:docMk/>
            <pc:sldMk cId="1865553513" sldId="2076136603"/>
            <ac:picMk id="5" creationId="{E50E56FA-0F13-45AF-A508-B4A2CC610BC6}"/>
          </ac:picMkLst>
        </pc:picChg>
      </pc:sldChg>
      <pc:sldChg chg="add del">
        <pc:chgData name="Tom Tuning" userId="e29b0cf4-b588-491f-9626-056b73e74c0a" providerId="ADAL" clId="{7B720B84-CFFF-4017-BAAC-A2D7F4EF53D4}" dt="2022-02-14T22:03:46.284" v="1995" actId="2696"/>
        <pc:sldMkLst>
          <pc:docMk/>
          <pc:sldMk cId="3021413173" sldId="2076136603"/>
        </pc:sldMkLst>
      </pc:sldChg>
      <pc:sldChg chg="addSp delSp modSp add mod">
        <pc:chgData name="Tom Tuning" userId="e29b0cf4-b588-491f-9626-056b73e74c0a" providerId="ADAL" clId="{7B720B84-CFFF-4017-BAAC-A2D7F4EF53D4}" dt="2022-03-15T13:40:24.758" v="3648" actId="1076"/>
        <pc:sldMkLst>
          <pc:docMk/>
          <pc:sldMk cId="3163105764" sldId="2076136604"/>
        </pc:sldMkLst>
        <pc:spChg chg="mod">
          <ac:chgData name="Tom Tuning" userId="e29b0cf4-b588-491f-9626-056b73e74c0a" providerId="ADAL" clId="{7B720B84-CFFF-4017-BAAC-A2D7F4EF53D4}" dt="2022-02-24T17:38:10.351" v="2221" actId="20577"/>
          <ac:spMkLst>
            <pc:docMk/>
            <pc:sldMk cId="3163105764" sldId="2076136604"/>
            <ac:spMk id="2" creationId="{AD73477C-45BD-427F-8BF4-C4AF211A3FFC}"/>
          </ac:spMkLst>
        </pc:spChg>
        <pc:spChg chg="add mod">
          <ac:chgData name="Tom Tuning" userId="e29b0cf4-b588-491f-9626-056b73e74c0a" providerId="ADAL" clId="{7B720B84-CFFF-4017-BAAC-A2D7F4EF53D4}" dt="2022-03-15T13:40:24.758" v="3648" actId="1076"/>
          <ac:spMkLst>
            <pc:docMk/>
            <pc:sldMk cId="3163105764" sldId="2076136604"/>
            <ac:spMk id="4" creationId="{CFA17EAC-7C39-4E2E-871C-46FD53B17309}"/>
          </ac:spMkLst>
        </pc:spChg>
        <pc:spChg chg="del mod">
          <ac:chgData name="Tom Tuning" userId="e29b0cf4-b588-491f-9626-056b73e74c0a" providerId="ADAL" clId="{7B720B84-CFFF-4017-BAAC-A2D7F4EF53D4}" dt="2022-02-24T17:38:20.063" v="2224" actId="478"/>
          <ac:spMkLst>
            <pc:docMk/>
            <pc:sldMk cId="3163105764" sldId="2076136604"/>
            <ac:spMk id="7" creationId="{460345B4-2ADB-4E66-A96D-F767E7A810DD}"/>
          </ac:spMkLst>
        </pc:spChg>
        <pc:spChg chg="del">
          <ac:chgData name="Tom Tuning" userId="e29b0cf4-b588-491f-9626-056b73e74c0a" providerId="ADAL" clId="{7B720B84-CFFF-4017-BAAC-A2D7F4EF53D4}" dt="2022-02-24T17:38:22.830" v="2226" actId="478"/>
          <ac:spMkLst>
            <pc:docMk/>
            <pc:sldMk cId="3163105764" sldId="2076136604"/>
            <ac:spMk id="8" creationId="{D6383C48-E749-44B8-AC70-0F3D1B58FCC3}"/>
          </ac:spMkLst>
        </pc:spChg>
        <pc:spChg chg="del">
          <ac:chgData name="Tom Tuning" userId="e29b0cf4-b588-491f-9626-056b73e74c0a" providerId="ADAL" clId="{7B720B84-CFFF-4017-BAAC-A2D7F4EF53D4}" dt="2022-02-24T17:38:21.312" v="2225" actId="478"/>
          <ac:spMkLst>
            <pc:docMk/>
            <pc:sldMk cId="3163105764" sldId="2076136604"/>
            <ac:spMk id="10" creationId="{2C6B83D2-46D7-40D9-9970-9AF6D8003E74}"/>
          </ac:spMkLst>
        </pc:spChg>
        <pc:spChg chg="add mod">
          <ac:chgData name="Tom Tuning" userId="e29b0cf4-b588-491f-9626-056b73e74c0a" providerId="ADAL" clId="{7B720B84-CFFF-4017-BAAC-A2D7F4EF53D4}" dt="2022-03-08T20:51:01.470" v="3647" actId="255"/>
          <ac:spMkLst>
            <pc:docMk/>
            <pc:sldMk cId="3163105764" sldId="2076136604"/>
            <ac:spMk id="10" creationId="{BA82CD65-AF13-4512-8D55-E47ABCFFD71B}"/>
          </ac:spMkLst>
        </pc:spChg>
        <pc:spChg chg="add mod">
          <ac:chgData name="Tom Tuning" userId="e29b0cf4-b588-491f-9626-056b73e74c0a" providerId="ADAL" clId="{7B720B84-CFFF-4017-BAAC-A2D7F4EF53D4}" dt="2022-02-24T20:12:05.235" v="2357" actId="20577"/>
          <ac:spMkLst>
            <pc:docMk/>
            <pc:sldMk cId="3163105764" sldId="2076136604"/>
            <ac:spMk id="11" creationId="{AC8435F4-9A13-4651-9C5A-D8C1B4A9235A}"/>
          </ac:spMkLst>
        </pc:spChg>
        <pc:spChg chg="add mod">
          <ac:chgData name="Tom Tuning" userId="e29b0cf4-b588-491f-9626-056b73e74c0a" providerId="ADAL" clId="{7B720B84-CFFF-4017-BAAC-A2D7F4EF53D4}" dt="2022-02-24T20:20:56.825" v="2523" actId="1076"/>
          <ac:spMkLst>
            <pc:docMk/>
            <pc:sldMk cId="3163105764" sldId="2076136604"/>
            <ac:spMk id="12" creationId="{895513BE-74DA-465B-8189-DAEC81DDF087}"/>
          </ac:spMkLst>
        </pc:spChg>
        <pc:graphicFrameChg chg="add mod modGraphic">
          <ac:chgData name="Tom Tuning" userId="e29b0cf4-b588-491f-9626-056b73e74c0a" providerId="ADAL" clId="{7B720B84-CFFF-4017-BAAC-A2D7F4EF53D4}" dt="2022-02-24T20:07:51.957" v="2310" actId="255"/>
          <ac:graphicFrameMkLst>
            <pc:docMk/>
            <pc:sldMk cId="3163105764" sldId="2076136604"/>
            <ac:graphicFrameMk id="3" creationId="{97600CDB-A2F3-4DF7-BC76-083BC4C51356}"/>
          </ac:graphicFrameMkLst>
        </pc:graphicFrameChg>
        <pc:graphicFrameChg chg="add mod modGraphic">
          <ac:chgData name="Tom Tuning" userId="e29b0cf4-b588-491f-9626-056b73e74c0a" providerId="ADAL" clId="{7B720B84-CFFF-4017-BAAC-A2D7F4EF53D4}" dt="2022-02-24T20:19:43.954" v="2519" actId="20577"/>
          <ac:graphicFrameMkLst>
            <pc:docMk/>
            <pc:sldMk cId="3163105764" sldId="2076136604"/>
            <ac:graphicFrameMk id="9" creationId="{F2CC4092-D516-4D38-8D54-599F02B40D0B}"/>
          </ac:graphicFrameMkLst>
        </pc:graphicFrameChg>
        <pc:picChg chg="del">
          <ac:chgData name="Tom Tuning" userId="e29b0cf4-b588-491f-9626-056b73e74c0a" providerId="ADAL" clId="{7B720B84-CFFF-4017-BAAC-A2D7F4EF53D4}" dt="2022-02-24T17:38:14.592" v="2222" actId="478"/>
          <ac:picMkLst>
            <pc:docMk/>
            <pc:sldMk cId="3163105764" sldId="2076136604"/>
            <ac:picMk id="5" creationId="{E50E56FA-0F13-45AF-A508-B4A2CC610BC6}"/>
          </ac:picMkLst>
        </pc:picChg>
      </pc:sldChg>
      <pc:sldChg chg="addSp delSp modSp add mod modNotesTx">
        <pc:chgData name="Tom Tuning" userId="e29b0cf4-b588-491f-9626-056b73e74c0a" providerId="ADAL" clId="{7B720B84-CFFF-4017-BAAC-A2D7F4EF53D4}" dt="2022-02-25T18:40:08.224" v="3302" actId="1076"/>
        <pc:sldMkLst>
          <pc:docMk/>
          <pc:sldMk cId="2854674496" sldId="2076136605"/>
        </pc:sldMkLst>
        <pc:spChg chg="mod">
          <ac:chgData name="Tom Tuning" userId="e29b0cf4-b588-491f-9626-056b73e74c0a" providerId="ADAL" clId="{7B720B84-CFFF-4017-BAAC-A2D7F4EF53D4}" dt="2022-02-24T20:21:17.899" v="2530" actId="20577"/>
          <ac:spMkLst>
            <pc:docMk/>
            <pc:sldMk cId="2854674496" sldId="2076136605"/>
            <ac:spMk id="2" creationId="{AD73477C-45BD-427F-8BF4-C4AF211A3FFC}"/>
          </ac:spMkLst>
        </pc:spChg>
        <pc:spChg chg="del">
          <ac:chgData name="Tom Tuning" userId="e29b0cf4-b588-491f-9626-056b73e74c0a" providerId="ADAL" clId="{7B720B84-CFFF-4017-BAAC-A2D7F4EF53D4}" dt="2022-02-24T20:21:25.204" v="2531" actId="478"/>
          <ac:spMkLst>
            <pc:docMk/>
            <pc:sldMk cId="2854674496" sldId="2076136605"/>
            <ac:spMk id="4" creationId="{CFA17EAC-7C39-4E2E-871C-46FD53B17309}"/>
          </ac:spMkLst>
        </pc:spChg>
        <pc:spChg chg="add mod">
          <ac:chgData name="Tom Tuning" userId="e29b0cf4-b588-491f-9626-056b73e74c0a" providerId="ADAL" clId="{7B720B84-CFFF-4017-BAAC-A2D7F4EF53D4}" dt="2022-02-25T18:31:51.245" v="3166" actId="207"/>
          <ac:spMkLst>
            <pc:docMk/>
            <pc:sldMk cId="2854674496" sldId="2076136605"/>
            <ac:spMk id="10" creationId="{07A077A5-2D5A-4E3F-9199-B9A38393B3EB}"/>
          </ac:spMkLst>
        </pc:spChg>
        <pc:spChg chg="mod">
          <ac:chgData name="Tom Tuning" userId="e29b0cf4-b588-491f-9626-056b73e74c0a" providerId="ADAL" clId="{7B720B84-CFFF-4017-BAAC-A2D7F4EF53D4}" dt="2022-02-25T18:40:08.224" v="3302" actId="1076"/>
          <ac:spMkLst>
            <pc:docMk/>
            <pc:sldMk cId="2854674496" sldId="2076136605"/>
            <ac:spMk id="11" creationId="{AC8435F4-9A13-4651-9C5A-D8C1B4A9235A}"/>
          </ac:spMkLst>
        </pc:spChg>
        <pc:spChg chg="del mod">
          <ac:chgData name="Tom Tuning" userId="e29b0cf4-b588-491f-9626-056b73e74c0a" providerId="ADAL" clId="{7B720B84-CFFF-4017-BAAC-A2D7F4EF53D4}" dt="2022-02-24T20:21:30.583" v="2533" actId="478"/>
          <ac:spMkLst>
            <pc:docMk/>
            <pc:sldMk cId="2854674496" sldId="2076136605"/>
            <ac:spMk id="12" creationId="{895513BE-74DA-465B-8189-DAEC81DDF087}"/>
          </ac:spMkLst>
        </pc:spChg>
        <pc:spChg chg="add mod">
          <ac:chgData name="Tom Tuning" userId="e29b0cf4-b588-491f-9626-056b73e74c0a" providerId="ADAL" clId="{7B720B84-CFFF-4017-BAAC-A2D7F4EF53D4}" dt="2022-02-25T18:31:28.083" v="3164" actId="692"/>
          <ac:spMkLst>
            <pc:docMk/>
            <pc:sldMk cId="2854674496" sldId="2076136605"/>
            <ac:spMk id="13" creationId="{A83FE952-7B5A-4371-8BF1-98F39E4EA354}"/>
          </ac:spMkLst>
        </pc:spChg>
        <pc:graphicFrameChg chg="del">
          <ac:chgData name="Tom Tuning" userId="e29b0cf4-b588-491f-9626-056b73e74c0a" providerId="ADAL" clId="{7B720B84-CFFF-4017-BAAC-A2D7F4EF53D4}" dt="2022-02-24T20:21:36.243" v="2534" actId="478"/>
          <ac:graphicFrameMkLst>
            <pc:docMk/>
            <pc:sldMk cId="2854674496" sldId="2076136605"/>
            <ac:graphicFrameMk id="3" creationId="{97600CDB-A2F3-4DF7-BC76-083BC4C51356}"/>
          </ac:graphicFrameMkLst>
        </pc:graphicFrameChg>
        <pc:graphicFrameChg chg="mod modGraphic">
          <ac:chgData name="Tom Tuning" userId="e29b0cf4-b588-491f-9626-056b73e74c0a" providerId="ADAL" clId="{7B720B84-CFFF-4017-BAAC-A2D7F4EF53D4}" dt="2022-02-25T18:28:45.984" v="3131"/>
          <ac:graphicFrameMkLst>
            <pc:docMk/>
            <pc:sldMk cId="2854674496" sldId="2076136605"/>
            <ac:graphicFrameMk id="9" creationId="{F2CC4092-D516-4D38-8D54-599F02B40D0B}"/>
          </ac:graphicFrameMkLst>
        </pc:graphicFrameChg>
        <pc:picChg chg="add del mod">
          <ac:chgData name="Tom Tuning" userId="e29b0cf4-b588-491f-9626-056b73e74c0a" providerId="ADAL" clId="{7B720B84-CFFF-4017-BAAC-A2D7F4EF53D4}" dt="2022-02-25T18:27:25.449" v="3120" actId="478"/>
          <ac:picMkLst>
            <pc:docMk/>
            <pc:sldMk cId="2854674496" sldId="2076136605"/>
            <ac:picMk id="6" creationId="{6973685E-D970-46A3-9D6A-43CEBE58F8C7}"/>
          </ac:picMkLst>
        </pc:picChg>
        <pc:picChg chg="add mod">
          <ac:chgData name="Tom Tuning" userId="e29b0cf4-b588-491f-9626-056b73e74c0a" providerId="ADAL" clId="{7B720B84-CFFF-4017-BAAC-A2D7F4EF53D4}" dt="2022-02-25T18:27:35.825" v="3123" actId="1076"/>
          <ac:picMkLst>
            <pc:docMk/>
            <pc:sldMk cId="2854674496" sldId="2076136605"/>
            <ac:picMk id="8" creationId="{F60CEEF3-ED1F-4C2F-A305-1DC65282A5E0}"/>
          </ac:picMkLst>
        </pc:picChg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3257285281" sldId="2076136605"/>
        </pc:sldMkLst>
      </pc:sldChg>
      <pc:sldChg chg="addSp modSp add mod">
        <pc:chgData name="Tom Tuning" userId="e29b0cf4-b588-491f-9626-056b73e74c0a" providerId="ADAL" clId="{7B720B84-CFFF-4017-BAAC-A2D7F4EF53D4}" dt="2022-02-25T19:20:19.282" v="3419" actId="6549"/>
        <pc:sldMkLst>
          <pc:docMk/>
          <pc:sldMk cId="2533748507" sldId="2076136606"/>
        </pc:sldMkLst>
        <pc:spChg chg="mod">
          <ac:chgData name="Tom Tuning" userId="e29b0cf4-b588-491f-9626-056b73e74c0a" providerId="ADAL" clId="{7B720B84-CFFF-4017-BAAC-A2D7F4EF53D4}" dt="2022-02-25T18:48:54.054" v="3387" actId="20577"/>
          <ac:spMkLst>
            <pc:docMk/>
            <pc:sldMk cId="2533748507" sldId="2076136606"/>
            <ac:spMk id="11" creationId="{AC8435F4-9A13-4651-9C5A-D8C1B4A9235A}"/>
          </ac:spMkLst>
        </pc:spChg>
        <pc:spChg chg="add mod">
          <ac:chgData name="Tom Tuning" userId="e29b0cf4-b588-491f-9626-056b73e74c0a" providerId="ADAL" clId="{7B720B84-CFFF-4017-BAAC-A2D7F4EF53D4}" dt="2022-02-25T19:20:19.282" v="3419" actId="6549"/>
          <ac:spMkLst>
            <pc:docMk/>
            <pc:sldMk cId="2533748507" sldId="2076136606"/>
            <ac:spMk id="12" creationId="{4B164649-CD66-47E6-B1DF-19D5BBD25B38}"/>
          </ac:spMkLst>
        </pc:spChg>
        <pc:graphicFrameChg chg="mod modGraphic">
          <ac:chgData name="Tom Tuning" userId="e29b0cf4-b588-491f-9626-056b73e74c0a" providerId="ADAL" clId="{7B720B84-CFFF-4017-BAAC-A2D7F4EF53D4}" dt="2022-02-25T18:50:37.755" v="3391"/>
          <ac:graphicFrameMkLst>
            <pc:docMk/>
            <pc:sldMk cId="2533748507" sldId="2076136606"/>
            <ac:graphicFrameMk id="9" creationId="{F2CC4092-D516-4D38-8D54-599F02B40D0B}"/>
          </ac:graphicFrameMkLst>
        </pc:graphicFrameChg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4097179370" sldId="2076136606"/>
        </pc:sldMkLst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1703677899" sldId="2076136607"/>
        </pc:sldMkLst>
      </pc:sldChg>
      <pc:sldChg chg="addSp delSp modSp add mod">
        <pc:chgData name="Tom Tuning" userId="e29b0cf4-b588-491f-9626-056b73e74c0a" providerId="ADAL" clId="{7B720B84-CFFF-4017-BAAC-A2D7F4EF53D4}" dt="2022-02-25T20:00:59.622" v="3638" actId="1035"/>
        <pc:sldMkLst>
          <pc:docMk/>
          <pc:sldMk cId="2119069252" sldId="2076136607"/>
        </pc:sldMkLst>
        <pc:spChg chg="mod">
          <ac:chgData name="Tom Tuning" userId="e29b0cf4-b588-491f-9626-056b73e74c0a" providerId="ADAL" clId="{7B720B84-CFFF-4017-BAAC-A2D7F4EF53D4}" dt="2022-02-25T19:59:58.521" v="3605" actId="20577"/>
          <ac:spMkLst>
            <pc:docMk/>
            <pc:sldMk cId="2119069252" sldId="2076136607"/>
            <ac:spMk id="269" creationId="{6FA65082-527A-40AC-A058-247A776FB62A}"/>
          </ac:spMkLst>
        </pc:spChg>
        <pc:spChg chg="mod">
          <ac:chgData name="Tom Tuning" userId="e29b0cf4-b588-491f-9626-056b73e74c0a" providerId="ADAL" clId="{7B720B84-CFFF-4017-BAAC-A2D7F4EF53D4}" dt="2022-02-25T19:59:21.910" v="3584"/>
          <ac:spMkLst>
            <pc:docMk/>
            <pc:sldMk cId="2119069252" sldId="2076136607"/>
            <ac:spMk id="280" creationId="{8495A873-14CD-422C-B38E-B2C7D3302123}"/>
          </ac:spMkLst>
        </pc:spChg>
        <pc:spChg chg="mod">
          <ac:chgData name="Tom Tuning" userId="e29b0cf4-b588-491f-9626-056b73e74c0a" providerId="ADAL" clId="{7B720B84-CFFF-4017-BAAC-A2D7F4EF53D4}" dt="2022-02-25T19:59:21.910" v="3584"/>
          <ac:spMkLst>
            <pc:docMk/>
            <pc:sldMk cId="2119069252" sldId="2076136607"/>
            <ac:spMk id="306" creationId="{A5658E86-D58B-48F1-892A-56873FE5DB00}"/>
          </ac:spMkLst>
        </pc:spChg>
        <pc:spChg chg="mod">
          <ac:chgData name="Tom Tuning" userId="e29b0cf4-b588-491f-9626-056b73e74c0a" providerId="ADAL" clId="{7B720B84-CFFF-4017-BAAC-A2D7F4EF53D4}" dt="2022-02-25T19:59:21.910" v="3584"/>
          <ac:spMkLst>
            <pc:docMk/>
            <pc:sldMk cId="2119069252" sldId="2076136607"/>
            <ac:spMk id="308" creationId="{2842B79E-4B10-4D3A-8087-D8A8A85E141E}"/>
          </ac:spMkLst>
        </pc:spChg>
        <pc:spChg chg="mod">
          <ac:chgData name="Tom Tuning" userId="e29b0cf4-b588-491f-9626-056b73e74c0a" providerId="ADAL" clId="{7B720B84-CFFF-4017-BAAC-A2D7F4EF53D4}" dt="2022-02-25T19:59:37.943" v="3598"/>
          <ac:spMkLst>
            <pc:docMk/>
            <pc:sldMk cId="2119069252" sldId="2076136607"/>
            <ac:spMk id="313" creationId="{E1DDE6CD-3F83-4741-B21D-22EF1B82AB90}"/>
          </ac:spMkLst>
        </pc:spChg>
        <pc:spChg chg="mod">
          <ac:chgData name="Tom Tuning" userId="e29b0cf4-b588-491f-9626-056b73e74c0a" providerId="ADAL" clId="{7B720B84-CFFF-4017-BAAC-A2D7F4EF53D4}" dt="2022-02-25T19:59:37.943" v="3598"/>
          <ac:spMkLst>
            <pc:docMk/>
            <pc:sldMk cId="2119069252" sldId="2076136607"/>
            <ac:spMk id="317" creationId="{9C5B5AC6-5375-4EDD-9A3F-D14FB4D5BDE9}"/>
          </ac:spMkLst>
        </pc:spChg>
        <pc:spChg chg="mod">
          <ac:chgData name="Tom Tuning" userId="e29b0cf4-b588-491f-9626-056b73e74c0a" providerId="ADAL" clId="{7B720B84-CFFF-4017-BAAC-A2D7F4EF53D4}" dt="2022-02-25T20:00:14.538" v="3625" actId="20577"/>
          <ac:spMkLst>
            <pc:docMk/>
            <pc:sldMk cId="2119069252" sldId="2076136607"/>
            <ac:spMk id="318" creationId="{24B7F976-0499-4B32-9162-63B8B78DEE24}"/>
          </ac:spMkLst>
        </pc:spChg>
        <pc:grpChg chg="mod">
          <ac:chgData name="Tom Tuning" userId="e29b0cf4-b588-491f-9626-056b73e74c0a" providerId="ADAL" clId="{7B720B84-CFFF-4017-BAAC-A2D7F4EF53D4}" dt="2022-02-25T20:00:47.167" v="3626" actId="1076"/>
          <ac:grpSpMkLst>
            <pc:docMk/>
            <pc:sldMk cId="2119069252" sldId="2076136607"/>
            <ac:grpSpMk id="4" creationId="{80CDBE00-0CBB-EE47-A069-6D49C6ECC7E3}"/>
          </ac:grpSpMkLst>
        </pc:grpChg>
        <pc:grpChg chg="mod">
          <ac:chgData name="Tom Tuning" userId="e29b0cf4-b588-491f-9626-056b73e74c0a" providerId="ADAL" clId="{7B720B84-CFFF-4017-BAAC-A2D7F4EF53D4}" dt="2022-02-25T19:59:53.881" v="3600" actId="1076"/>
          <ac:grpSpMkLst>
            <pc:docMk/>
            <pc:sldMk cId="2119069252" sldId="2076136607"/>
            <ac:grpSpMk id="196" creationId="{7BA54B59-8ADC-4D44-BDF7-60C8317A3AA8}"/>
          </ac:grpSpMkLst>
        </pc:grpChg>
        <pc:grpChg chg="add mod">
          <ac:chgData name="Tom Tuning" userId="e29b0cf4-b588-491f-9626-056b73e74c0a" providerId="ADAL" clId="{7B720B84-CFFF-4017-BAAC-A2D7F4EF53D4}" dt="2022-02-25T19:59:21.910" v="3584"/>
          <ac:grpSpMkLst>
            <pc:docMk/>
            <pc:sldMk cId="2119069252" sldId="2076136607"/>
            <ac:grpSpMk id="252" creationId="{5188D478-31BA-4E01-86D5-1C1FF889963D}"/>
          </ac:grpSpMkLst>
        </pc:grpChg>
        <pc:grpChg chg="mod">
          <ac:chgData name="Tom Tuning" userId="e29b0cf4-b588-491f-9626-056b73e74c0a" providerId="ADAL" clId="{7B720B84-CFFF-4017-BAAC-A2D7F4EF53D4}" dt="2022-02-25T19:59:21.910" v="3584"/>
          <ac:grpSpMkLst>
            <pc:docMk/>
            <pc:sldMk cId="2119069252" sldId="2076136607"/>
            <ac:grpSpMk id="272" creationId="{65151807-E9FB-4388-84AA-8C2DE9BFB942}"/>
          </ac:grpSpMkLst>
        </pc:grpChg>
        <pc:grpChg chg="mod">
          <ac:chgData name="Tom Tuning" userId="e29b0cf4-b588-491f-9626-056b73e74c0a" providerId="ADAL" clId="{7B720B84-CFFF-4017-BAAC-A2D7F4EF53D4}" dt="2022-02-25T19:59:21.910" v="3584"/>
          <ac:grpSpMkLst>
            <pc:docMk/>
            <pc:sldMk cId="2119069252" sldId="2076136607"/>
            <ac:grpSpMk id="279" creationId="{440DC282-725B-4B1C-AD4A-6C2D79EFED0C}"/>
          </ac:grpSpMkLst>
        </pc:grpChg>
        <pc:grpChg chg="add mod">
          <ac:chgData name="Tom Tuning" userId="e29b0cf4-b588-491f-9626-056b73e74c0a" providerId="ADAL" clId="{7B720B84-CFFF-4017-BAAC-A2D7F4EF53D4}" dt="2022-02-25T19:59:46.618" v="3599" actId="1076"/>
          <ac:grpSpMkLst>
            <pc:docMk/>
            <pc:sldMk cId="2119069252" sldId="2076136607"/>
            <ac:grpSpMk id="309" creationId="{D1ED7A20-7775-4080-9624-B1E89C18548F}"/>
          </ac:grpSpMkLst>
        </pc:grpChg>
        <pc:grpChg chg="mod">
          <ac:chgData name="Tom Tuning" userId="e29b0cf4-b588-491f-9626-056b73e74c0a" providerId="ADAL" clId="{7B720B84-CFFF-4017-BAAC-A2D7F4EF53D4}" dt="2022-02-25T19:59:37.943" v="3598"/>
          <ac:grpSpMkLst>
            <pc:docMk/>
            <pc:sldMk cId="2119069252" sldId="2076136607"/>
            <ac:grpSpMk id="310" creationId="{97A6F473-F4BC-41A4-9DD6-57A85667986A}"/>
          </ac:grpSpMkLst>
        </pc:grpChg>
        <pc:grpChg chg="mod">
          <ac:chgData name="Tom Tuning" userId="e29b0cf4-b588-491f-9626-056b73e74c0a" providerId="ADAL" clId="{7B720B84-CFFF-4017-BAAC-A2D7F4EF53D4}" dt="2022-02-25T19:59:37.943" v="3598"/>
          <ac:grpSpMkLst>
            <pc:docMk/>
            <pc:sldMk cId="2119069252" sldId="2076136607"/>
            <ac:grpSpMk id="312" creationId="{80E98520-E25D-45FC-8FE9-BBB71000A693}"/>
          </ac:grpSpMkLst>
        </pc:grpChg>
        <pc:graphicFrameChg chg="del mod">
          <ac:chgData name="Tom Tuning" userId="e29b0cf4-b588-491f-9626-056b73e74c0a" providerId="ADAL" clId="{7B720B84-CFFF-4017-BAAC-A2D7F4EF53D4}" dt="2022-02-25T19:58:08.152" v="3577" actId="478"/>
          <ac:graphicFrameMkLst>
            <pc:docMk/>
            <pc:sldMk cId="2119069252" sldId="2076136607"/>
            <ac:graphicFrameMk id="195" creationId="{99784070-842F-4C7B-A5F9-276B7FBAC952}"/>
          </ac:graphicFrameMkLst>
        </pc:graphicFrameChg>
        <pc:picChg chg="mod">
          <ac:chgData name="Tom Tuning" userId="e29b0cf4-b588-491f-9626-056b73e74c0a" providerId="ADAL" clId="{7B720B84-CFFF-4017-BAAC-A2D7F4EF53D4}" dt="2022-02-25T19:59:21.910" v="3584"/>
          <ac:picMkLst>
            <pc:docMk/>
            <pc:sldMk cId="2119069252" sldId="2076136607"/>
            <ac:picMk id="275" creationId="{7C0C3FD7-F7D6-4EE2-89C2-C17FC039CD07}"/>
          </ac:picMkLst>
        </pc:picChg>
        <pc:picChg chg="mod">
          <ac:chgData name="Tom Tuning" userId="e29b0cf4-b588-491f-9626-056b73e74c0a" providerId="ADAL" clId="{7B720B84-CFFF-4017-BAAC-A2D7F4EF53D4}" dt="2022-02-25T19:59:21.910" v="3584"/>
          <ac:picMkLst>
            <pc:docMk/>
            <pc:sldMk cId="2119069252" sldId="2076136607"/>
            <ac:picMk id="287" creationId="{FE3F8A6A-1161-48D4-B08E-4489D955C7D8}"/>
          </ac:picMkLst>
        </pc:picChg>
        <pc:picChg chg="mod">
          <ac:chgData name="Tom Tuning" userId="e29b0cf4-b588-491f-9626-056b73e74c0a" providerId="ADAL" clId="{7B720B84-CFFF-4017-BAAC-A2D7F4EF53D4}" dt="2022-02-25T19:59:21.910" v="3584"/>
          <ac:picMkLst>
            <pc:docMk/>
            <pc:sldMk cId="2119069252" sldId="2076136607"/>
            <ac:picMk id="291" creationId="{B5ED9F4E-3ACA-4D04-95D4-D05A8E6BF39A}"/>
          </ac:picMkLst>
        </pc:picChg>
        <pc:picChg chg="mod">
          <ac:chgData name="Tom Tuning" userId="e29b0cf4-b588-491f-9626-056b73e74c0a" providerId="ADAL" clId="{7B720B84-CFFF-4017-BAAC-A2D7F4EF53D4}" dt="2022-02-25T19:59:21.910" v="3584"/>
          <ac:picMkLst>
            <pc:docMk/>
            <pc:sldMk cId="2119069252" sldId="2076136607"/>
            <ac:picMk id="300" creationId="{E0B5D9A4-C9BB-45DD-83AE-5CA3529E5A65}"/>
          </ac:picMkLst>
        </pc:picChg>
        <pc:picChg chg="mod">
          <ac:chgData name="Tom Tuning" userId="e29b0cf4-b588-491f-9626-056b73e74c0a" providerId="ADAL" clId="{7B720B84-CFFF-4017-BAAC-A2D7F4EF53D4}" dt="2022-02-25T19:59:37.943" v="3598"/>
          <ac:picMkLst>
            <pc:docMk/>
            <pc:sldMk cId="2119069252" sldId="2076136607"/>
            <ac:picMk id="311" creationId="{5A0A0DB0-E884-415B-A927-537879DD88FC}"/>
          </ac:picMkLst>
        </pc:picChg>
        <pc:picChg chg="mod">
          <ac:chgData name="Tom Tuning" userId="e29b0cf4-b588-491f-9626-056b73e74c0a" providerId="ADAL" clId="{7B720B84-CFFF-4017-BAAC-A2D7F4EF53D4}" dt="2022-02-25T19:59:37.943" v="3598"/>
          <ac:picMkLst>
            <pc:docMk/>
            <pc:sldMk cId="2119069252" sldId="2076136607"/>
            <ac:picMk id="314" creationId="{6B1A9ED1-DA3C-4C61-B798-71CA1DB350A4}"/>
          </ac:picMkLst>
        </pc:picChg>
        <pc:picChg chg="mod">
          <ac:chgData name="Tom Tuning" userId="e29b0cf4-b588-491f-9626-056b73e74c0a" providerId="ADAL" clId="{7B720B84-CFFF-4017-BAAC-A2D7F4EF53D4}" dt="2022-02-25T19:59:37.943" v="3598"/>
          <ac:picMkLst>
            <pc:docMk/>
            <pc:sldMk cId="2119069252" sldId="2076136607"/>
            <ac:picMk id="315" creationId="{7851048E-C56A-4DE0-9E6C-BBFC7CF3A8A7}"/>
          </ac:picMkLst>
        </pc:picChg>
        <pc:picChg chg="mod">
          <ac:chgData name="Tom Tuning" userId="e29b0cf4-b588-491f-9626-056b73e74c0a" providerId="ADAL" clId="{7B720B84-CFFF-4017-BAAC-A2D7F4EF53D4}" dt="2022-02-25T19:59:37.943" v="3598"/>
          <ac:picMkLst>
            <pc:docMk/>
            <pc:sldMk cId="2119069252" sldId="2076136607"/>
            <ac:picMk id="316" creationId="{E50C68CE-13E7-4233-B219-DB2A7521E18D}"/>
          </ac:picMkLst>
        </pc:picChg>
        <pc:cxnChg chg="mod">
          <ac:chgData name="Tom Tuning" userId="e29b0cf4-b588-491f-9626-056b73e74c0a" providerId="ADAL" clId="{7B720B84-CFFF-4017-BAAC-A2D7F4EF53D4}" dt="2022-02-25T20:00:59.622" v="3638" actId="1035"/>
          <ac:cxnSpMkLst>
            <pc:docMk/>
            <pc:sldMk cId="2119069252" sldId="2076136607"/>
            <ac:cxnSpMk id="123" creationId="{1C0F0D37-D7DB-904B-B31E-0C5DA5A39C4E}"/>
          </ac:cxnSpMkLst>
        </pc:cxnChg>
        <pc:cxnChg chg="mod">
          <ac:chgData name="Tom Tuning" userId="e29b0cf4-b588-491f-9626-056b73e74c0a" providerId="ADAL" clId="{7B720B84-CFFF-4017-BAAC-A2D7F4EF53D4}" dt="2022-02-25T19:58:25.478" v="3579" actId="1076"/>
          <ac:cxnSpMkLst>
            <pc:docMk/>
            <pc:sldMk cId="2119069252" sldId="2076136607"/>
            <ac:cxnSpMk id="253" creationId="{F23B03C4-F677-48E3-9746-FC740888F16C}"/>
          </ac:cxnSpMkLst>
        </pc:cxnChg>
        <pc:cxnChg chg="mod">
          <ac:chgData name="Tom Tuning" userId="e29b0cf4-b588-491f-9626-056b73e74c0a" providerId="ADAL" clId="{7B720B84-CFFF-4017-BAAC-A2D7F4EF53D4}" dt="2022-02-25T19:59:15.036" v="3583" actId="14100"/>
          <ac:cxnSpMkLst>
            <pc:docMk/>
            <pc:sldMk cId="2119069252" sldId="2076136607"/>
            <ac:cxnSpMk id="254" creationId="{C041AD9A-6D0C-440A-B5E0-65BCE26562D7}"/>
          </ac:cxnSpMkLst>
        </pc:cxnChg>
        <pc:cxnChg chg="del">
          <ac:chgData name="Tom Tuning" userId="e29b0cf4-b588-491f-9626-056b73e74c0a" providerId="ADAL" clId="{7B720B84-CFFF-4017-BAAC-A2D7F4EF53D4}" dt="2022-02-25T19:58:18.966" v="3578" actId="478"/>
          <ac:cxnSpMkLst>
            <pc:docMk/>
            <pc:sldMk cId="2119069252" sldId="2076136607"/>
            <ac:cxnSpMk id="268" creationId="{00641825-A824-7D44-AF57-7271E16910BE}"/>
          </ac:cxnSpMkLst>
        </pc:cxnChg>
      </pc:sldChg>
      <pc:sldChg chg="del">
        <pc:chgData name="Tom Tuning" userId="e29b0cf4-b588-491f-9626-056b73e74c0a" providerId="ADAL" clId="{7B720B84-CFFF-4017-BAAC-A2D7F4EF53D4}" dt="2022-02-14T20:00:56.264" v="29" actId="47"/>
        <pc:sldMkLst>
          <pc:docMk/>
          <pc:sldMk cId="3801552783" sldId="20761366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EBEDB-0B0D-4AE4-90E9-C31A2809CA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628F1-D7D8-4A51-A3F6-35FF1B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71513" y="1181100"/>
            <a:ext cx="5667375" cy="3187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44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88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163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5163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236C16C5-D5EF-3441-8F91-D303F439563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5857" y="6344362"/>
            <a:ext cx="745039" cy="307948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F03857C-1DB6-474F-8845-1ADD3BD9219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5538" y="2391584"/>
            <a:ext cx="8520925" cy="207483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5467324" y="5517945"/>
            <a:ext cx="12858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BDB97C4-A9A5-5240-872E-02735FE065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67772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5486400" y="6173479"/>
            <a:ext cx="1219200" cy="307776"/>
          </a:xfrm>
        </p:spPr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B1E49-C811-4362-BE53-321550F959EA}"/>
              </a:ext>
            </a:extLst>
          </p:cNvPr>
          <p:cNvSpPr/>
          <p:nvPr userDrawn="1"/>
        </p:nvSpPr>
        <p:spPr>
          <a:xfrm>
            <a:off x="4250109" y="6529825"/>
            <a:ext cx="3691783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17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6DE5-42F7-4918-AC68-37B52E3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FA5B-2721-48AE-B28F-0B7E3B1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A23B-6A23-4D85-B063-798B7328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DBE-5F2D-4663-AEAB-E12B81EAAD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686E-6D11-46C0-9375-0B42B5C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1C19-CBBD-411A-A962-F678301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0C76-5DD5-4530-9D69-E9D03436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102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3048"/>
            <a:ext cx="12192000" cy="6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163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5163" y="3312584"/>
            <a:ext cx="8520925" cy="1945216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-3048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8281"/>
            <a:ext cx="12192000" cy="6874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6081728" y="-8059"/>
            <a:ext cx="6110273" cy="6866060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6081728" y="-8059"/>
            <a:ext cx="6110273" cy="6866060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0A23F0-4378-A14B-B987-EC746178DAE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41696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6200832"/>
            <a:ext cx="4258101" cy="657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69664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9834" y="305183"/>
            <a:ext cx="8022167" cy="546100"/>
          </a:xfrm>
        </p:spPr>
        <p:txBody>
          <a:bodyPr>
            <a:noAutofit/>
          </a:bodyPr>
          <a:lstStyle>
            <a:lvl1pPr marL="0" indent="0" algn="ctr">
              <a:buNone/>
              <a:defRPr sz="3733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974171" y="6255157"/>
            <a:ext cx="6231467" cy="3658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25104"/>
            <a:r>
              <a:rPr lang="en-US" sz="1777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4541079" y="-2"/>
            <a:ext cx="3632448" cy="6202019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2203" y="2335948"/>
            <a:ext cx="4476749" cy="1363080"/>
          </a:xfrm>
        </p:spPr>
        <p:txBody>
          <a:bodyPr/>
          <a:lstStyle>
            <a:lvl1pPr marL="0" indent="0">
              <a:buNone/>
              <a:defRPr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10" y="-1"/>
            <a:ext cx="8109180" cy="6206471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5857" y="6344362"/>
            <a:ext cx="745039" cy="307948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8062"/>
            <a:ext cx="12192000" cy="6956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5538" y="2391584"/>
            <a:ext cx="8520925" cy="207483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5467324" y="5517945"/>
            <a:ext cx="12858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2A109-C223-4C22-AB9C-79F8B9CAFCE1}"/>
              </a:ext>
            </a:extLst>
          </p:cNvPr>
          <p:cNvSpPr/>
          <p:nvPr userDrawn="1"/>
        </p:nvSpPr>
        <p:spPr>
          <a:xfrm>
            <a:off x="4250109" y="6529825"/>
            <a:ext cx="3691783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791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6366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802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790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856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5"/>
            <a:ext cx="3072384" cy="793166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90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348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sp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909041"/>
            <a:ext cx="3267456" cy="338747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03416"/>
          </a:xfrm>
        </p:spPr>
        <p:txBody>
          <a:bodyPr wrap="square" anchor="t">
            <a:sp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36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033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494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85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565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33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363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44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53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342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6081728" y="-8059"/>
            <a:ext cx="6110273" cy="6866060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0A23F0-4378-A14B-B987-EC746178DAE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4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6DE5-42F7-4918-AC68-37B52E3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FA5B-2721-48AE-B28F-0B7E3B1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A23B-6A23-4D85-B063-798B7328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DBE-5F2D-4663-AEAB-E12B81EAAD4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686E-6D11-46C0-9375-0B42B5C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1C19-CBBD-411A-A962-F678301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0C76-5DD5-4530-9D69-E9D03436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8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4152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44065" y="853440"/>
            <a:ext cx="9424416" cy="36576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90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11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2400" baseline="0">
                <a:latin typeface="+mn-lt"/>
              </a:defRPr>
            </a:lvl2pPr>
            <a:lvl3pPr>
              <a:buClr>
                <a:srgbClr val="19BBB7"/>
              </a:buClr>
              <a:defRPr sz="1867" baseline="0">
                <a:latin typeface="+mn-lt"/>
              </a:defRPr>
            </a:lvl3pPr>
            <a:lvl4pPr>
              <a:buClr>
                <a:srgbClr val="19BBB7"/>
              </a:buClr>
              <a:defRPr sz="1600" baseline="0">
                <a:latin typeface="+mj-lt"/>
              </a:defRPr>
            </a:lvl4pPr>
            <a:lvl5pPr>
              <a:buClr>
                <a:srgbClr val="19BBB7"/>
              </a:buCl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509" y="1353312"/>
            <a:ext cx="5181600" cy="4852416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852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3312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80"/>
            <a:ext cx="8022336" cy="600952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98657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78042"/>
            <a:ext cx="1219155" cy="846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4773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/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8309"/>
            <a:ext cx="8022336" cy="562177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1353312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986577"/>
            <a:ext cx="3072384" cy="793166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52" y="188066"/>
            <a:ext cx="1219155" cy="846636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340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51647"/>
            <a:ext cx="2285916" cy="524915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2223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27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41696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69664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9834" y="305183"/>
            <a:ext cx="8022167" cy="546100"/>
          </a:xfrm>
        </p:spPr>
        <p:txBody>
          <a:bodyPr>
            <a:noAutofit/>
          </a:bodyPr>
          <a:lstStyle>
            <a:lvl1pPr marL="0" indent="0" algn="ctr">
              <a:buNone/>
              <a:defRPr sz="3733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2203" y="2335948"/>
            <a:ext cx="4476749" cy="1363080"/>
          </a:xfrm>
        </p:spPr>
        <p:txBody>
          <a:bodyPr/>
          <a:lstStyle>
            <a:lvl1pPr marL="0" indent="0">
              <a:buNone/>
              <a:defRPr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4166918" y="-1"/>
            <a:ext cx="4006609" cy="68580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10" y="0"/>
            <a:ext cx="8109180" cy="68580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8956227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928844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962065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995287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928844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995287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10284938" y="438673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995287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10284942" y="770894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1061730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1094951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1161394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1128173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10949518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10949518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1128173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11613949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10949518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10949518" y="143527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11597542" y="1086653"/>
            <a:ext cx="165423" cy="165424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10617303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10267999" y="89319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1191266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11912669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2459013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212679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79458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46236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46236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1130153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46236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1130153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797937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46572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3350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465722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465722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3350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465722" y="553639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465722" y="520418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797937" y="5536398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1113063" y="6515960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23087AA8-278B-6A45-B3EF-FE081B5E942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  <p:sldLayoutId id="21474837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43834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487668" indent="-243834" algn="l" defTabSz="914377" rtl="0" eaLnBrk="1" latinLnBrk="0" hangingPunct="1">
        <a:lnSpc>
          <a:spcPct val="85000"/>
        </a:lnSpc>
        <a:spcBef>
          <a:spcPts val="1067"/>
        </a:spcBef>
        <a:buFont typeface="Calibri Light" panose="020F030202020403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731502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6200832"/>
            <a:ext cx="12192000" cy="657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8956227" y="89319"/>
            <a:ext cx="3089053" cy="1478571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974171" y="6255157"/>
            <a:ext cx="6231467" cy="3658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25104"/>
            <a:r>
              <a:rPr lang="en-US" sz="1777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43834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487668" indent="-243834" algn="l" defTabSz="914377" rtl="0" eaLnBrk="1" latinLnBrk="0" hangingPunct="1">
        <a:lnSpc>
          <a:spcPct val="85000"/>
        </a:lnSpc>
        <a:spcBef>
          <a:spcPts val="1067"/>
        </a:spcBef>
        <a:buFont typeface="Calibri Light" panose="020F030202020403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731502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503CE2C-4A40-493D-9992-869CBF2663F6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14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</p:sldLayoutIdLst>
  <p:transition>
    <p:fade/>
  </p:transition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256032"/>
            <a:ext cx="942441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" y="180226"/>
            <a:ext cx="1219155" cy="846636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</p:sldLayoutIdLst>
  <p:transition>
    <p:fade/>
  </p:transition>
  <p:hf sldNum="0" hdr="0" ftr="0" dt="0"/>
  <p:txStyles>
    <p:titleStyle>
      <a:lvl1pPr algn="l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9" Type="http://schemas.openxmlformats.org/officeDocument/2006/relationships/image" Target="../media/image54.png"/><Relationship Id="rId3" Type="http://schemas.openxmlformats.org/officeDocument/2006/relationships/image" Target="../media/image20.emf"/><Relationship Id="rId21" Type="http://schemas.openxmlformats.org/officeDocument/2006/relationships/image" Target="../media/image38.png"/><Relationship Id="rId34" Type="http://schemas.openxmlformats.org/officeDocument/2006/relationships/image" Target="../media/image50.png"/><Relationship Id="rId42" Type="http://schemas.openxmlformats.org/officeDocument/2006/relationships/image" Target="../media/image57.png"/><Relationship Id="rId7" Type="http://schemas.openxmlformats.org/officeDocument/2006/relationships/image" Target="../media/image24.svg"/><Relationship Id="rId12" Type="http://schemas.openxmlformats.org/officeDocument/2006/relationships/image" Target="../media/image29.emf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hyperlink" Target="https://www.finsmes.com/2019/11/aerospike-raises-32m-in-equity-funding.html" TargetMode="External"/><Relationship Id="rId38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sv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41.svg"/><Relationship Id="rId32" Type="http://schemas.openxmlformats.org/officeDocument/2006/relationships/image" Target="../media/image49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1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svg"/><Relationship Id="rId44" Type="http://schemas.openxmlformats.org/officeDocument/2006/relationships/image" Target="../media/image59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svg"/><Relationship Id="rId22" Type="http://schemas.openxmlformats.org/officeDocument/2006/relationships/image" Target="../media/image39.sv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hyperlink" Target="http://www.securitybydefault.com/2014/02/12-seguridad-en-redis-fortificacion.html" TargetMode="External"/><Relationship Id="rId43" Type="http://schemas.openxmlformats.org/officeDocument/2006/relationships/image" Target="../media/image5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4.pn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4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C273-AFC4-4260-A8E1-17C4B005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IoT Core, Kinesis, Event Stream Processing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1672C-B5B6-47BD-A482-2F340EDE0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AWS Data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210-0140-44F6-9E95-FF5FC3C1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953A1-AEDF-4E37-8C15-2CB631AA3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152" y="3579465"/>
            <a:ext cx="102606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Open Sans" panose="020B0606030504020204" pitchFamily="34" charset="0"/>
              </a:rPr>
              <a:t>This project will describe how to ingest IoT devices data into the AWS using IoT Core and Kinesis.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19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hteck 2">
            <a:extLst>
              <a:ext uri="{FF2B5EF4-FFF2-40B4-BE49-F238E27FC236}">
                <a16:creationId xmlns:a16="http://schemas.microsoft.com/office/drawing/2014/main" id="{4F287165-29FE-4B96-BE80-B502224EF5B6}"/>
              </a:ext>
            </a:extLst>
          </p:cNvPr>
          <p:cNvSpPr/>
          <p:nvPr/>
        </p:nvSpPr>
        <p:spPr>
          <a:xfrm>
            <a:off x="193469" y="5684169"/>
            <a:ext cx="2383124" cy="1013536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de-DE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16577" y="545657"/>
            <a:ext cx="2366497" cy="4863524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de-DE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509368" y="1741389"/>
            <a:ext cx="944123" cy="265368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de-DE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685496" y="549350"/>
            <a:ext cx="9421875" cy="6148356"/>
          </a:xfrm>
          <a:prstGeom prst="rect">
            <a:avLst/>
          </a:prstGeom>
          <a:solidFill>
            <a:schemeClr val="tx2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de-DE" dirty="0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245" name="Textfeld 30">
            <a:extLst>
              <a:ext uri="{FF2B5EF4-FFF2-40B4-BE49-F238E27FC236}">
                <a16:creationId xmlns:a16="http://schemas.microsoft.com/office/drawing/2014/main" id="{9CFE6DC7-DB24-4964-A14D-FEA666ACFF27}"/>
              </a:ext>
            </a:extLst>
          </p:cNvPr>
          <p:cNvSpPr txBox="1"/>
          <p:nvPr/>
        </p:nvSpPr>
        <p:spPr>
          <a:xfrm>
            <a:off x="5923178" y="1433334"/>
            <a:ext cx="1510556" cy="338330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sp>
        <p:nvSpPr>
          <p:cNvPr id="184" name="Textfeld 30">
            <a:extLst>
              <a:ext uri="{FF2B5EF4-FFF2-40B4-BE49-F238E27FC236}">
                <a16:creationId xmlns:a16="http://schemas.microsoft.com/office/drawing/2014/main" id="{6C76ED8A-97FC-4ADF-9EEB-A86DB9564AC2}"/>
              </a:ext>
            </a:extLst>
          </p:cNvPr>
          <p:cNvSpPr txBox="1"/>
          <p:nvPr/>
        </p:nvSpPr>
        <p:spPr>
          <a:xfrm>
            <a:off x="5819849" y="5352055"/>
            <a:ext cx="1590204" cy="1095936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sp>
        <p:nvSpPr>
          <p:cNvPr id="170" name="Textfeld 30">
            <a:extLst>
              <a:ext uri="{FF2B5EF4-FFF2-40B4-BE49-F238E27FC236}">
                <a16:creationId xmlns:a16="http://schemas.microsoft.com/office/drawing/2014/main" id="{5E1EF102-3723-4336-81A6-41DCE4CC148A}"/>
              </a:ext>
            </a:extLst>
          </p:cNvPr>
          <p:cNvSpPr txBox="1"/>
          <p:nvPr/>
        </p:nvSpPr>
        <p:spPr>
          <a:xfrm>
            <a:off x="7737838" y="2392427"/>
            <a:ext cx="2751084" cy="404926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sp>
        <p:nvSpPr>
          <p:cNvPr id="165" name="Textfeld 30">
            <a:extLst>
              <a:ext uri="{FF2B5EF4-FFF2-40B4-BE49-F238E27FC236}">
                <a16:creationId xmlns:a16="http://schemas.microsoft.com/office/drawing/2014/main" id="{3930E8F4-ACF3-453B-9D60-752AF88B4F74}"/>
              </a:ext>
            </a:extLst>
          </p:cNvPr>
          <p:cNvSpPr txBox="1"/>
          <p:nvPr/>
        </p:nvSpPr>
        <p:spPr>
          <a:xfrm>
            <a:off x="4439920" y="3131893"/>
            <a:ext cx="1221472" cy="144145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A2AD234-77B6-44F9-BEA8-E7ECE8DE0648}"/>
              </a:ext>
            </a:extLst>
          </p:cNvPr>
          <p:cNvCxnSpPr>
            <a:cxnSpLocks/>
          </p:cNvCxnSpPr>
          <p:nvPr/>
        </p:nvCxnSpPr>
        <p:spPr>
          <a:xfrm>
            <a:off x="7333778" y="3649847"/>
            <a:ext cx="38327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B51D71-DE38-42A4-A286-081E9D02C8AF}"/>
              </a:ext>
            </a:extLst>
          </p:cNvPr>
          <p:cNvSpPr/>
          <p:nvPr/>
        </p:nvSpPr>
        <p:spPr>
          <a:xfrm>
            <a:off x="7854324" y="2592589"/>
            <a:ext cx="2489771" cy="1574433"/>
          </a:xfrm>
          <a:prstGeom prst="rect">
            <a:avLst/>
          </a:prstGeom>
          <a:noFill/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068611" y="1784382"/>
            <a:ext cx="1265167" cy="1280540"/>
          </a:xfrm>
          <a:prstGeom prst="rect">
            <a:avLst/>
          </a:prstGeom>
          <a:solidFill>
            <a:srgbClr val="04304B"/>
          </a:solidFill>
        </p:spPr>
        <p:txBody>
          <a:bodyPr wrap="square" lIns="36000" tIns="24384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467" dirty="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26" name="Gerade Verbindung mit Pfeil 25"/>
          <p:cNvCxnSpPr>
            <a:cxnSpLocks/>
          </p:cNvCxnSpPr>
          <p:nvPr/>
        </p:nvCxnSpPr>
        <p:spPr>
          <a:xfrm flipV="1">
            <a:off x="5706628" y="4202838"/>
            <a:ext cx="367213" cy="3497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331637" y="1758323"/>
            <a:ext cx="938784" cy="2659173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de-DE">
              <a:solidFill>
                <a:srgbClr val="0074BE"/>
              </a:solidFill>
              <a:latin typeface="Calibri Ligh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76" y="44885"/>
            <a:ext cx="12192000" cy="448225"/>
          </a:xfrm>
        </p:spPr>
        <p:txBody>
          <a:bodyPr/>
          <a:lstStyle/>
          <a:p>
            <a:r>
              <a:rPr lang="en-US" sz="3200" b="1" dirty="0"/>
              <a:t>Analytics for IoT Reference Architecture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10824" y="646081"/>
            <a:ext cx="2257013" cy="384000"/>
          </a:xfrm>
          <a:prstGeom prst="rect">
            <a:avLst/>
          </a:prstGeom>
          <a:noFill/>
        </p:spPr>
        <p:txBody>
          <a:bodyPr wrap="square" lIns="36000" tIns="72000" rIns="36000" bIns="36000" rtlCol="0" anchor="ctr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en-US" sz="2133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Edge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685776" y="666848"/>
            <a:ext cx="9421875" cy="387051"/>
          </a:xfrm>
          <a:prstGeom prst="rect">
            <a:avLst/>
          </a:prstGeom>
          <a:noFill/>
        </p:spPr>
        <p:txBody>
          <a:bodyPr wrap="square" lIns="36000" tIns="72000" rIns="36000" bIns="36000" rtlCol="0" anchor="ctr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en-US" sz="2133" b="1" dirty="0">
                <a:solidFill>
                  <a:srgbClr val="04304B"/>
                </a:solidFill>
                <a:latin typeface="Calibri"/>
              </a:rPr>
              <a:t>On-Premise or Off-Premise Data Center or Cloud</a:t>
            </a:r>
          </a:p>
        </p:txBody>
      </p:sp>
      <p:sp>
        <p:nvSpPr>
          <p:cNvPr id="23" name="Rechteck 22"/>
          <p:cNvSpPr/>
          <p:nvPr/>
        </p:nvSpPr>
        <p:spPr>
          <a:xfrm>
            <a:off x="6073841" y="3382596"/>
            <a:ext cx="1259936" cy="1074445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96000" rtlCol="0" anchor="b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de-DE" sz="1467" dirty="0">
                <a:solidFill>
                  <a:srgbClr val="FFFFFF"/>
                </a:solidFill>
                <a:latin typeface="Calibri Light"/>
              </a:rPr>
              <a:t>SAS </a:t>
            </a:r>
            <a:br>
              <a:rPr lang="de-DE" sz="1467" dirty="0">
                <a:solidFill>
                  <a:srgbClr val="FFFFFF"/>
                </a:solidFill>
                <a:latin typeface="Calibri Light"/>
              </a:rPr>
            </a:br>
            <a:r>
              <a:rPr lang="de-DE" sz="1467" dirty="0">
                <a:solidFill>
                  <a:srgbClr val="FFFFFF"/>
                </a:solidFill>
                <a:latin typeface="Calibri Light"/>
              </a:rPr>
              <a:t>ESP Server</a:t>
            </a:r>
          </a:p>
        </p:txBody>
      </p:sp>
      <p:cxnSp>
        <p:nvCxnSpPr>
          <p:cNvPr id="56" name="Gerade Verbindung mit Pfeil 55"/>
          <p:cNvCxnSpPr>
            <a:cxnSpLocks/>
            <a:endCxn id="9" idx="1"/>
          </p:cNvCxnSpPr>
          <p:nvPr/>
        </p:nvCxnSpPr>
        <p:spPr>
          <a:xfrm flipV="1">
            <a:off x="7423150" y="5849549"/>
            <a:ext cx="1011481" cy="1111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367236" y="2363056"/>
            <a:ext cx="742241" cy="594347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200">
                <a:solidFill>
                  <a:schemeClr val="accent4"/>
                </a:solidFill>
              </a:defRPr>
            </a:lvl1pPr>
          </a:lstStyle>
          <a:p>
            <a:pPr defTabSz="1219170">
              <a:lnSpc>
                <a:spcPct val="80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"/>
              </a:rPr>
              <a:t>ESP </a:t>
            </a:r>
            <a:br>
              <a:rPr lang="en-US" sz="1467" dirty="0">
                <a:solidFill>
                  <a:srgbClr val="F58220"/>
                </a:solidFill>
                <a:latin typeface="Calibri"/>
              </a:rPr>
            </a:br>
            <a:r>
              <a:rPr lang="en-US" sz="1467" dirty="0">
                <a:solidFill>
                  <a:srgbClr val="F58220"/>
                </a:solidFill>
                <a:latin typeface="Calibri"/>
              </a:rPr>
              <a:t>Model </a:t>
            </a:r>
            <a:r>
              <a:rPr lang="en-US" sz="1467" dirty="0">
                <a:solidFill>
                  <a:srgbClr val="FFFFFF"/>
                </a:solidFill>
                <a:latin typeface="Calibri"/>
              </a:rPr>
              <a:t>updates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331638" y="1741390"/>
            <a:ext cx="938783" cy="349703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r>
              <a:rPr lang="en-US" sz="1867" dirty="0">
                <a:solidFill>
                  <a:srgbClr val="04304B"/>
                </a:solidFill>
                <a:latin typeface="Calibri Light"/>
              </a:rPr>
              <a:t>Sensors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1509329" y="1741391"/>
            <a:ext cx="943033" cy="508624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r>
              <a:rPr lang="en-US" sz="1867" dirty="0">
                <a:solidFill>
                  <a:srgbClr val="04304B"/>
                </a:solidFill>
                <a:latin typeface="Calibri Light"/>
              </a:rPr>
              <a:t>IoT Gateways</a:t>
            </a:r>
          </a:p>
        </p:txBody>
      </p:sp>
      <p:grpSp>
        <p:nvGrpSpPr>
          <p:cNvPr id="2068" name="Gruppieren 2067"/>
          <p:cNvGrpSpPr/>
          <p:nvPr/>
        </p:nvGrpSpPr>
        <p:grpSpPr>
          <a:xfrm>
            <a:off x="437451" y="2046815"/>
            <a:ext cx="596919" cy="1111965"/>
            <a:chOff x="345623" y="2499742"/>
            <a:chExt cx="810452" cy="1331030"/>
          </a:xfrm>
        </p:grpSpPr>
        <p:sp>
          <p:nvSpPr>
            <p:cNvPr id="1055" name="Freeform 40"/>
            <p:cNvSpPr>
              <a:spLocks noEditPoints="1"/>
            </p:cNvSpPr>
            <p:nvPr/>
          </p:nvSpPr>
          <p:spPr bwMode="auto">
            <a:xfrm>
              <a:off x="361594" y="2544342"/>
              <a:ext cx="379227" cy="379227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63" name="Freeform 40"/>
            <p:cNvSpPr>
              <a:spLocks noEditPoints="1"/>
            </p:cNvSpPr>
            <p:nvPr/>
          </p:nvSpPr>
          <p:spPr bwMode="auto">
            <a:xfrm>
              <a:off x="852390" y="2804230"/>
              <a:ext cx="303685" cy="30368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71" name="Freeform 40"/>
            <p:cNvSpPr>
              <a:spLocks noEditPoints="1"/>
            </p:cNvSpPr>
            <p:nvPr/>
          </p:nvSpPr>
          <p:spPr bwMode="auto">
            <a:xfrm>
              <a:off x="472056" y="3111869"/>
              <a:ext cx="303685" cy="30368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>
                <a:alpha val="74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72" name="Freeform 40"/>
            <p:cNvSpPr>
              <a:spLocks noEditPoints="1"/>
            </p:cNvSpPr>
            <p:nvPr/>
          </p:nvSpPr>
          <p:spPr bwMode="auto">
            <a:xfrm flipH="1">
              <a:off x="734359" y="3373131"/>
              <a:ext cx="421716" cy="421716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73" name="Freeform 40"/>
            <p:cNvSpPr>
              <a:spLocks noEditPoints="1"/>
            </p:cNvSpPr>
            <p:nvPr/>
          </p:nvSpPr>
          <p:spPr bwMode="auto">
            <a:xfrm flipH="1">
              <a:off x="834225" y="2499742"/>
              <a:ext cx="152656" cy="152656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>
                <a:alpha val="74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74" name="Freeform 40"/>
            <p:cNvSpPr>
              <a:spLocks noEditPoints="1"/>
            </p:cNvSpPr>
            <p:nvPr/>
          </p:nvSpPr>
          <p:spPr bwMode="auto">
            <a:xfrm flipH="1">
              <a:off x="345623" y="3639097"/>
              <a:ext cx="191675" cy="19167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cxnSp>
        <p:nvCxnSpPr>
          <p:cNvPr id="78" name="Gerade Verbindung mit Pfeil 77"/>
          <p:cNvCxnSpPr>
            <a:cxnSpLocks/>
          </p:cNvCxnSpPr>
          <p:nvPr/>
        </p:nvCxnSpPr>
        <p:spPr>
          <a:xfrm>
            <a:off x="1232617" y="3101285"/>
            <a:ext cx="32941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cxnSpLocks/>
          </p:cNvCxnSpPr>
          <p:nvPr/>
        </p:nvCxnSpPr>
        <p:spPr>
          <a:xfrm>
            <a:off x="1232618" y="2918832"/>
            <a:ext cx="42219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cxnSpLocks/>
          </p:cNvCxnSpPr>
          <p:nvPr/>
        </p:nvCxnSpPr>
        <p:spPr>
          <a:xfrm flipV="1">
            <a:off x="1234640" y="2749564"/>
            <a:ext cx="503456" cy="460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65" y="3433398"/>
            <a:ext cx="672537" cy="4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Freeform 27"/>
          <p:cNvSpPr>
            <a:spLocks noEditPoints="1"/>
          </p:cNvSpPr>
          <p:nvPr/>
        </p:nvSpPr>
        <p:spPr bwMode="auto">
          <a:xfrm flipH="1">
            <a:off x="1964608" y="4647181"/>
            <a:ext cx="494981" cy="478377"/>
          </a:xfrm>
          <a:custGeom>
            <a:avLst/>
            <a:gdLst>
              <a:gd name="T0" fmla="*/ 3497 w 4300"/>
              <a:gd name="T1" fmla="*/ 1677 h 4472"/>
              <a:gd name="T2" fmla="*/ 4130 w 4300"/>
              <a:gd name="T3" fmla="*/ 930 h 4472"/>
              <a:gd name="T4" fmla="*/ 4225 w 4300"/>
              <a:gd name="T5" fmla="*/ 1034 h 4472"/>
              <a:gd name="T6" fmla="*/ 3895 w 4300"/>
              <a:gd name="T7" fmla="*/ 1741 h 4472"/>
              <a:gd name="T8" fmla="*/ 3744 w 4300"/>
              <a:gd name="T9" fmla="*/ 1644 h 4472"/>
              <a:gd name="T10" fmla="*/ 3497 w 4300"/>
              <a:gd name="T11" fmla="*/ 1677 h 4472"/>
              <a:gd name="T12" fmla="*/ 1522 w 4300"/>
              <a:gd name="T13" fmla="*/ 1364 h 4472"/>
              <a:gd name="T14" fmla="*/ 0 w 4300"/>
              <a:gd name="T15" fmla="*/ 2022 h 4472"/>
              <a:gd name="T16" fmla="*/ 121 w 4300"/>
              <a:gd name="T17" fmla="*/ 2226 h 4472"/>
              <a:gd name="T18" fmla="*/ 1429 w 4300"/>
              <a:gd name="T19" fmla="*/ 2041 h 4472"/>
              <a:gd name="T20" fmla="*/ 1347 w 4300"/>
              <a:gd name="T21" fmla="*/ 1748 h 4472"/>
              <a:gd name="T22" fmla="*/ 1522 w 4300"/>
              <a:gd name="T23" fmla="*/ 1364 h 4472"/>
              <a:gd name="T24" fmla="*/ 1714 w 4300"/>
              <a:gd name="T25" fmla="*/ 2262 h 4472"/>
              <a:gd name="T26" fmla="*/ 3044 w 4300"/>
              <a:gd name="T27" fmla="*/ 3251 h 4472"/>
              <a:gd name="T28" fmla="*/ 3161 w 4300"/>
              <a:gd name="T29" fmla="*/ 3044 h 4472"/>
              <a:gd name="T30" fmla="*/ 2346 w 4300"/>
              <a:gd name="T31" fmla="*/ 2004 h 4472"/>
              <a:gd name="T32" fmla="*/ 1868 w 4300"/>
              <a:gd name="T33" fmla="*/ 2288 h 4472"/>
              <a:gd name="T34" fmla="*/ 1714 w 4300"/>
              <a:gd name="T35" fmla="*/ 2262 h 4472"/>
              <a:gd name="T36" fmla="*/ 2396 w 4300"/>
              <a:gd name="T37" fmla="*/ 1646 h 4472"/>
              <a:gd name="T38" fmla="*/ 2587 w 4300"/>
              <a:gd name="T39" fmla="*/ 0 h 4472"/>
              <a:gd name="T40" fmla="*/ 2349 w 4300"/>
              <a:gd name="T41" fmla="*/ 3 h 4472"/>
              <a:gd name="T42" fmla="*/ 1856 w 4300"/>
              <a:gd name="T43" fmla="*/ 1228 h 4472"/>
              <a:gd name="T44" fmla="*/ 1887 w 4300"/>
              <a:gd name="T45" fmla="*/ 1228 h 4472"/>
              <a:gd name="T46" fmla="*/ 2396 w 4300"/>
              <a:gd name="T47" fmla="*/ 1646 h 4472"/>
              <a:gd name="T48" fmla="*/ 1884 w 4300"/>
              <a:gd name="T49" fmla="*/ 1347 h 4472"/>
              <a:gd name="T50" fmla="*/ 2288 w 4300"/>
              <a:gd name="T51" fmla="*/ 1765 h 4472"/>
              <a:gd name="T52" fmla="*/ 1870 w 4300"/>
              <a:gd name="T53" fmla="*/ 2168 h 4472"/>
              <a:gd name="T54" fmla="*/ 1466 w 4300"/>
              <a:gd name="T55" fmla="*/ 1750 h 4472"/>
              <a:gd name="T56" fmla="*/ 1884 w 4300"/>
              <a:gd name="T57" fmla="*/ 1347 h 4472"/>
              <a:gd name="T58" fmla="*/ 1877 w 4300"/>
              <a:gd name="T59" fmla="*/ 4472 h 4472"/>
              <a:gd name="T60" fmla="*/ 1223 w 4300"/>
              <a:gd name="T61" fmla="*/ 4472 h 4472"/>
              <a:gd name="T62" fmla="*/ 1655 w 4300"/>
              <a:gd name="T63" fmla="*/ 2369 h 4472"/>
              <a:gd name="T64" fmla="*/ 1716 w 4300"/>
              <a:gd name="T65" fmla="*/ 2388 h 4472"/>
              <a:gd name="T66" fmla="*/ 2173 w 4300"/>
              <a:gd name="T67" fmla="*/ 2728 h 4472"/>
              <a:gd name="T68" fmla="*/ 2531 w 4300"/>
              <a:gd name="T69" fmla="*/ 4472 h 4472"/>
              <a:gd name="T70" fmla="*/ 1877 w 4300"/>
              <a:gd name="T71" fmla="*/ 4472 h 4472"/>
              <a:gd name="T72" fmla="*/ 3971 w 4300"/>
              <a:gd name="T73" fmla="*/ 1940 h 4472"/>
              <a:gd name="T74" fmla="*/ 4300 w 4300"/>
              <a:gd name="T75" fmla="*/ 2862 h 4472"/>
              <a:gd name="T76" fmla="*/ 4163 w 4300"/>
              <a:gd name="T77" fmla="*/ 2892 h 4472"/>
              <a:gd name="T78" fmla="*/ 3716 w 4300"/>
              <a:gd name="T79" fmla="*/ 2253 h 4472"/>
              <a:gd name="T80" fmla="*/ 3959 w 4300"/>
              <a:gd name="T81" fmla="*/ 2031 h 4472"/>
              <a:gd name="T82" fmla="*/ 3971 w 4300"/>
              <a:gd name="T83" fmla="*/ 1940 h 4472"/>
              <a:gd name="T84" fmla="*/ 3506 w 4300"/>
              <a:gd name="T85" fmla="*/ 2219 h 4472"/>
              <a:gd name="T86" fmla="*/ 2543 w 4300"/>
              <a:gd name="T87" fmla="*/ 2044 h 4472"/>
              <a:gd name="T88" fmla="*/ 2585 w 4300"/>
              <a:gd name="T89" fmla="*/ 1910 h 4472"/>
              <a:gd name="T90" fmla="*/ 3362 w 4300"/>
              <a:gd name="T91" fmla="*/ 1842 h 4472"/>
              <a:gd name="T92" fmla="*/ 3357 w 4300"/>
              <a:gd name="T93" fmla="*/ 1859 h 4472"/>
              <a:gd name="T94" fmla="*/ 3506 w 4300"/>
              <a:gd name="T95" fmla="*/ 2219 h 4472"/>
              <a:gd name="T96" fmla="*/ 3424 w 4300"/>
              <a:gd name="T97" fmla="*/ 1879 h 4472"/>
              <a:gd name="T98" fmla="*/ 3591 w 4300"/>
              <a:gd name="T99" fmla="*/ 2178 h 4472"/>
              <a:gd name="T100" fmla="*/ 3891 w 4300"/>
              <a:gd name="T101" fmla="*/ 2012 h 4472"/>
              <a:gd name="T102" fmla="*/ 3724 w 4300"/>
              <a:gd name="T103" fmla="*/ 1712 h 4472"/>
              <a:gd name="T104" fmla="*/ 3424 w 4300"/>
              <a:gd name="T105" fmla="*/ 1879 h 4472"/>
              <a:gd name="T106" fmla="*/ 3658 w 4300"/>
              <a:gd name="T107" fmla="*/ 3548 h 4472"/>
              <a:gd name="T108" fmla="*/ 3271 w 4300"/>
              <a:gd name="T109" fmla="*/ 3548 h 4472"/>
              <a:gd name="T110" fmla="*/ 3538 w 4300"/>
              <a:gd name="T111" fmla="*/ 2225 h 4472"/>
              <a:gd name="T112" fmla="*/ 3672 w 4300"/>
              <a:gd name="T113" fmla="*/ 2266 h 4472"/>
              <a:gd name="T114" fmla="*/ 3832 w 4300"/>
              <a:gd name="T115" fmla="*/ 2518 h 4472"/>
              <a:gd name="T116" fmla="*/ 4044 w 4300"/>
              <a:gd name="T117" fmla="*/ 3548 h 4472"/>
              <a:gd name="T118" fmla="*/ 3658 w 4300"/>
              <a:gd name="T119" fmla="*/ 3548 h 4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300" h="4472">
                <a:moveTo>
                  <a:pt x="3497" y="1677"/>
                </a:moveTo>
                <a:lnTo>
                  <a:pt x="4130" y="930"/>
                </a:lnTo>
                <a:lnTo>
                  <a:pt x="4225" y="1034"/>
                </a:lnTo>
                <a:lnTo>
                  <a:pt x="3895" y="1741"/>
                </a:lnTo>
                <a:cubicBezTo>
                  <a:pt x="3856" y="1696"/>
                  <a:pt x="3805" y="1661"/>
                  <a:pt x="3744" y="1644"/>
                </a:cubicBezTo>
                <a:cubicBezTo>
                  <a:pt x="3657" y="1619"/>
                  <a:pt x="3568" y="1634"/>
                  <a:pt x="3497" y="1677"/>
                </a:cubicBezTo>
                <a:close/>
                <a:moveTo>
                  <a:pt x="1522" y="1364"/>
                </a:moveTo>
                <a:lnTo>
                  <a:pt x="0" y="2022"/>
                </a:lnTo>
                <a:lnTo>
                  <a:pt x="121" y="2226"/>
                </a:lnTo>
                <a:lnTo>
                  <a:pt x="1429" y="2041"/>
                </a:lnTo>
                <a:cubicBezTo>
                  <a:pt x="1375" y="1956"/>
                  <a:pt x="1345" y="1856"/>
                  <a:pt x="1347" y="1748"/>
                </a:cubicBezTo>
                <a:cubicBezTo>
                  <a:pt x="1350" y="1595"/>
                  <a:pt x="1417" y="1459"/>
                  <a:pt x="1522" y="1364"/>
                </a:cubicBezTo>
                <a:close/>
                <a:moveTo>
                  <a:pt x="1714" y="2262"/>
                </a:moveTo>
                <a:lnTo>
                  <a:pt x="3044" y="3251"/>
                </a:lnTo>
                <a:lnTo>
                  <a:pt x="3161" y="3044"/>
                </a:lnTo>
                <a:lnTo>
                  <a:pt x="2346" y="2004"/>
                </a:lnTo>
                <a:cubicBezTo>
                  <a:pt x="2256" y="2176"/>
                  <a:pt x="2075" y="2292"/>
                  <a:pt x="1868" y="2288"/>
                </a:cubicBezTo>
                <a:cubicBezTo>
                  <a:pt x="1814" y="2287"/>
                  <a:pt x="1763" y="2278"/>
                  <a:pt x="1714" y="2262"/>
                </a:cubicBezTo>
                <a:close/>
                <a:moveTo>
                  <a:pt x="2396" y="1646"/>
                </a:moveTo>
                <a:lnTo>
                  <a:pt x="2587" y="0"/>
                </a:lnTo>
                <a:lnTo>
                  <a:pt x="2349" y="3"/>
                </a:lnTo>
                <a:lnTo>
                  <a:pt x="1856" y="1228"/>
                </a:lnTo>
                <a:cubicBezTo>
                  <a:pt x="1866" y="1227"/>
                  <a:pt x="1876" y="1227"/>
                  <a:pt x="1887" y="1228"/>
                </a:cubicBezTo>
                <a:cubicBezTo>
                  <a:pt x="2138" y="1232"/>
                  <a:pt x="2345" y="1411"/>
                  <a:pt x="2396" y="1646"/>
                </a:cubicBezTo>
                <a:close/>
                <a:moveTo>
                  <a:pt x="1884" y="1347"/>
                </a:moveTo>
                <a:cubicBezTo>
                  <a:pt x="2111" y="1351"/>
                  <a:pt x="2292" y="1538"/>
                  <a:pt x="2288" y="1765"/>
                </a:cubicBezTo>
                <a:cubicBezTo>
                  <a:pt x="2284" y="1992"/>
                  <a:pt x="2097" y="2173"/>
                  <a:pt x="1870" y="2168"/>
                </a:cubicBezTo>
                <a:cubicBezTo>
                  <a:pt x="1643" y="2164"/>
                  <a:pt x="1462" y="1977"/>
                  <a:pt x="1466" y="1750"/>
                </a:cubicBezTo>
                <a:cubicBezTo>
                  <a:pt x="1470" y="1523"/>
                  <a:pt x="1658" y="1343"/>
                  <a:pt x="1884" y="1347"/>
                </a:cubicBezTo>
                <a:close/>
                <a:moveTo>
                  <a:pt x="1877" y="4472"/>
                </a:moveTo>
                <a:lnTo>
                  <a:pt x="1223" y="4472"/>
                </a:lnTo>
                <a:lnTo>
                  <a:pt x="1655" y="2369"/>
                </a:lnTo>
                <a:cubicBezTo>
                  <a:pt x="1675" y="2377"/>
                  <a:pt x="1695" y="2383"/>
                  <a:pt x="1716" y="2388"/>
                </a:cubicBezTo>
                <a:lnTo>
                  <a:pt x="2173" y="2728"/>
                </a:lnTo>
                <a:lnTo>
                  <a:pt x="2531" y="4472"/>
                </a:lnTo>
                <a:lnTo>
                  <a:pt x="1877" y="4472"/>
                </a:lnTo>
                <a:close/>
                <a:moveTo>
                  <a:pt x="3971" y="1940"/>
                </a:moveTo>
                <a:lnTo>
                  <a:pt x="4300" y="2862"/>
                </a:lnTo>
                <a:lnTo>
                  <a:pt x="4163" y="2892"/>
                </a:lnTo>
                <a:lnTo>
                  <a:pt x="3716" y="2253"/>
                </a:lnTo>
                <a:cubicBezTo>
                  <a:pt x="3829" y="2231"/>
                  <a:pt x="3925" y="2149"/>
                  <a:pt x="3959" y="2031"/>
                </a:cubicBezTo>
                <a:cubicBezTo>
                  <a:pt x="3967" y="2001"/>
                  <a:pt x="3971" y="1970"/>
                  <a:pt x="3971" y="1940"/>
                </a:cubicBezTo>
                <a:close/>
                <a:moveTo>
                  <a:pt x="3506" y="2219"/>
                </a:moveTo>
                <a:lnTo>
                  <a:pt x="2543" y="2044"/>
                </a:lnTo>
                <a:lnTo>
                  <a:pt x="2585" y="1910"/>
                </a:lnTo>
                <a:lnTo>
                  <a:pt x="3362" y="1842"/>
                </a:lnTo>
                <a:cubicBezTo>
                  <a:pt x="3360" y="1848"/>
                  <a:pt x="3358" y="1853"/>
                  <a:pt x="3357" y="1859"/>
                </a:cubicBezTo>
                <a:cubicBezTo>
                  <a:pt x="3316" y="2002"/>
                  <a:pt x="3381" y="2150"/>
                  <a:pt x="3506" y="2219"/>
                </a:cubicBezTo>
                <a:close/>
                <a:moveTo>
                  <a:pt x="3424" y="1879"/>
                </a:moveTo>
                <a:cubicBezTo>
                  <a:pt x="3388" y="2007"/>
                  <a:pt x="3462" y="2142"/>
                  <a:pt x="3591" y="2178"/>
                </a:cubicBezTo>
                <a:cubicBezTo>
                  <a:pt x="3720" y="2215"/>
                  <a:pt x="3854" y="2141"/>
                  <a:pt x="3891" y="2012"/>
                </a:cubicBezTo>
                <a:cubicBezTo>
                  <a:pt x="3928" y="1883"/>
                  <a:pt x="3853" y="1749"/>
                  <a:pt x="3724" y="1712"/>
                </a:cubicBezTo>
                <a:cubicBezTo>
                  <a:pt x="3595" y="1675"/>
                  <a:pt x="3461" y="1750"/>
                  <a:pt x="3424" y="1879"/>
                </a:cubicBezTo>
                <a:close/>
                <a:moveTo>
                  <a:pt x="3658" y="3548"/>
                </a:moveTo>
                <a:lnTo>
                  <a:pt x="3271" y="3548"/>
                </a:lnTo>
                <a:lnTo>
                  <a:pt x="3538" y="2225"/>
                </a:lnTo>
                <a:cubicBezTo>
                  <a:pt x="3550" y="2230"/>
                  <a:pt x="3659" y="2263"/>
                  <a:pt x="3672" y="2266"/>
                </a:cubicBezTo>
                <a:lnTo>
                  <a:pt x="3832" y="2518"/>
                </a:lnTo>
                <a:lnTo>
                  <a:pt x="4044" y="3548"/>
                </a:lnTo>
                <a:lnTo>
                  <a:pt x="3658" y="35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52" name="Freeform 33"/>
          <p:cNvSpPr>
            <a:spLocks noEditPoints="1"/>
          </p:cNvSpPr>
          <p:nvPr/>
        </p:nvSpPr>
        <p:spPr bwMode="auto">
          <a:xfrm>
            <a:off x="302515" y="4652786"/>
            <a:ext cx="402068" cy="455329"/>
          </a:xfrm>
          <a:custGeom>
            <a:avLst/>
            <a:gdLst>
              <a:gd name="T0" fmla="*/ 896 w 2261"/>
              <a:gd name="T1" fmla="*/ 1595 h 2564"/>
              <a:gd name="T2" fmla="*/ 339 w 2261"/>
              <a:gd name="T3" fmla="*/ 2312 h 2564"/>
              <a:gd name="T4" fmla="*/ 203 w 2261"/>
              <a:gd name="T5" fmla="*/ 2564 h 2564"/>
              <a:gd name="T6" fmla="*/ 2025 w 2261"/>
              <a:gd name="T7" fmla="*/ 2312 h 2564"/>
              <a:gd name="T8" fmla="*/ 1470 w 2261"/>
              <a:gd name="T9" fmla="*/ 2169 h 2564"/>
              <a:gd name="T10" fmla="*/ 2064 w 2261"/>
              <a:gd name="T11" fmla="*/ 1239 h 2564"/>
              <a:gd name="T12" fmla="*/ 2025 w 2261"/>
              <a:gd name="T13" fmla="*/ 1375 h 2564"/>
              <a:gd name="T14" fmla="*/ 2155 w 2261"/>
              <a:gd name="T15" fmla="*/ 800 h 2564"/>
              <a:gd name="T16" fmla="*/ 1895 w 2261"/>
              <a:gd name="T17" fmla="*/ 733 h 2564"/>
              <a:gd name="T18" fmla="*/ 1889 w 2261"/>
              <a:gd name="T19" fmla="*/ 786 h 2564"/>
              <a:gd name="T20" fmla="*/ 1889 w 2261"/>
              <a:gd name="T21" fmla="*/ 674 h 2564"/>
              <a:gd name="T22" fmla="*/ 1968 w 2261"/>
              <a:gd name="T23" fmla="*/ 594 h 2564"/>
              <a:gd name="T24" fmla="*/ 2081 w 2261"/>
              <a:gd name="T25" fmla="*/ 594 h 2564"/>
              <a:gd name="T26" fmla="*/ 2161 w 2261"/>
              <a:gd name="T27" fmla="*/ 674 h 2564"/>
              <a:gd name="T28" fmla="*/ 2161 w 2261"/>
              <a:gd name="T29" fmla="*/ 786 h 2564"/>
              <a:gd name="T30" fmla="*/ 1790 w 2261"/>
              <a:gd name="T31" fmla="*/ 710 h 2564"/>
              <a:gd name="T32" fmla="*/ 1496 w 2261"/>
              <a:gd name="T33" fmla="*/ 488 h 2564"/>
              <a:gd name="T34" fmla="*/ 1580 w 2261"/>
              <a:gd name="T35" fmla="*/ 286 h 2564"/>
              <a:gd name="T36" fmla="*/ 1920 w 2261"/>
              <a:gd name="T37" fmla="*/ 519 h 2564"/>
              <a:gd name="T38" fmla="*/ 1807 w 2261"/>
              <a:gd name="T39" fmla="*/ 640 h 2564"/>
              <a:gd name="T40" fmla="*/ 341 w 2261"/>
              <a:gd name="T41" fmla="*/ 685 h 2564"/>
              <a:gd name="T42" fmla="*/ 1030 w 2261"/>
              <a:gd name="T43" fmla="*/ 395 h 2564"/>
              <a:gd name="T44" fmla="*/ 489 w 2261"/>
              <a:gd name="T45" fmla="*/ 907 h 2564"/>
              <a:gd name="T46" fmla="*/ 2191 w 2261"/>
              <a:gd name="T47" fmla="*/ 563 h 2564"/>
              <a:gd name="T48" fmla="*/ 2039 w 2261"/>
              <a:gd name="T49" fmla="*/ 495 h 2564"/>
              <a:gd name="T50" fmla="*/ 1496 w 2261"/>
              <a:gd name="T51" fmla="*/ 83 h 2564"/>
              <a:gd name="T52" fmla="*/ 1294 w 2261"/>
              <a:gd name="T53" fmla="*/ 0 h 2564"/>
              <a:gd name="T54" fmla="*/ 1092 w 2261"/>
              <a:gd name="T55" fmla="*/ 83 h 2564"/>
              <a:gd name="T56" fmla="*/ 1015 w 2261"/>
              <a:gd name="T57" fmla="*/ 223 h 2564"/>
              <a:gd name="T58" fmla="*/ 0 w 2261"/>
              <a:gd name="T59" fmla="*/ 910 h 2564"/>
              <a:gd name="T60" fmla="*/ 476 w 2261"/>
              <a:gd name="T61" fmla="*/ 991 h 2564"/>
              <a:gd name="T62" fmla="*/ 1185 w 2261"/>
              <a:gd name="T63" fmla="*/ 550 h 2564"/>
              <a:gd name="T64" fmla="*/ 1360 w 2261"/>
              <a:gd name="T65" fmla="*/ 564 h 2564"/>
              <a:gd name="T66" fmla="*/ 1858 w 2261"/>
              <a:gd name="T67" fmla="*/ 897 h 2564"/>
              <a:gd name="T68" fmla="*/ 1895 w 2261"/>
              <a:gd name="T69" fmla="*/ 1088 h 2564"/>
              <a:gd name="T70" fmla="*/ 1979 w 2261"/>
              <a:gd name="T71" fmla="*/ 1223 h 2564"/>
              <a:gd name="T72" fmla="*/ 2070 w 2261"/>
              <a:gd name="T73" fmla="*/ 1088 h 2564"/>
              <a:gd name="T74" fmla="*/ 2155 w 2261"/>
              <a:gd name="T75" fmla="*/ 927 h 2564"/>
              <a:gd name="T76" fmla="*/ 2243 w 2261"/>
              <a:gd name="T77" fmla="*/ 820 h 2564"/>
              <a:gd name="T78" fmla="*/ 2243 w 2261"/>
              <a:gd name="T79" fmla="*/ 640 h 2564"/>
              <a:gd name="T80" fmla="*/ 520 w 2261"/>
              <a:gd name="T81" fmla="*/ 971 h 2564"/>
              <a:gd name="T82" fmla="*/ 120 w 2261"/>
              <a:gd name="T83" fmla="*/ 1167 h 2564"/>
              <a:gd name="T84" fmla="*/ 786 w 2261"/>
              <a:gd name="T85" fmla="*/ 1574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61" h="2564">
                <a:moveTo>
                  <a:pt x="1470" y="2169"/>
                </a:moveTo>
                <a:cubicBezTo>
                  <a:pt x="1470" y="1852"/>
                  <a:pt x="1213" y="1595"/>
                  <a:pt x="896" y="1595"/>
                </a:cubicBezTo>
                <a:cubicBezTo>
                  <a:pt x="578" y="1595"/>
                  <a:pt x="321" y="1852"/>
                  <a:pt x="321" y="2169"/>
                </a:cubicBezTo>
                <a:cubicBezTo>
                  <a:pt x="321" y="2218"/>
                  <a:pt x="328" y="2266"/>
                  <a:pt x="339" y="2312"/>
                </a:cubicBezTo>
                <a:lnTo>
                  <a:pt x="203" y="2312"/>
                </a:lnTo>
                <a:lnTo>
                  <a:pt x="203" y="2564"/>
                </a:lnTo>
                <a:lnTo>
                  <a:pt x="2025" y="2564"/>
                </a:lnTo>
                <a:lnTo>
                  <a:pt x="2025" y="2312"/>
                </a:lnTo>
                <a:lnTo>
                  <a:pt x="1452" y="2312"/>
                </a:lnTo>
                <a:cubicBezTo>
                  <a:pt x="1464" y="2266"/>
                  <a:pt x="1470" y="2218"/>
                  <a:pt x="1470" y="2169"/>
                </a:cubicBezTo>
                <a:close/>
                <a:moveTo>
                  <a:pt x="2025" y="1375"/>
                </a:moveTo>
                <a:lnTo>
                  <a:pt x="2064" y="1239"/>
                </a:lnTo>
                <a:lnTo>
                  <a:pt x="1985" y="1239"/>
                </a:lnTo>
                <a:lnTo>
                  <a:pt x="2025" y="1375"/>
                </a:lnTo>
                <a:close/>
                <a:moveTo>
                  <a:pt x="2161" y="786"/>
                </a:moveTo>
                <a:cubicBezTo>
                  <a:pt x="2159" y="791"/>
                  <a:pt x="2157" y="795"/>
                  <a:pt x="2155" y="800"/>
                </a:cubicBezTo>
                <a:lnTo>
                  <a:pt x="2155" y="733"/>
                </a:lnTo>
                <a:lnTo>
                  <a:pt x="1895" y="733"/>
                </a:lnTo>
                <a:lnTo>
                  <a:pt x="1895" y="800"/>
                </a:lnTo>
                <a:cubicBezTo>
                  <a:pt x="1893" y="795"/>
                  <a:pt x="1890" y="791"/>
                  <a:pt x="1889" y="786"/>
                </a:cubicBezTo>
                <a:cubicBezTo>
                  <a:pt x="1881" y="769"/>
                  <a:pt x="1877" y="749"/>
                  <a:pt x="1877" y="730"/>
                </a:cubicBezTo>
                <a:cubicBezTo>
                  <a:pt x="1877" y="711"/>
                  <a:pt x="1881" y="691"/>
                  <a:pt x="1889" y="674"/>
                </a:cubicBezTo>
                <a:cubicBezTo>
                  <a:pt x="1896" y="656"/>
                  <a:pt x="1907" y="639"/>
                  <a:pt x="1921" y="626"/>
                </a:cubicBezTo>
                <a:cubicBezTo>
                  <a:pt x="1934" y="612"/>
                  <a:pt x="1951" y="601"/>
                  <a:pt x="1968" y="594"/>
                </a:cubicBezTo>
                <a:cubicBezTo>
                  <a:pt x="1986" y="586"/>
                  <a:pt x="2005" y="583"/>
                  <a:pt x="2025" y="583"/>
                </a:cubicBezTo>
                <a:cubicBezTo>
                  <a:pt x="2044" y="583"/>
                  <a:pt x="2063" y="586"/>
                  <a:pt x="2081" y="594"/>
                </a:cubicBezTo>
                <a:cubicBezTo>
                  <a:pt x="2099" y="601"/>
                  <a:pt x="2115" y="612"/>
                  <a:pt x="2129" y="626"/>
                </a:cubicBezTo>
                <a:cubicBezTo>
                  <a:pt x="2143" y="639"/>
                  <a:pt x="2154" y="656"/>
                  <a:pt x="2161" y="674"/>
                </a:cubicBezTo>
                <a:cubicBezTo>
                  <a:pt x="2168" y="691"/>
                  <a:pt x="2172" y="711"/>
                  <a:pt x="2172" y="730"/>
                </a:cubicBezTo>
                <a:cubicBezTo>
                  <a:pt x="2172" y="749"/>
                  <a:pt x="2168" y="769"/>
                  <a:pt x="2161" y="786"/>
                </a:cubicBezTo>
                <a:close/>
                <a:moveTo>
                  <a:pt x="1807" y="640"/>
                </a:moveTo>
                <a:cubicBezTo>
                  <a:pt x="1798" y="662"/>
                  <a:pt x="1792" y="686"/>
                  <a:pt x="1790" y="710"/>
                </a:cubicBezTo>
                <a:lnTo>
                  <a:pt x="1459" y="519"/>
                </a:lnTo>
                <a:cubicBezTo>
                  <a:pt x="1472" y="510"/>
                  <a:pt x="1485" y="499"/>
                  <a:pt x="1496" y="488"/>
                </a:cubicBezTo>
                <a:cubicBezTo>
                  <a:pt x="1523" y="461"/>
                  <a:pt x="1544" y="430"/>
                  <a:pt x="1558" y="395"/>
                </a:cubicBezTo>
                <a:cubicBezTo>
                  <a:pt x="1573" y="360"/>
                  <a:pt x="1580" y="323"/>
                  <a:pt x="1580" y="286"/>
                </a:cubicBezTo>
                <a:lnTo>
                  <a:pt x="1580" y="280"/>
                </a:lnTo>
                <a:lnTo>
                  <a:pt x="1920" y="519"/>
                </a:lnTo>
                <a:cubicBezTo>
                  <a:pt x="1897" y="530"/>
                  <a:pt x="1876" y="545"/>
                  <a:pt x="1858" y="563"/>
                </a:cubicBezTo>
                <a:cubicBezTo>
                  <a:pt x="1836" y="585"/>
                  <a:pt x="1819" y="611"/>
                  <a:pt x="1807" y="640"/>
                </a:cubicBezTo>
                <a:close/>
                <a:moveTo>
                  <a:pt x="489" y="907"/>
                </a:moveTo>
                <a:cubicBezTo>
                  <a:pt x="488" y="807"/>
                  <a:pt x="427" y="722"/>
                  <a:pt x="341" y="685"/>
                </a:cubicBezTo>
                <a:lnTo>
                  <a:pt x="1011" y="326"/>
                </a:lnTo>
                <a:cubicBezTo>
                  <a:pt x="1014" y="349"/>
                  <a:pt x="1021" y="373"/>
                  <a:pt x="1030" y="395"/>
                </a:cubicBezTo>
                <a:cubicBezTo>
                  <a:pt x="1041" y="421"/>
                  <a:pt x="1056" y="446"/>
                  <a:pt x="1074" y="468"/>
                </a:cubicBezTo>
                <a:lnTo>
                  <a:pt x="489" y="907"/>
                </a:lnTo>
                <a:close/>
                <a:moveTo>
                  <a:pt x="2243" y="640"/>
                </a:moveTo>
                <a:cubicBezTo>
                  <a:pt x="2231" y="611"/>
                  <a:pt x="2213" y="585"/>
                  <a:pt x="2191" y="563"/>
                </a:cubicBezTo>
                <a:cubicBezTo>
                  <a:pt x="2170" y="542"/>
                  <a:pt x="2144" y="524"/>
                  <a:pt x="2115" y="512"/>
                </a:cubicBezTo>
                <a:cubicBezTo>
                  <a:pt x="2091" y="502"/>
                  <a:pt x="2065" y="496"/>
                  <a:pt x="2039" y="495"/>
                </a:cubicBezTo>
                <a:lnTo>
                  <a:pt x="1545" y="148"/>
                </a:lnTo>
                <a:cubicBezTo>
                  <a:pt x="1532" y="124"/>
                  <a:pt x="1515" y="102"/>
                  <a:pt x="1496" y="83"/>
                </a:cubicBezTo>
                <a:cubicBezTo>
                  <a:pt x="1470" y="57"/>
                  <a:pt x="1438" y="36"/>
                  <a:pt x="1404" y="21"/>
                </a:cubicBezTo>
                <a:cubicBezTo>
                  <a:pt x="1369" y="7"/>
                  <a:pt x="1331" y="0"/>
                  <a:pt x="1294" y="0"/>
                </a:cubicBezTo>
                <a:cubicBezTo>
                  <a:pt x="1257" y="0"/>
                  <a:pt x="1219" y="7"/>
                  <a:pt x="1185" y="21"/>
                </a:cubicBezTo>
                <a:cubicBezTo>
                  <a:pt x="1150" y="36"/>
                  <a:pt x="1118" y="57"/>
                  <a:pt x="1092" y="83"/>
                </a:cubicBezTo>
                <a:cubicBezTo>
                  <a:pt x="1066" y="110"/>
                  <a:pt x="1044" y="142"/>
                  <a:pt x="1030" y="176"/>
                </a:cubicBezTo>
                <a:cubicBezTo>
                  <a:pt x="1024" y="191"/>
                  <a:pt x="1019" y="207"/>
                  <a:pt x="1015" y="223"/>
                </a:cubicBezTo>
                <a:lnTo>
                  <a:pt x="167" y="679"/>
                </a:lnTo>
                <a:cubicBezTo>
                  <a:pt x="70" y="711"/>
                  <a:pt x="0" y="803"/>
                  <a:pt x="0" y="910"/>
                </a:cubicBezTo>
                <a:cubicBezTo>
                  <a:pt x="0" y="1046"/>
                  <a:pt x="110" y="1155"/>
                  <a:pt x="245" y="1155"/>
                </a:cubicBezTo>
                <a:cubicBezTo>
                  <a:pt x="352" y="1155"/>
                  <a:pt x="443" y="1086"/>
                  <a:pt x="476" y="991"/>
                </a:cubicBezTo>
                <a:lnTo>
                  <a:pt x="1117" y="510"/>
                </a:lnTo>
                <a:cubicBezTo>
                  <a:pt x="1137" y="526"/>
                  <a:pt x="1160" y="540"/>
                  <a:pt x="1185" y="550"/>
                </a:cubicBezTo>
                <a:cubicBezTo>
                  <a:pt x="1219" y="564"/>
                  <a:pt x="1257" y="572"/>
                  <a:pt x="1294" y="571"/>
                </a:cubicBezTo>
                <a:cubicBezTo>
                  <a:pt x="1316" y="571"/>
                  <a:pt x="1338" y="569"/>
                  <a:pt x="1360" y="564"/>
                </a:cubicBezTo>
                <a:lnTo>
                  <a:pt x="1808" y="822"/>
                </a:lnTo>
                <a:cubicBezTo>
                  <a:pt x="1819" y="850"/>
                  <a:pt x="1837" y="875"/>
                  <a:pt x="1858" y="897"/>
                </a:cubicBezTo>
                <a:cubicBezTo>
                  <a:pt x="1869" y="908"/>
                  <a:pt x="1882" y="918"/>
                  <a:pt x="1895" y="927"/>
                </a:cubicBezTo>
                <a:lnTo>
                  <a:pt x="1895" y="1088"/>
                </a:lnTo>
                <a:lnTo>
                  <a:pt x="1979" y="1088"/>
                </a:lnTo>
                <a:lnTo>
                  <a:pt x="1979" y="1223"/>
                </a:lnTo>
                <a:lnTo>
                  <a:pt x="2070" y="1223"/>
                </a:lnTo>
                <a:lnTo>
                  <a:pt x="2070" y="1088"/>
                </a:lnTo>
                <a:lnTo>
                  <a:pt x="2155" y="1088"/>
                </a:lnTo>
                <a:lnTo>
                  <a:pt x="2155" y="927"/>
                </a:lnTo>
                <a:cubicBezTo>
                  <a:pt x="2168" y="918"/>
                  <a:pt x="2180" y="908"/>
                  <a:pt x="2191" y="897"/>
                </a:cubicBezTo>
                <a:cubicBezTo>
                  <a:pt x="2213" y="875"/>
                  <a:pt x="2231" y="849"/>
                  <a:pt x="2243" y="820"/>
                </a:cubicBezTo>
                <a:cubicBezTo>
                  <a:pt x="2255" y="792"/>
                  <a:pt x="2261" y="761"/>
                  <a:pt x="2261" y="730"/>
                </a:cubicBezTo>
                <a:cubicBezTo>
                  <a:pt x="2261" y="699"/>
                  <a:pt x="2255" y="668"/>
                  <a:pt x="2243" y="640"/>
                </a:cubicBezTo>
                <a:close/>
                <a:moveTo>
                  <a:pt x="786" y="1574"/>
                </a:moveTo>
                <a:lnTo>
                  <a:pt x="520" y="971"/>
                </a:lnTo>
                <a:cubicBezTo>
                  <a:pt x="492" y="1099"/>
                  <a:pt x="379" y="1194"/>
                  <a:pt x="243" y="1194"/>
                </a:cubicBezTo>
                <a:cubicBezTo>
                  <a:pt x="199" y="1194"/>
                  <a:pt x="157" y="1185"/>
                  <a:pt x="120" y="1167"/>
                </a:cubicBezTo>
                <a:lnTo>
                  <a:pt x="403" y="1808"/>
                </a:lnTo>
                <a:cubicBezTo>
                  <a:pt x="495" y="1687"/>
                  <a:pt x="630" y="1601"/>
                  <a:pt x="786" y="15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059" name="Gruppieren 2058"/>
          <p:cNvGrpSpPr/>
          <p:nvPr/>
        </p:nvGrpSpPr>
        <p:grpSpPr>
          <a:xfrm>
            <a:off x="1151789" y="4905155"/>
            <a:ext cx="363556" cy="420187"/>
            <a:chOff x="2549525" y="942975"/>
            <a:chExt cx="509588" cy="588963"/>
          </a:xfrm>
        </p:grpSpPr>
        <p:sp>
          <p:nvSpPr>
            <p:cNvPr id="2053" name="Freeform 34"/>
            <p:cNvSpPr>
              <a:spLocks noEditPoints="1"/>
            </p:cNvSpPr>
            <p:nvPr/>
          </p:nvSpPr>
          <p:spPr bwMode="auto">
            <a:xfrm>
              <a:off x="2595563" y="1020762"/>
              <a:ext cx="463550" cy="285750"/>
            </a:xfrm>
            <a:custGeom>
              <a:avLst/>
              <a:gdLst>
                <a:gd name="T0" fmla="*/ 1530 w 1713"/>
                <a:gd name="T1" fmla="*/ 37 h 1057"/>
                <a:gd name="T2" fmla="*/ 1664 w 1713"/>
                <a:gd name="T3" fmla="*/ 36 h 1057"/>
                <a:gd name="T4" fmla="*/ 1254 w 1713"/>
                <a:gd name="T5" fmla="*/ 870 h 1057"/>
                <a:gd name="T6" fmla="*/ 16 w 1713"/>
                <a:gd name="T7" fmla="*/ 585 h 1057"/>
                <a:gd name="T8" fmla="*/ 637 w 1713"/>
                <a:gd name="T9" fmla="*/ 601 h 1057"/>
                <a:gd name="T10" fmla="*/ 621 w 1713"/>
                <a:gd name="T11" fmla="*/ 1057 h 1057"/>
                <a:gd name="T12" fmla="*/ 0 w 1713"/>
                <a:gd name="T13" fmla="*/ 1041 h 1057"/>
                <a:gd name="T14" fmla="*/ 16 w 1713"/>
                <a:gd name="T15" fmla="*/ 585 h 1057"/>
                <a:gd name="T16" fmla="*/ 156 w 1713"/>
                <a:gd name="T17" fmla="*/ 752 h 1057"/>
                <a:gd name="T18" fmla="*/ 164 w 1713"/>
                <a:gd name="T19" fmla="*/ 830 h 1057"/>
                <a:gd name="T20" fmla="*/ 71 w 1713"/>
                <a:gd name="T21" fmla="*/ 838 h 1057"/>
                <a:gd name="T22" fmla="*/ 63 w 1713"/>
                <a:gd name="T23" fmla="*/ 761 h 1057"/>
                <a:gd name="T24" fmla="*/ 71 w 1713"/>
                <a:gd name="T25" fmla="*/ 637 h 1057"/>
                <a:gd name="T26" fmla="*/ 164 w 1713"/>
                <a:gd name="T27" fmla="*/ 645 h 1057"/>
                <a:gd name="T28" fmla="*/ 156 w 1713"/>
                <a:gd name="T29" fmla="*/ 723 h 1057"/>
                <a:gd name="T30" fmla="*/ 63 w 1713"/>
                <a:gd name="T31" fmla="*/ 715 h 1057"/>
                <a:gd name="T32" fmla="*/ 71 w 1713"/>
                <a:gd name="T33" fmla="*/ 637 h 1057"/>
                <a:gd name="T34" fmla="*/ 293 w 1713"/>
                <a:gd name="T35" fmla="*/ 637 h 1057"/>
                <a:gd name="T36" fmla="*/ 301 w 1713"/>
                <a:gd name="T37" fmla="*/ 715 h 1057"/>
                <a:gd name="T38" fmla="*/ 208 w 1713"/>
                <a:gd name="T39" fmla="*/ 723 h 1057"/>
                <a:gd name="T40" fmla="*/ 200 w 1713"/>
                <a:gd name="T41" fmla="*/ 645 h 1057"/>
                <a:gd name="T42" fmla="*/ 345 w 1713"/>
                <a:gd name="T43" fmla="*/ 637 h 1057"/>
                <a:gd name="T44" fmla="*/ 437 w 1713"/>
                <a:gd name="T45" fmla="*/ 645 h 1057"/>
                <a:gd name="T46" fmla="*/ 429 w 1713"/>
                <a:gd name="T47" fmla="*/ 723 h 1057"/>
                <a:gd name="T48" fmla="*/ 336 w 1713"/>
                <a:gd name="T49" fmla="*/ 715 h 1057"/>
                <a:gd name="T50" fmla="*/ 345 w 1713"/>
                <a:gd name="T51" fmla="*/ 637 h 1057"/>
                <a:gd name="T52" fmla="*/ 293 w 1713"/>
                <a:gd name="T53" fmla="*/ 752 h 1057"/>
                <a:gd name="T54" fmla="*/ 301 w 1713"/>
                <a:gd name="T55" fmla="*/ 830 h 1057"/>
                <a:gd name="T56" fmla="*/ 208 w 1713"/>
                <a:gd name="T57" fmla="*/ 838 h 1057"/>
                <a:gd name="T58" fmla="*/ 200 w 1713"/>
                <a:gd name="T59" fmla="*/ 761 h 1057"/>
                <a:gd name="T60" fmla="*/ 345 w 1713"/>
                <a:gd name="T61" fmla="*/ 752 h 1057"/>
                <a:gd name="T62" fmla="*/ 437 w 1713"/>
                <a:gd name="T63" fmla="*/ 761 h 1057"/>
                <a:gd name="T64" fmla="*/ 429 w 1713"/>
                <a:gd name="T65" fmla="*/ 838 h 1057"/>
                <a:gd name="T66" fmla="*/ 336 w 1713"/>
                <a:gd name="T67" fmla="*/ 830 h 1057"/>
                <a:gd name="T68" fmla="*/ 345 w 1713"/>
                <a:gd name="T69" fmla="*/ 752 h 1057"/>
                <a:gd name="T70" fmla="*/ 566 w 1713"/>
                <a:gd name="T71" fmla="*/ 752 h 1057"/>
                <a:gd name="T72" fmla="*/ 574 w 1713"/>
                <a:gd name="T73" fmla="*/ 830 h 1057"/>
                <a:gd name="T74" fmla="*/ 481 w 1713"/>
                <a:gd name="T75" fmla="*/ 838 h 1057"/>
                <a:gd name="T76" fmla="*/ 473 w 1713"/>
                <a:gd name="T77" fmla="*/ 761 h 1057"/>
                <a:gd name="T78" fmla="*/ 481 w 1713"/>
                <a:gd name="T79" fmla="*/ 637 h 1057"/>
                <a:gd name="T80" fmla="*/ 574 w 1713"/>
                <a:gd name="T81" fmla="*/ 645 h 1057"/>
                <a:gd name="T82" fmla="*/ 566 w 1713"/>
                <a:gd name="T83" fmla="*/ 723 h 1057"/>
                <a:gd name="T84" fmla="*/ 473 w 1713"/>
                <a:gd name="T85" fmla="*/ 715 h 1057"/>
                <a:gd name="T86" fmla="*/ 481 w 1713"/>
                <a:gd name="T87" fmla="*/ 637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13" h="1057">
                  <a:moveTo>
                    <a:pt x="743" y="870"/>
                  </a:moveTo>
                  <a:lnTo>
                    <a:pt x="1530" y="37"/>
                  </a:lnTo>
                  <a:cubicBezTo>
                    <a:pt x="1564" y="1"/>
                    <a:pt x="1620" y="0"/>
                    <a:pt x="1658" y="31"/>
                  </a:cubicBezTo>
                  <a:lnTo>
                    <a:pt x="1664" y="36"/>
                  </a:lnTo>
                  <a:cubicBezTo>
                    <a:pt x="1701" y="65"/>
                    <a:pt x="1713" y="117"/>
                    <a:pt x="1689" y="157"/>
                  </a:cubicBezTo>
                  <a:lnTo>
                    <a:pt x="1254" y="870"/>
                  </a:lnTo>
                  <a:lnTo>
                    <a:pt x="743" y="870"/>
                  </a:lnTo>
                  <a:close/>
                  <a:moveTo>
                    <a:pt x="16" y="585"/>
                  </a:moveTo>
                  <a:lnTo>
                    <a:pt x="621" y="585"/>
                  </a:lnTo>
                  <a:cubicBezTo>
                    <a:pt x="630" y="585"/>
                    <a:pt x="637" y="593"/>
                    <a:pt x="637" y="601"/>
                  </a:cubicBezTo>
                  <a:lnTo>
                    <a:pt x="637" y="1041"/>
                  </a:lnTo>
                  <a:cubicBezTo>
                    <a:pt x="637" y="1050"/>
                    <a:pt x="630" y="1057"/>
                    <a:pt x="621" y="1057"/>
                  </a:cubicBezTo>
                  <a:lnTo>
                    <a:pt x="16" y="1057"/>
                  </a:lnTo>
                  <a:cubicBezTo>
                    <a:pt x="7" y="1057"/>
                    <a:pt x="0" y="1050"/>
                    <a:pt x="0" y="1041"/>
                  </a:cubicBezTo>
                  <a:lnTo>
                    <a:pt x="0" y="601"/>
                  </a:lnTo>
                  <a:cubicBezTo>
                    <a:pt x="0" y="593"/>
                    <a:pt x="7" y="585"/>
                    <a:pt x="16" y="585"/>
                  </a:cubicBezTo>
                  <a:close/>
                  <a:moveTo>
                    <a:pt x="71" y="752"/>
                  </a:moveTo>
                  <a:lnTo>
                    <a:pt x="156" y="752"/>
                  </a:lnTo>
                  <a:cubicBezTo>
                    <a:pt x="160" y="752"/>
                    <a:pt x="164" y="756"/>
                    <a:pt x="164" y="761"/>
                  </a:cubicBezTo>
                  <a:lnTo>
                    <a:pt x="164" y="830"/>
                  </a:lnTo>
                  <a:cubicBezTo>
                    <a:pt x="164" y="835"/>
                    <a:pt x="160" y="838"/>
                    <a:pt x="156" y="838"/>
                  </a:cubicBezTo>
                  <a:lnTo>
                    <a:pt x="71" y="838"/>
                  </a:lnTo>
                  <a:cubicBezTo>
                    <a:pt x="67" y="838"/>
                    <a:pt x="63" y="835"/>
                    <a:pt x="63" y="830"/>
                  </a:cubicBezTo>
                  <a:lnTo>
                    <a:pt x="63" y="761"/>
                  </a:lnTo>
                  <a:cubicBezTo>
                    <a:pt x="63" y="756"/>
                    <a:pt x="67" y="752"/>
                    <a:pt x="71" y="752"/>
                  </a:cubicBezTo>
                  <a:close/>
                  <a:moveTo>
                    <a:pt x="71" y="637"/>
                  </a:moveTo>
                  <a:lnTo>
                    <a:pt x="156" y="637"/>
                  </a:lnTo>
                  <a:cubicBezTo>
                    <a:pt x="160" y="637"/>
                    <a:pt x="164" y="641"/>
                    <a:pt x="164" y="645"/>
                  </a:cubicBezTo>
                  <a:lnTo>
                    <a:pt x="164" y="715"/>
                  </a:lnTo>
                  <a:cubicBezTo>
                    <a:pt x="164" y="719"/>
                    <a:pt x="160" y="723"/>
                    <a:pt x="156" y="723"/>
                  </a:cubicBezTo>
                  <a:lnTo>
                    <a:pt x="71" y="723"/>
                  </a:lnTo>
                  <a:cubicBezTo>
                    <a:pt x="67" y="723"/>
                    <a:pt x="63" y="719"/>
                    <a:pt x="63" y="715"/>
                  </a:cubicBezTo>
                  <a:lnTo>
                    <a:pt x="63" y="645"/>
                  </a:lnTo>
                  <a:cubicBezTo>
                    <a:pt x="63" y="641"/>
                    <a:pt x="67" y="637"/>
                    <a:pt x="71" y="637"/>
                  </a:cubicBezTo>
                  <a:close/>
                  <a:moveTo>
                    <a:pt x="208" y="637"/>
                  </a:moveTo>
                  <a:lnTo>
                    <a:pt x="293" y="637"/>
                  </a:lnTo>
                  <a:cubicBezTo>
                    <a:pt x="297" y="637"/>
                    <a:pt x="301" y="641"/>
                    <a:pt x="301" y="645"/>
                  </a:cubicBezTo>
                  <a:lnTo>
                    <a:pt x="301" y="715"/>
                  </a:lnTo>
                  <a:cubicBezTo>
                    <a:pt x="301" y="719"/>
                    <a:pt x="297" y="723"/>
                    <a:pt x="293" y="723"/>
                  </a:cubicBezTo>
                  <a:lnTo>
                    <a:pt x="208" y="723"/>
                  </a:lnTo>
                  <a:cubicBezTo>
                    <a:pt x="203" y="723"/>
                    <a:pt x="200" y="719"/>
                    <a:pt x="200" y="715"/>
                  </a:cubicBezTo>
                  <a:lnTo>
                    <a:pt x="200" y="645"/>
                  </a:lnTo>
                  <a:cubicBezTo>
                    <a:pt x="200" y="641"/>
                    <a:pt x="203" y="637"/>
                    <a:pt x="208" y="637"/>
                  </a:cubicBezTo>
                  <a:close/>
                  <a:moveTo>
                    <a:pt x="345" y="637"/>
                  </a:moveTo>
                  <a:lnTo>
                    <a:pt x="429" y="637"/>
                  </a:lnTo>
                  <a:cubicBezTo>
                    <a:pt x="434" y="637"/>
                    <a:pt x="437" y="641"/>
                    <a:pt x="437" y="645"/>
                  </a:cubicBezTo>
                  <a:lnTo>
                    <a:pt x="437" y="715"/>
                  </a:lnTo>
                  <a:cubicBezTo>
                    <a:pt x="437" y="719"/>
                    <a:pt x="434" y="723"/>
                    <a:pt x="429" y="723"/>
                  </a:cubicBezTo>
                  <a:lnTo>
                    <a:pt x="345" y="723"/>
                  </a:lnTo>
                  <a:cubicBezTo>
                    <a:pt x="340" y="723"/>
                    <a:pt x="336" y="719"/>
                    <a:pt x="336" y="715"/>
                  </a:cubicBezTo>
                  <a:lnTo>
                    <a:pt x="336" y="645"/>
                  </a:lnTo>
                  <a:cubicBezTo>
                    <a:pt x="336" y="641"/>
                    <a:pt x="340" y="637"/>
                    <a:pt x="345" y="637"/>
                  </a:cubicBezTo>
                  <a:close/>
                  <a:moveTo>
                    <a:pt x="208" y="752"/>
                  </a:moveTo>
                  <a:lnTo>
                    <a:pt x="293" y="752"/>
                  </a:lnTo>
                  <a:cubicBezTo>
                    <a:pt x="297" y="752"/>
                    <a:pt x="301" y="756"/>
                    <a:pt x="301" y="761"/>
                  </a:cubicBezTo>
                  <a:lnTo>
                    <a:pt x="301" y="830"/>
                  </a:lnTo>
                  <a:cubicBezTo>
                    <a:pt x="301" y="835"/>
                    <a:pt x="297" y="838"/>
                    <a:pt x="293" y="838"/>
                  </a:cubicBezTo>
                  <a:lnTo>
                    <a:pt x="208" y="838"/>
                  </a:lnTo>
                  <a:cubicBezTo>
                    <a:pt x="203" y="838"/>
                    <a:pt x="200" y="835"/>
                    <a:pt x="200" y="830"/>
                  </a:cubicBezTo>
                  <a:lnTo>
                    <a:pt x="200" y="761"/>
                  </a:lnTo>
                  <a:cubicBezTo>
                    <a:pt x="200" y="756"/>
                    <a:pt x="203" y="752"/>
                    <a:pt x="208" y="752"/>
                  </a:cubicBezTo>
                  <a:close/>
                  <a:moveTo>
                    <a:pt x="345" y="752"/>
                  </a:moveTo>
                  <a:lnTo>
                    <a:pt x="429" y="752"/>
                  </a:lnTo>
                  <a:cubicBezTo>
                    <a:pt x="434" y="752"/>
                    <a:pt x="437" y="756"/>
                    <a:pt x="437" y="761"/>
                  </a:cubicBezTo>
                  <a:lnTo>
                    <a:pt x="437" y="830"/>
                  </a:lnTo>
                  <a:cubicBezTo>
                    <a:pt x="437" y="835"/>
                    <a:pt x="434" y="838"/>
                    <a:pt x="429" y="838"/>
                  </a:cubicBezTo>
                  <a:lnTo>
                    <a:pt x="345" y="838"/>
                  </a:lnTo>
                  <a:cubicBezTo>
                    <a:pt x="340" y="838"/>
                    <a:pt x="336" y="835"/>
                    <a:pt x="336" y="830"/>
                  </a:cubicBezTo>
                  <a:lnTo>
                    <a:pt x="336" y="761"/>
                  </a:lnTo>
                  <a:cubicBezTo>
                    <a:pt x="336" y="756"/>
                    <a:pt x="340" y="752"/>
                    <a:pt x="345" y="752"/>
                  </a:cubicBezTo>
                  <a:close/>
                  <a:moveTo>
                    <a:pt x="481" y="752"/>
                  </a:moveTo>
                  <a:lnTo>
                    <a:pt x="566" y="752"/>
                  </a:lnTo>
                  <a:cubicBezTo>
                    <a:pt x="570" y="752"/>
                    <a:pt x="574" y="756"/>
                    <a:pt x="574" y="761"/>
                  </a:cubicBezTo>
                  <a:lnTo>
                    <a:pt x="574" y="830"/>
                  </a:lnTo>
                  <a:cubicBezTo>
                    <a:pt x="574" y="835"/>
                    <a:pt x="570" y="838"/>
                    <a:pt x="566" y="838"/>
                  </a:cubicBezTo>
                  <a:lnTo>
                    <a:pt x="481" y="838"/>
                  </a:lnTo>
                  <a:cubicBezTo>
                    <a:pt x="477" y="838"/>
                    <a:pt x="473" y="835"/>
                    <a:pt x="473" y="830"/>
                  </a:cubicBezTo>
                  <a:lnTo>
                    <a:pt x="473" y="761"/>
                  </a:lnTo>
                  <a:cubicBezTo>
                    <a:pt x="473" y="756"/>
                    <a:pt x="477" y="752"/>
                    <a:pt x="481" y="752"/>
                  </a:cubicBezTo>
                  <a:close/>
                  <a:moveTo>
                    <a:pt x="481" y="637"/>
                  </a:moveTo>
                  <a:lnTo>
                    <a:pt x="566" y="637"/>
                  </a:lnTo>
                  <a:cubicBezTo>
                    <a:pt x="570" y="637"/>
                    <a:pt x="574" y="641"/>
                    <a:pt x="574" y="645"/>
                  </a:cubicBezTo>
                  <a:lnTo>
                    <a:pt x="574" y="715"/>
                  </a:lnTo>
                  <a:cubicBezTo>
                    <a:pt x="574" y="719"/>
                    <a:pt x="570" y="723"/>
                    <a:pt x="566" y="723"/>
                  </a:cubicBezTo>
                  <a:lnTo>
                    <a:pt x="481" y="723"/>
                  </a:lnTo>
                  <a:cubicBezTo>
                    <a:pt x="477" y="723"/>
                    <a:pt x="473" y="719"/>
                    <a:pt x="473" y="715"/>
                  </a:cubicBezTo>
                  <a:lnTo>
                    <a:pt x="473" y="645"/>
                  </a:lnTo>
                  <a:cubicBezTo>
                    <a:pt x="473" y="641"/>
                    <a:pt x="477" y="637"/>
                    <a:pt x="481" y="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2054" name="Freeform 35"/>
            <p:cNvSpPr>
              <a:spLocks noEditPoints="1"/>
            </p:cNvSpPr>
            <p:nvPr/>
          </p:nvSpPr>
          <p:spPr bwMode="auto">
            <a:xfrm>
              <a:off x="2549525" y="1409700"/>
              <a:ext cx="471488" cy="122238"/>
            </a:xfrm>
            <a:custGeom>
              <a:avLst/>
              <a:gdLst>
                <a:gd name="T0" fmla="*/ 0 w 1742"/>
                <a:gd name="T1" fmla="*/ 38 h 450"/>
                <a:gd name="T2" fmla="*/ 222 w 1742"/>
                <a:gd name="T3" fmla="*/ 164 h 450"/>
                <a:gd name="T4" fmla="*/ 541 w 1742"/>
                <a:gd name="T5" fmla="*/ 26 h 450"/>
                <a:gd name="T6" fmla="*/ 570 w 1742"/>
                <a:gd name="T7" fmla="*/ 1 h 450"/>
                <a:gd name="T8" fmla="*/ 596 w 1742"/>
                <a:gd name="T9" fmla="*/ 28 h 450"/>
                <a:gd name="T10" fmla="*/ 848 w 1742"/>
                <a:gd name="T11" fmla="*/ 165 h 450"/>
                <a:gd name="T12" fmla="*/ 1161 w 1742"/>
                <a:gd name="T13" fmla="*/ 26 h 450"/>
                <a:gd name="T14" fmla="*/ 1190 w 1742"/>
                <a:gd name="T15" fmla="*/ 0 h 450"/>
                <a:gd name="T16" fmla="*/ 1217 w 1742"/>
                <a:gd name="T17" fmla="*/ 28 h 450"/>
                <a:gd name="T18" fmla="*/ 1479 w 1742"/>
                <a:gd name="T19" fmla="*/ 165 h 450"/>
                <a:gd name="T20" fmla="*/ 1742 w 1742"/>
                <a:gd name="T21" fmla="*/ 35 h 450"/>
                <a:gd name="T22" fmla="*/ 1742 w 1742"/>
                <a:gd name="T23" fmla="*/ 142 h 450"/>
                <a:gd name="T24" fmla="*/ 1480 w 1742"/>
                <a:gd name="T25" fmla="*/ 245 h 450"/>
                <a:gd name="T26" fmla="*/ 1185 w 1742"/>
                <a:gd name="T27" fmla="*/ 111 h 450"/>
                <a:gd name="T28" fmla="*/ 843 w 1742"/>
                <a:gd name="T29" fmla="*/ 245 h 450"/>
                <a:gd name="T30" fmla="*/ 565 w 1742"/>
                <a:gd name="T31" fmla="*/ 111 h 450"/>
                <a:gd name="T32" fmla="*/ 214 w 1742"/>
                <a:gd name="T33" fmla="*/ 244 h 450"/>
                <a:gd name="T34" fmla="*/ 0 w 1742"/>
                <a:gd name="T35" fmla="*/ 147 h 450"/>
                <a:gd name="T36" fmla="*/ 0 w 1742"/>
                <a:gd name="T37" fmla="*/ 38 h 450"/>
                <a:gd name="T38" fmla="*/ 0 w 1742"/>
                <a:gd name="T39" fmla="*/ 252 h 450"/>
                <a:gd name="T40" fmla="*/ 222 w 1742"/>
                <a:gd name="T41" fmla="*/ 360 h 450"/>
                <a:gd name="T42" fmla="*/ 543 w 1742"/>
                <a:gd name="T43" fmla="*/ 240 h 450"/>
                <a:gd name="T44" fmla="*/ 570 w 1742"/>
                <a:gd name="T45" fmla="*/ 220 h 450"/>
                <a:gd name="T46" fmla="*/ 594 w 1742"/>
                <a:gd name="T47" fmla="*/ 242 h 450"/>
                <a:gd name="T48" fmla="*/ 847 w 1742"/>
                <a:gd name="T49" fmla="*/ 361 h 450"/>
                <a:gd name="T50" fmla="*/ 1163 w 1742"/>
                <a:gd name="T51" fmla="*/ 240 h 450"/>
                <a:gd name="T52" fmla="*/ 1190 w 1742"/>
                <a:gd name="T53" fmla="*/ 220 h 450"/>
                <a:gd name="T54" fmla="*/ 1215 w 1742"/>
                <a:gd name="T55" fmla="*/ 243 h 450"/>
                <a:gd name="T56" fmla="*/ 1479 w 1742"/>
                <a:gd name="T57" fmla="*/ 361 h 450"/>
                <a:gd name="T58" fmla="*/ 1742 w 1742"/>
                <a:gd name="T59" fmla="*/ 250 h 450"/>
                <a:gd name="T60" fmla="*/ 1742 w 1742"/>
                <a:gd name="T61" fmla="*/ 351 h 450"/>
                <a:gd name="T62" fmla="*/ 1480 w 1742"/>
                <a:gd name="T63" fmla="*/ 442 h 450"/>
                <a:gd name="T64" fmla="*/ 1185 w 1742"/>
                <a:gd name="T65" fmla="*/ 324 h 450"/>
                <a:gd name="T66" fmla="*/ 844 w 1742"/>
                <a:gd name="T67" fmla="*/ 442 h 450"/>
                <a:gd name="T68" fmla="*/ 565 w 1742"/>
                <a:gd name="T69" fmla="*/ 324 h 450"/>
                <a:gd name="T70" fmla="*/ 215 w 1742"/>
                <a:gd name="T71" fmla="*/ 441 h 450"/>
                <a:gd name="T72" fmla="*/ 0 w 1742"/>
                <a:gd name="T73" fmla="*/ 355 h 450"/>
                <a:gd name="T74" fmla="*/ 0 w 1742"/>
                <a:gd name="T75" fmla="*/ 25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2" h="450">
                  <a:moveTo>
                    <a:pt x="0" y="38"/>
                  </a:moveTo>
                  <a:cubicBezTo>
                    <a:pt x="68" y="105"/>
                    <a:pt x="140" y="156"/>
                    <a:pt x="222" y="164"/>
                  </a:cubicBezTo>
                  <a:cubicBezTo>
                    <a:pt x="310" y="173"/>
                    <a:pt x="413" y="136"/>
                    <a:pt x="541" y="26"/>
                  </a:cubicBezTo>
                  <a:lnTo>
                    <a:pt x="570" y="1"/>
                  </a:lnTo>
                  <a:lnTo>
                    <a:pt x="596" y="28"/>
                  </a:lnTo>
                  <a:cubicBezTo>
                    <a:pt x="674" y="108"/>
                    <a:pt x="757" y="159"/>
                    <a:pt x="848" y="165"/>
                  </a:cubicBezTo>
                  <a:cubicBezTo>
                    <a:pt x="939" y="170"/>
                    <a:pt x="1042" y="129"/>
                    <a:pt x="1161" y="26"/>
                  </a:cubicBezTo>
                  <a:lnTo>
                    <a:pt x="1190" y="0"/>
                  </a:lnTo>
                  <a:lnTo>
                    <a:pt x="1217" y="28"/>
                  </a:lnTo>
                  <a:cubicBezTo>
                    <a:pt x="1305" y="121"/>
                    <a:pt x="1392" y="165"/>
                    <a:pt x="1479" y="165"/>
                  </a:cubicBezTo>
                  <a:cubicBezTo>
                    <a:pt x="1564" y="164"/>
                    <a:pt x="1652" y="120"/>
                    <a:pt x="1742" y="35"/>
                  </a:cubicBezTo>
                  <a:lnTo>
                    <a:pt x="1742" y="142"/>
                  </a:lnTo>
                  <a:cubicBezTo>
                    <a:pt x="1655" y="209"/>
                    <a:pt x="1568" y="245"/>
                    <a:pt x="1480" y="245"/>
                  </a:cubicBezTo>
                  <a:cubicBezTo>
                    <a:pt x="1379" y="246"/>
                    <a:pt x="1281" y="202"/>
                    <a:pt x="1185" y="111"/>
                  </a:cubicBezTo>
                  <a:cubicBezTo>
                    <a:pt x="1060" y="212"/>
                    <a:pt x="948" y="252"/>
                    <a:pt x="843" y="245"/>
                  </a:cubicBezTo>
                  <a:cubicBezTo>
                    <a:pt x="741" y="239"/>
                    <a:pt x="649" y="190"/>
                    <a:pt x="565" y="111"/>
                  </a:cubicBezTo>
                  <a:cubicBezTo>
                    <a:pt x="430" y="219"/>
                    <a:pt x="316" y="255"/>
                    <a:pt x="214" y="244"/>
                  </a:cubicBezTo>
                  <a:cubicBezTo>
                    <a:pt x="134" y="236"/>
                    <a:pt x="64" y="199"/>
                    <a:pt x="0" y="147"/>
                  </a:cubicBezTo>
                  <a:lnTo>
                    <a:pt x="0" y="38"/>
                  </a:lnTo>
                  <a:close/>
                  <a:moveTo>
                    <a:pt x="0" y="252"/>
                  </a:moveTo>
                  <a:cubicBezTo>
                    <a:pt x="67" y="310"/>
                    <a:pt x="139" y="353"/>
                    <a:pt x="222" y="360"/>
                  </a:cubicBezTo>
                  <a:cubicBezTo>
                    <a:pt x="310" y="368"/>
                    <a:pt x="414" y="336"/>
                    <a:pt x="543" y="240"/>
                  </a:cubicBezTo>
                  <a:lnTo>
                    <a:pt x="570" y="220"/>
                  </a:lnTo>
                  <a:lnTo>
                    <a:pt x="594" y="242"/>
                  </a:lnTo>
                  <a:cubicBezTo>
                    <a:pt x="672" y="312"/>
                    <a:pt x="756" y="356"/>
                    <a:pt x="847" y="361"/>
                  </a:cubicBezTo>
                  <a:cubicBezTo>
                    <a:pt x="940" y="366"/>
                    <a:pt x="1044" y="330"/>
                    <a:pt x="1163" y="240"/>
                  </a:cubicBezTo>
                  <a:lnTo>
                    <a:pt x="1190" y="220"/>
                  </a:lnTo>
                  <a:lnTo>
                    <a:pt x="1215" y="243"/>
                  </a:lnTo>
                  <a:cubicBezTo>
                    <a:pt x="1303" y="323"/>
                    <a:pt x="1391" y="362"/>
                    <a:pt x="1479" y="361"/>
                  </a:cubicBezTo>
                  <a:cubicBezTo>
                    <a:pt x="1565" y="360"/>
                    <a:pt x="1653" y="323"/>
                    <a:pt x="1742" y="250"/>
                  </a:cubicBezTo>
                  <a:lnTo>
                    <a:pt x="1742" y="351"/>
                  </a:lnTo>
                  <a:cubicBezTo>
                    <a:pt x="1655" y="410"/>
                    <a:pt x="1567" y="441"/>
                    <a:pt x="1480" y="442"/>
                  </a:cubicBezTo>
                  <a:cubicBezTo>
                    <a:pt x="1379" y="442"/>
                    <a:pt x="1281" y="404"/>
                    <a:pt x="1185" y="324"/>
                  </a:cubicBezTo>
                  <a:cubicBezTo>
                    <a:pt x="1060" y="412"/>
                    <a:pt x="948" y="447"/>
                    <a:pt x="844" y="442"/>
                  </a:cubicBezTo>
                  <a:cubicBezTo>
                    <a:pt x="741" y="437"/>
                    <a:pt x="650" y="393"/>
                    <a:pt x="565" y="324"/>
                  </a:cubicBezTo>
                  <a:cubicBezTo>
                    <a:pt x="430" y="419"/>
                    <a:pt x="316" y="450"/>
                    <a:pt x="215" y="441"/>
                  </a:cubicBezTo>
                  <a:cubicBezTo>
                    <a:pt x="135" y="434"/>
                    <a:pt x="65" y="402"/>
                    <a:pt x="0" y="355"/>
                  </a:cubicBezTo>
                  <a:lnTo>
                    <a:pt x="0" y="2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2055" name="Freeform 36"/>
            <p:cNvSpPr>
              <a:spLocks noEditPoints="1"/>
            </p:cNvSpPr>
            <p:nvPr/>
          </p:nvSpPr>
          <p:spPr bwMode="auto">
            <a:xfrm>
              <a:off x="2557463" y="942975"/>
              <a:ext cx="438150" cy="482600"/>
            </a:xfrm>
            <a:custGeom>
              <a:avLst/>
              <a:gdLst>
                <a:gd name="T0" fmla="*/ 451 w 1625"/>
                <a:gd name="T1" fmla="*/ 838 h 1789"/>
                <a:gd name="T2" fmla="*/ 594 w 1625"/>
                <a:gd name="T3" fmla="*/ 20 h 1789"/>
                <a:gd name="T4" fmla="*/ 618 w 1625"/>
                <a:gd name="T5" fmla="*/ 0 h 1789"/>
                <a:gd name="T6" fmla="*/ 737 w 1625"/>
                <a:gd name="T7" fmla="*/ 0 h 1789"/>
                <a:gd name="T8" fmla="*/ 820 w 1625"/>
                <a:gd name="T9" fmla="*/ 0 h 1789"/>
                <a:gd name="T10" fmla="*/ 939 w 1625"/>
                <a:gd name="T11" fmla="*/ 0 h 1789"/>
                <a:gd name="T12" fmla="*/ 963 w 1625"/>
                <a:gd name="T13" fmla="*/ 20 h 1789"/>
                <a:gd name="T14" fmla="*/ 1107 w 1625"/>
                <a:gd name="T15" fmla="*/ 842 h 1789"/>
                <a:gd name="T16" fmla="*/ 1038 w 1625"/>
                <a:gd name="T17" fmla="*/ 915 h 1789"/>
                <a:gd name="T18" fmla="*/ 1003 w 1625"/>
                <a:gd name="T19" fmla="*/ 716 h 1789"/>
                <a:gd name="T20" fmla="*/ 554 w 1625"/>
                <a:gd name="T21" fmla="*/ 716 h 1789"/>
                <a:gd name="T22" fmla="*/ 533 w 1625"/>
                <a:gd name="T23" fmla="*/ 838 h 1789"/>
                <a:gd name="T24" fmla="*/ 451 w 1625"/>
                <a:gd name="T25" fmla="*/ 838 h 1789"/>
                <a:gd name="T26" fmla="*/ 1546 w 1625"/>
                <a:gd name="T27" fmla="*/ 1205 h 1789"/>
                <a:gd name="T28" fmla="*/ 1625 w 1625"/>
                <a:gd name="T29" fmla="*/ 1283 h 1789"/>
                <a:gd name="T30" fmla="*/ 1625 w 1625"/>
                <a:gd name="T31" fmla="*/ 1412 h 1789"/>
                <a:gd name="T32" fmla="*/ 1555 w 1625"/>
                <a:gd name="T33" fmla="*/ 1483 h 1789"/>
                <a:gd name="T34" fmla="*/ 1485 w 1625"/>
                <a:gd name="T35" fmla="*/ 1483 h 1789"/>
                <a:gd name="T36" fmla="*/ 1485 w 1625"/>
                <a:gd name="T37" fmla="*/ 1776 h 1789"/>
                <a:gd name="T38" fmla="*/ 1162 w 1625"/>
                <a:gd name="T39" fmla="*/ 1629 h 1789"/>
                <a:gd name="T40" fmla="*/ 1014 w 1625"/>
                <a:gd name="T41" fmla="*/ 1732 h 1789"/>
                <a:gd name="T42" fmla="*/ 1014 w 1625"/>
                <a:gd name="T43" fmla="*/ 1483 h 1789"/>
                <a:gd name="T44" fmla="*/ 657 w 1625"/>
                <a:gd name="T45" fmla="*/ 1483 h 1789"/>
                <a:gd name="T46" fmla="*/ 657 w 1625"/>
                <a:gd name="T47" fmla="*/ 1724 h 1789"/>
                <a:gd name="T48" fmla="*/ 542 w 1625"/>
                <a:gd name="T49" fmla="*/ 1629 h 1789"/>
                <a:gd name="T50" fmla="*/ 185 w 1625"/>
                <a:gd name="T51" fmla="*/ 1776 h 1789"/>
                <a:gd name="T52" fmla="*/ 185 w 1625"/>
                <a:gd name="T53" fmla="*/ 1483 h 1789"/>
                <a:gd name="T54" fmla="*/ 70 w 1625"/>
                <a:gd name="T55" fmla="*/ 1483 h 1789"/>
                <a:gd name="T56" fmla="*/ 0 w 1625"/>
                <a:gd name="T57" fmla="*/ 1412 h 1789"/>
                <a:gd name="T58" fmla="*/ 0 w 1625"/>
                <a:gd name="T59" fmla="*/ 1283 h 1789"/>
                <a:gd name="T60" fmla="*/ 79 w 1625"/>
                <a:gd name="T61" fmla="*/ 1205 h 1789"/>
                <a:gd name="T62" fmla="*/ 102 w 1625"/>
                <a:gd name="T63" fmla="*/ 1205 h 1789"/>
                <a:gd name="T64" fmla="*/ 102 w 1625"/>
                <a:gd name="T65" fmla="*/ 1375 h 1789"/>
                <a:gd name="T66" fmla="*/ 118 w 1625"/>
                <a:gd name="T67" fmla="*/ 1391 h 1789"/>
                <a:gd name="T68" fmla="*/ 806 w 1625"/>
                <a:gd name="T69" fmla="*/ 1391 h 1789"/>
                <a:gd name="T70" fmla="*/ 821 w 1625"/>
                <a:gd name="T71" fmla="*/ 1375 h 1789"/>
                <a:gd name="T72" fmla="*/ 821 w 1625"/>
                <a:gd name="T73" fmla="*/ 1205 h 1789"/>
                <a:gd name="T74" fmla="*/ 1546 w 1625"/>
                <a:gd name="T75" fmla="*/ 1205 h 1789"/>
                <a:gd name="T76" fmla="*/ 988 w 1625"/>
                <a:gd name="T77" fmla="*/ 635 h 1789"/>
                <a:gd name="T78" fmla="*/ 943 w 1625"/>
                <a:gd name="T79" fmla="*/ 377 h 1789"/>
                <a:gd name="T80" fmla="*/ 614 w 1625"/>
                <a:gd name="T81" fmla="*/ 377 h 1789"/>
                <a:gd name="T82" fmla="*/ 568 w 1625"/>
                <a:gd name="T83" fmla="*/ 635 h 1789"/>
                <a:gd name="T84" fmla="*/ 988 w 1625"/>
                <a:gd name="T85" fmla="*/ 635 h 1789"/>
                <a:gd name="T86" fmla="*/ 929 w 1625"/>
                <a:gd name="T87" fmla="*/ 296 h 1789"/>
                <a:gd name="T88" fmla="*/ 891 w 1625"/>
                <a:gd name="T89" fmla="*/ 81 h 1789"/>
                <a:gd name="T90" fmla="*/ 666 w 1625"/>
                <a:gd name="T91" fmla="*/ 81 h 1789"/>
                <a:gd name="T92" fmla="*/ 628 w 1625"/>
                <a:gd name="T93" fmla="*/ 296 h 1789"/>
                <a:gd name="T94" fmla="*/ 929 w 1625"/>
                <a:gd name="T95" fmla="*/ 296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5" h="1789">
                  <a:moveTo>
                    <a:pt x="451" y="838"/>
                  </a:moveTo>
                  <a:lnTo>
                    <a:pt x="594" y="20"/>
                  </a:lnTo>
                  <a:cubicBezTo>
                    <a:pt x="596" y="8"/>
                    <a:pt x="606" y="0"/>
                    <a:pt x="618" y="0"/>
                  </a:cubicBezTo>
                  <a:lnTo>
                    <a:pt x="737" y="0"/>
                  </a:lnTo>
                  <a:lnTo>
                    <a:pt x="820" y="0"/>
                  </a:lnTo>
                  <a:lnTo>
                    <a:pt x="939" y="0"/>
                  </a:lnTo>
                  <a:cubicBezTo>
                    <a:pt x="951" y="0"/>
                    <a:pt x="961" y="8"/>
                    <a:pt x="963" y="20"/>
                  </a:cubicBezTo>
                  <a:lnTo>
                    <a:pt x="1107" y="842"/>
                  </a:lnTo>
                  <a:lnTo>
                    <a:pt x="1038" y="915"/>
                  </a:lnTo>
                  <a:lnTo>
                    <a:pt x="1003" y="716"/>
                  </a:lnTo>
                  <a:lnTo>
                    <a:pt x="554" y="716"/>
                  </a:lnTo>
                  <a:lnTo>
                    <a:pt x="533" y="838"/>
                  </a:lnTo>
                  <a:lnTo>
                    <a:pt x="451" y="838"/>
                  </a:lnTo>
                  <a:close/>
                  <a:moveTo>
                    <a:pt x="1546" y="1205"/>
                  </a:moveTo>
                  <a:cubicBezTo>
                    <a:pt x="1594" y="1205"/>
                    <a:pt x="1625" y="1236"/>
                    <a:pt x="1625" y="1283"/>
                  </a:cubicBezTo>
                  <a:lnTo>
                    <a:pt x="1625" y="1412"/>
                  </a:lnTo>
                  <a:cubicBezTo>
                    <a:pt x="1625" y="1451"/>
                    <a:pt x="1594" y="1483"/>
                    <a:pt x="1555" y="1483"/>
                  </a:cubicBezTo>
                  <a:lnTo>
                    <a:pt x="1485" y="1483"/>
                  </a:lnTo>
                  <a:lnTo>
                    <a:pt x="1485" y="1776"/>
                  </a:lnTo>
                  <a:cubicBezTo>
                    <a:pt x="1376" y="1789"/>
                    <a:pt x="1269" y="1741"/>
                    <a:pt x="1162" y="1629"/>
                  </a:cubicBezTo>
                  <a:cubicBezTo>
                    <a:pt x="1111" y="1674"/>
                    <a:pt x="1061" y="1708"/>
                    <a:pt x="1014" y="1732"/>
                  </a:cubicBezTo>
                  <a:lnTo>
                    <a:pt x="1014" y="1483"/>
                  </a:lnTo>
                  <a:lnTo>
                    <a:pt x="657" y="1483"/>
                  </a:lnTo>
                  <a:lnTo>
                    <a:pt x="657" y="1724"/>
                  </a:lnTo>
                  <a:cubicBezTo>
                    <a:pt x="617" y="1699"/>
                    <a:pt x="579" y="1667"/>
                    <a:pt x="542" y="1629"/>
                  </a:cubicBezTo>
                  <a:cubicBezTo>
                    <a:pt x="401" y="1751"/>
                    <a:pt x="285" y="1789"/>
                    <a:pt x="185" y="1776"/>
                  </a:cubicBezTo>
                  <a:lnTo>
                    <a:pt x="185" y="1483"/>
                  </a:lnTo>
                  <a:lnTo>
                    <a:pt x="70" y="1483"/>
                  </a:lnTo>
                  <a:cubicBezTo>
                    <a:pt x="31" y="1483"/>
                    <a:pt x="0" y="1451"/>
                    <a:pt x="0" y="1412"/>
                  </a:cubicBezTo>
                  <a:lnTo>
                    <a:pt x="0" y="1283"/>
                  </a:lnTo>
                  <a:cubicBezTo>
                    <a:pt x="0" y="1236"/>
                    <a:pt x="31" y="1205"/>
                    <a:pt x="79" y="1205"/>
                  </a:cubicBezTo>
                  <a:lnTo>
                    <a:pt x="102" y="1205"/>
                  </a:lnTo>
                  <a:lnTo>
                    <a:pt x="102" y="1375"/>
                  </a:lnTo>
                  <a:cubicBezTo>
                    <a:pt x="102" y="1384"/>
                    <a:pt x="109" y="1391"/>
                    <a:pt x="118" y="1391"/>
                  </a:cubicBezTo>
                  <a:lnTo>
                    <a:pt x="806" y="1391"/>
                  </a:lnTo>
                  <a:cubicBezTo>
                    <a:pt x="814" y="1391"/>
                    <a:pt x="821" y="1384"/>
                    <a:pt x="821" y="1375"/>
                  </a:cubicBezTo>
                  <a:lnTo>
                    <a:pt x="821" y="1205"/>
                  </a:lnTo>
                  <a:lnTo>
                    <a:pt x="1546" y="1205"/>
                  </a:lnTo>
                  <a:close/>
                  <a:moveTo>
                    <a:pt x="988" y="635"/>
                  </a:moveTo>
                  <a:lnTo>
                    <a:pt x="943" y="377"/>
                  </a:lnTo>
                  <a:lnTo>
                    <a:pt x="614" y="377"/>
                  </a:lnTo>
                  <a:lnTo>
                    <a:pt x="568" y="635"/>
                  </a:lnTo>
                  <a:lnTo>
                    <a:pt x="988" y="635"/>
                  </a:lnTo>
                  <a:close/>
                  <a:moveTo>
                    <a:pt x="929" y="296"/>
                  </a:moveTo>
                  <a:lnTo>
                    <a:pt x="891" y="81"/>
                  </a:lnTo>
                  <a:cubicBezTo>
                    <a:pt x="816" y="81"/>
                    <a:pt x="741" y="81"/>
                    <a:pt x="666" y="81"/>
                  </a:cubicBezTo>
                  <a:lnTo>
                    <a:pt x="628" y="296"/>
                  </a:lnTo>
                  <a:lnTo>
                    <a:pt x="929" y="2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2062" name="Freeform 41"/>
          <p:cNvSpPr>
            <a:spLocks noEditPoints="1"/>
          </p:cNvSpPr>
          <p:nvPr/>
        </p:nvSpPr>
        <p:spPr bwMode="auto">
          <a:xfrm flipH="1">
            <a:off x="871907" y="1181840"/>
            <a:ext cx="290800" cy="376000"/>
          </a:xfrm>
          <a:custGeom>
            <a:avLst/>
            <a:gdLst>
              <a:gd name="T0" fmla="*/ 502 w 919"/>
              <a:gd name="T1" fmla="*/ 508 h 1190"/>
              <a:gd name="T2" fmla="*/ 263 w 919"/>
              <a:gd name="T3" fmla="*/ 569 h 1190"/>
              <a:gd name="T4" fmla="*/ 643 w 919"/>
              <a:gd name="T5" fmla="*/ 280 h 1190"/>
              <a:gd name="T6" fmla="*/ 234 w 919"/>
              <a:gd name="T7" fmla="*/ 426 h 1190"/>
              <a:gd name="T8" fmla="*/ 530 w 919"/>
              <a:gd name="T9" fmla="*/ 285 h 1190"/>
              <a:gd name="T10" fmla="*/ 548 w 919"/>
              <a:gd name="T11" fmla="*/ 97 h 1190"/>
              <a:gd name="T12" fmla="*/ 529 w 919"/>
              <a:gd name="T13" fmla="*/ 323 h 1190"/>
              <a:gd name="T14" fmla="*/ 29 w 919"/>
              <a:gd name="T15" fmla="*/ 453 h 1190"/>
              <a:gd name="T16" fmla="*/ 29 w 919"/>
              <a:gd name="T17" fmla="*/ 597 h 1190"/>
              <a:gd name="T18" fmla="*/ 29 w 919"/>
              <a:gd name="T19" fmla="*/ 741 h 1190"/>
              <a:gd name="T20" fmla="*/ 135 w 919"/>
              <a:gd name="T21" fmla="*/ 1160 h 1190"/>
              <a:gd name="T22" fmla="*/ 234 w 919"/>
              <a:gd name="T23" fmla="*/ 712 h 1190"/>
              <a:gd name="T24" fmla="*/ 489 w 919"/>
              <a:gd name="T25" fmla="*/ 665 h 1190"/>
              <a:gd name="T26" fmla="*/ 548 w 919"/>
              <a:gd name="T27" fmla="*/ 548 h 1190"/>
              <a:gd name="T28" fmla="*/ 814 w 919"/>
              <a:gd name="T29" fmla="*/ 1126 h 1190"/>
              <a:gd name="T30" fmla="*/ 892 w 919"/>
              <a:gd name="T31" fmla="*/ 553 h 1190"/>
              <a:gd name="T32" fmla="*/ 788 w 919"/>
              <a:gd name="T33" fmla="*/ 359 h 1190"/>
              <a:gd name="T34" fmla="*/ 873 w 919"/>
              <a:gd name="T35" fmla="*/ 53 h 1190"/>
              <a:gd name="T36" fmla="*/ 502 w 919"/>
              <a:gd name="T37" fmla="*/ 0 h 1190"/>
              <a:gd name="T38" fmla="*/ 643 w 919"/>
              <a:gd name="T39" fmla="*/ 432 h 1190"/>
              <a:gd name="T40" fmla="*/ 711 w 919"/>
              <a:gd name="T41" fmla="*/ 137 h 1190"/>
              <a:gd name="T42" fmla="*/ 711 w 919"/>
              <a:gd name="T43" fmla="*/ 193 h 1190"/>
              <a:gd name="T44" fmla="*/ 711 w 919"/>
              <a:gd name="T45" fmla="*/ 356 h 1190"/>
              <a:gd name="T46" fmla="*/ 711 w 919"/>
              <a:gd name="T47" fmla="*/ 415 h 1190"/>
              <a:gd name="T48" fmla="*/ 711 w 919"/>
              <a:gd name="T49" fmla="*/ 642 h 1190"/>
              <a:gd name="T50" fmla="*/ 711 w 919"/>
              <a:gd name="T51" fmla="*/ 764 h 1190"/>
              <a:gd name="T52" fmla="*/ 711 w 919"/>
              <a:gd name="T53" fmla="*/ 937 h 1190"/>
              <a:gd name="T54" fmla="*/ 716 w 919"/>
              <a:gd name="T55" fmla="*/ 1163 h 1190"/>
              <a:gd name="T56" fmla="*/ 688 w 919"/>
              <a:gd name="T57" fmla="*/ 104 h 1190"/>
              <a:gd name="T58" fmla="*/ 688 w 919"/>
              <a:gd name="T59" fmla="*/ 160 h 1190"/>
              <a:gd name="T60" fmla="*/ 688 w 919"/>
              <a:gd name="T61" fmla="*/ 216 h 1190"/>
              <a:gd name="T62" fmla="*/ 733 w 919"/>
              <a:gd name="T63" fmla="*/ 184 h 1190"/>
              <a:gd name="T64" fmla="*/ 688 w 919"/>
              <a:gd name="T65" fmla="*/ 325 h 1190"/>
              <a:gd name="T66" fmla="*/ 688 w 919"/>
              <a:gd name="T67" fmla="*/ 380 h 1190"/>
              <a:gd name="T68" fmla="*/ 688 w 919"/>
              <a:gd name="T69" fmla="*/ 438 h 1190"/>
              <a:gd name="T70" fmla="*/ 733 w 919"/>
              <a:gd name="T71" fmla="*/ 437 h 1190"/>
              <a:gd name="T72" fmla="*/ 737 w 919"/>
              <a:gd name="T73" fmla="*/ 525 h 1190"/>
              <a:gd name="T74" fmla="*/ 739 w 919"/>
              <a:gd name="T75" fmla="*/ 541 h 1190"/>
              <a:gd name="T76" fmla="*/ 750 w 919"/>
              <a:gd name="T77" fmla="*/ 629 h 1190"/>
              <a:gd name="T78" fmla="*/ 765 w 919"/>
              <a:gd name="T79" fmla="*/ 747 h 1190"/>
              <a:gd name="T80" fmla="*/ 786 w 919"/>
              <a:gd name="T81" fmla="*/ 909 h 1190"/>
              <a:gd name="T82" fmla="*/ 61 w 919"/>
              <a:gd name="T83" fmla="*/ 569 h 1190"/>
              <a:gd name="T84" fmla="*/ 124 w 919"/>
              <a:gd name="T85" fmla="*/ 536 h 1190"/>
              <a:gd name="T86" fmla="*/ 141 w 919"/>
              <a:gd name="T87" fmla="*/ 462 h 1190"/>
              <a:gd name="T88" fmla="*/ 140 w 919"/>
              <a:gd name="T89" fmla="*/ 496 h 1190"/>
              <a:gd name="T90" fmla="*/ 140 w 919"/>
              <a:gd name="T91" fmla="*/ 600 h 1190"/>
              <a:gd name="T92" fmla="*/ 142 w 919"/>
              <a:gd name="T93" fmla="*/ 636 h 1190"/>
              <a:gd name="T94" fmla="*/ 151 w 919"/>
              <a:gd name="T95" fmla="*/ 770 h 1190"/>
              <a:gd name="T96" fmla="*/ 159 w 919"/>
              <a:gd name="T97" fmla="*/ 840 h 1190"/>
              <a:gd name="T98" fmla="*/ 170 w 919"/>
              <a:gd name="T99" fmla="*/ 936 h 1190"/>
              <a:gd name="T100" fmla="*/ 186 w 919"/>
              <a:gd name="T101" fmla="*/ 1066 h 1190"/>
              <a:gd name="T102" fmla="*/ 132 w 919"/>
              <a:gd name="T103" fmla="*/ 443 h 1190"/>
              <a:gd name="T104" fmla="*/ 146 w 919"/>
              <a:gd name="T105" fmla="*/ 458 h 1190"/>
              <a:gd name="T106" fmla="*/ 146 w 919"/>
              <a:gd name="T107" fmla="*/ 493 h 1190"/>
              <a:gd name="T108" fmla="*/ 132 w 919"/>
              <a:gd name="T109" fmla="*/ 582 h 1190"/>
              <a:gd name="T110" fmla="*/ 146 w 919"/>
              <a:gd name="T111" fmla="*/ 597 h 1190"/>
              <a:gd name="T112" fmla="*/ 146 w 919"/>
              <a:gd name="T113" fmla="*/ 631 h 1190"/>
              <a:gd name="T114" fmla="*/ 117 w 919"/>
              <a:gd name="T115" fmla="*/ 677 h 1190"/>
              <a:gd name="T116" fmla="*/ 146 w 919"/>
              <a:gd name="T117" fmla="*/ 649 h 1190"/>
              <a:gd name="T118" fmla="*/ 114 w 919"/>
              <a:gd name="T119" fmla="*/ 733 h 1190"/>
              <a:gd name="T120" fmla="*/ 107 w 919"/>
              <a:gd name="T121" fmla="*/ 788 h 1190"/>
              <a:gd name="T122" fmla="*/ 97 w 919"/>
              <a:gd name="T123" fmla="*/ 862 h 1190"/>
              <a:gd name="T124" fmla="*/ 84 w 919"/>
              <a:gd name="T125" fmla="*/ 964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9" h="1190">
                <a:moveTo>
                  <a:pt x="444" y="576"/>
                </a:moveTo>
                <a:lnTo>
                  <a:pt x="174" y="677"/>
                </a:lnTo>
                <a:lnTo>
                  <a:pt x="174" y="569"/>
                </a:lnTo>
                <a:lnTo>
                  <a:pt x="234" y="569"/>
                </a:lnTo>
                <a:lnTo>
                  <a:pt x="234" y="597"/>
                </a:lnTo>
                <a:lnTo>
                  <a:pt x="246" y="597"/>
                </a:lnTo>
                <a:lnTo>
                  <a:pt x="502" y="488"/>
                </a:lnTo>
                <a:lnTo>
                  <a:pt x="502" y="508"/>
                </a:lnTo>
                <a:lnTo>
                  <a:pt x="529" y="508"/>
                </a:lnTo>
                <a:lnTo>
                  <a:pt x="529" y="544"/>
                </a:lnTo>
                <a:lnTo>
                  <a:pt x="444" y="575"/>
                </a:lnTo>
                <a:lnTo>
                  <a:pt x="444" y="576"/>
                </a:lnTo>
                <a:close/>
                <a:moveTo>
                  <a:pt x="502" y="477"/>
                </a:moveTo>
                <a:lnTo>
                  <a:pt x="246" y="586"/>
                </a:lnTo>
                <a:lnTo>
                  <a:pt x="246" y="569"/>
                </a:lnTo>
                <a:lnTo>
                  <a:pt x="263" y="569"/>
                </a:lnTo>
                <a:lnTo>
                  <a:pt x="263" y="536"/>
                </a:lnTo>
                <a:lnTo>
                  <a:pt x="174" y="536"/>
                </a:lnTo>
                <a:lnTo>
                  <a:pt x="174" y="521"/>
                </a:lnTo>
                <a:lnTo>
                  <a:pt x="444" y="378"/>
                </a:lnTo>
                <a:lnTo>
                  <a:pt x="444" y="379"/>
                </a:lnTo>
                <a:lnTo>
                  <a:pt x="548" y="325"/>
                </a:lnTo>
                <a:lnTo>
                  <a:pt x="548" y="280"/>
                </a:lnTo>
                <a:lnTo>
                  <a:pt x="643" y="280"/>
                </a:lnTo>
                <a:lnTo>
                  <a:pt x="643" y="454"/>
                </a:lnTo>
                <a:lnTo>
                  <a:pt x="502" y="454"/>
                </a:lnTo>
                <a:lnTo>
                  <a:pt x="502" y="477"/>
                </a:lnTo>
                <a:close/>
                <a:moveTo>
                  <a:pt x="514" y="331"/>
                </a:moveTo>
                <a:lnTo>
                  <a:pt x="512" y="331"/>
                </a:lnTo>
                <a:lnTo>
                  <a:pt x="174" y="509"/>
                </a:lnTo>
                <a:lnTo>
                  <a:pt x="174" y="426"/>
                </a:lnTo>
                <a:lnTo>
                  <a:pt x="234" y="426"/>
                </a:lnTo>
                <a:lnTo>
                  <a:pt x="234" y="453"/>
                </a:lnTo>
                <a:lnTo>
                  <a:pt x="245" y="453"/>
                </a:lnTo>
                <a:lnTo>
                  <a:pt x="246" y="453"/>
                </a:lnTo>
                <a:lnTo>
                  <a:pt x="246" y="453"/>
                </a:lnTo>
                <a:lnTo>
                  <a:pt x="444" y="343"/>
                </a:lnTo>
                <a:lnTo>
                  <a:pt x="444" y="344"/>
                </a:lnTo>
                <a:lnTo>
                  <a:pt x="530" y="296"/>
                </a:lnTo>
                <a:lnTo>
                  <a:pt x="530" y="285"/>
                </a:lnTo>
                <a:lnTo>
                  <a:pt x="444" y="333"/>
                </a:lnTo>
                <a:lnTo>
                  <a:pt x="444" y="333"/>
                </a:lnTo>
                <a:lnTo>
                  <a:pt x="246" y="442"/>
                </a:lnTo>
                <a:lnTo>
                  <a:pt x="246" y="426"/>
                </a:lnTo>
                <a:lnTo>
                  <a:pt x="263" y="426"/>
                </a:lnTo>
                <a:lnTo>
                  <a:pt x="263" y="392"/>
                </a:lnTo>
                <a:lnTo>
                  <a:pt x="118" y="392"/>
                </a:lnTo>
                <a:lnTo>
                  <a:pt x="548" y="97"/>
                </a:lnTo>
                <a:lnTo>
                  <a:pt x="548" y="97"/>
                </a:lnTo>
                <a:lnTo>
                  <a:pt x="548" y="53"/>
                </a:lnTo>
                <a:lnTo>
                  <a:pt x="643" y="53"/>
                </a:lnTo>
                <a:lnTo>
                  <a:pt x="643" y="227"/>
                </a:lnTo>
                <a:lnTo>
                  <a:pt x="502" y="227"/>
                </a:lnTo>
                <a:lnTo>
                  <a:pt x="502" y="280"/>
                </a:lnTo>
                <a:lnTo>
                  <a:pt x="529" y="280"/>
                </a:lnTo>
                <a:lnTo>
                  <a:pt x="529" y="323"/>
                </a:lnTo>
                <a:lnTo>
                  <a:pt x="514" y="331"/>
                </a:lnTo>
                <a:close/>
                <a:moveTo>
                  <a:pt x="530" y="96"/>
                </a:moveTo>
                <a:lnTo>
                  <a:pt x="99" y="392"/>
                </a:lnTo>
                <a:lnTo>
                  <a:pt x="0" y="392"/>
                </a:lnTo>
                <a:lnTo>
                  <a:pt x="0" y="426"/>
                </a:lnTo>
                <a:lnTo>
                  <a:pt x="17" y="426"/>
                </a:lnTo>
                <a:lnTo>
                  <a:pt x="17" y="453"/>
                </a:lnTo>
                <a:lnTo>
                  <a:pt x="29" y="453"/>
                </a:lnTo>
                <a:lnTo>
                  <a:pt x="69" y="426"/>
                </a:lnTo>
                <a:lnTo>
                  <a:pt x="89" y="426"/>
                </a:lnTo>
                <a:lnTo>
                  <a:pt x="89" y="536"/>
                </a:lnTo>
                <a:lnTo>
                  <a:pt x="0" y="536"/>
                </a:lnTo>
                <a:lnTo>
                  <a:pt x="0" y="569"/>
                </a:lnTo>
                <a:lnTo>
                  <a:pt x="17" y="569"/>
                </a:lnTo>
                <a:lnTo>
                  <a:pt x="17" y="597"/>
                </a:lnTo>
                <a:lnTo>
                  <a:pt x="29" y="597"/>
                </a:lnTo>
                <a:lnTo>
                  <a:pt x="82" y="569"/>
                </a:lnTo>
                <a:lnTo>
                  <a:pt x="89" y="569"/>
                </a:lnTo>
                <a:lnTo>
                  <a:pt x="89" y="679"/>
                </a:lnTo>
                <a:lnTo>
                  <a:pt x="0" y="679"/>
                </a:lnTo>
                <a:lnTo>
                  <a:pt x="0" y="712"/>
                </a:lnTo>
                <a:lnTo>
                  <a:pt x="17" y="712"/>
                </a:lnTo>
                <a:lnTo>
                  <a:pt x="17" y="741"/>
                </a:lnTo>
                <a:lnTo>
                  <a:pt x="29" y="741"/>
                </a:lnTo>
                <a:lnTo>
                  <a:pt x="87" y="720"/>
                </a:lnTo>
                <a:lnTo>
                  <a:pt x="27" y="1190"/>
                </a:lnTo>
                <a:lnTo>
                  <a:pt x="55" y="1190"/>
                </a:lnTo>
                <a:lnTo>
                  <a:pt x="67" y="1096"/>
                </a:lnTo>
                <a:lnTo>
                  <a:pt x="116" y="1143"/>
                </a:lnTo>
                <a:lnTo>
                  <a:pt x="66" y="1190"/>
                </a:lnTo>
                <a:lnTo>
                  <a:pt x="104" y="1190"/>
                </a:lnTo>
                <a:lnTo>
                  <a:pt x="135" y="1160"/>
                </a:lnTo>
                <a:lnTo>
                  <a:pt x="166" y="1190"/>
                </a:lnTo>
                <a:lnTo>
                  <a:pt x="204" y="1190"/>
                </a:lnTo>
                <a:lnTo>
                  <a:pt x="154" y="1143"/>
                </a:lnTo>
                <a:lnTo>
                  <a:pt x="197" y="1102"/>
                </a:lnTo>
                <a:lnTo>
                  <a:pt x="208" y="1190"/>
                </a:lnTo>
                <a:lnTo>
                  <a:pt x="236" y="1190"/>
                </a:lnTo>
                <a:lnTo>
                  <a:pt x="175" y="712"/>
                </a:lnTo>
                <a:lnTo>
                  <a:pt x="234" y="712"/>
                </a:lnTo>
                <a:lnTo>
                  <a:pt x="234" y="749"/>
                </a:lnTo>
                <a:lnTo>
                  <a:pt x="246" y="749"/>
                </a:lnTo>
                <a:lnTo>
                  <a:pt x="444" y="688"/>
                </a:lnTo>
                <a:lnTo>
                  <a:pt x="444" y="689"/>
                </a:lnTo>
                <a:lnTo>
                  <a:pt x="631" y="633"/>
                </a:lnTo>
                <a:lnTo>
                  <a:pt x="633" y="622"/>
                </a:lnTo>
                <a:lnTo>
                  <a:pt x="489" y="665"/>
                </a:lnTo>
                <a:lnTo>
                  <a:pt x="489" y="665"/>
                </a:lnTo>
                <a:lnTo>
                  <a:pt x="246" y="740"/>
                </a:lnTo>
                <a:lnTo>
                  <a:pt x="246" y="712"/>
                </a:lnTo>
                <a:lnTo>
                  <a:pt x="263" y="712"/>
                </a:lnTo>
                <a:lnTo>
                  <a:pt x="263" y="679"/>
                </a:lnTo>
                <a:lnTo>
                  <a:pt x="196" y="679"/>
                </a:lnTo>
                <a:lnTo>
                  <a:pt x="444" y="586"/>
                </a:lnTo>
                <a:lnTo>
                  <a:pt x="444" y="586"/>
                </a:lnTo>
                <a:lnTo>
                  <a:pt x="548" y="548"/>
                </a:lnTo>
                <a:lnTo>
                  <a:pt x="548" y="508"/>
                </a:lnTo>
                <a:lnTo>
                  <a:pt x="641" y="508"/>
                </a:lnTo>
                <a:lnTo>
                  <a:pt x="554" y="1190"/>
                </a:lnTo>
                <a:lnTo>
                  <a:pt x="599" y="1190"/>
                </a:lnTo>
                <a:lnTo>
                  <a:pt x="608" y="1116"/>
                </a:lnTo>
                <a:lnTo>
                  <a:pt x="686" y="1190"/>
                </a:lnTo>
                <a:lnTo>
                  <a:pt x="746" y="1190"/>
                </a:lnTo>
                <a:lnTo>
                  <a:pt x="814" y="1126"/>
                </a:lnTo>
                <a:lnTo>
                  <a:pt x="822" y="1190"/>
                </a:lnTo>
                <a:lnTo>
                  <a:pt x="867" y="1190"/>
                </a:lnTo>
                <a:lnTo>
                  <a:pt x="780" y="508"/>
                </a:lnTo>
                <a:lnTo>
                  <a:pt x="873" y="508"/>
                </a:lnTo>
                <a:lnTo>
                  <a:pt x="873" y="547"/>
                </a:lnTo>
                <a:lnTo>
                  <a:pt x="787" y="576"/>
                </a:lnTo>
                <a:lnTo>
                  <a:pt x="788" y="586"/>
                </a:lnTo>
                <a:lnTo>
                  <a:pt x="892" y="553"/>
                </a:lnTo>
                <a:lnTo>
                  <a:pt x="892" y="508"/>
                </a:lnTo>
                <a:lnTo>
                  <a:pt x="919" y="508"/>
                </a:lnTo>
                <a:lnTo>
                  <a:pt x="919" y="454"/>
                </a:lnTo>
                <a:lnTo>
                  <a:pt x="778" y="454"/>
                </a:lnTo>
                <a:lnTo>
                  <a:pt x="778" y="280"/>
                </a:lnTo>
                <a:lnTo>
                  <a:pt x="873" y="280"/>
                </a:lnTo>
                <a:lnTo>
                  <a:pt x="873" y="323"/>
                </a:lnTo>
                <a:lnTo>
                  <a:pt x="788" y="359"/>
                </a:lnTo>
                <a:lnTo>
                  <a:pt x="788" y="369"/>
                </a:lnTo>
                <a:lnTo>
                  <a:pt x="892" y="325"/>
                </a:lnTo>
                <a:lnTo>
                  <a:pt x="892" y="280"/>
                </a:lnTo>
                <a:lnTo>
                  <a:pt x="919" y="280"/>
                </a:lnTo>
                <a:lnTo>
                  <a:pt x="919" y="227"/>
                </a:lnTo>
                <a:lnTo>
                  <a:pt x="778" y="227"/>
                </a:lnTo>
                <a:lnTo>
                  <a:pt x="778" y="53"/>
                </a:lnTo>
                <a:lnTo>
                  <a:pt x="873" y="53"/>
                </a:lnTo>
                <a:lnTo>
                  <a:pt x="873" y="96"/>
                </a:lnTo>
                <a:lnTo>
                  <a:pt x="788" y="144"/>
                </a:lnTo>
                <a:lnTo>
                  <a:pt x="788" y="154"/>
                </a:lnTo>
                <a:lnTo>
                  <a:pt x="892" y="97"/>
                </a:lnTo>
                <a:lnTo>
                  <a:pt x="892" y="53"/>
                </a:lnTo>
                <a:lnTo>
                  <a:pt x="919" y="53"/>
                </a:lnTo>
                <a:lnTo>
                  <a:pt x="919" y="0"/>
                </a:lnTo>
                <a:lnTo>
                  <a:pt x="502" y="0"/>
                </a:lnTo>
                <a:lnTo>
                  <a:pt x="502" y="53"/>
                </a:lnTo>
                <a:lnTo>
                  <a:pt x="529" y="53"/>
                </a:lnTo>
                <a:lnTo>
                  <a:pt x="529" y="96"/>
                </a:lnTo>
                <a:lnTo>
                  <a:pt x="530" y="96"/>
                </a:lnTo>
                <a:close/>
                <a:moveTo>
                  <a:pt x="643" y="421"/>
                </a:moveTo>
                <a:lnTo>
                  <a:pt x="556" y="454"/>
                </a:lnTo>
                <a:lnTo>
                  <a:pt x="581" y="454"/>
                </a:lnTo>
                <a:lnTo>
                  <a:pt x="643" y="432"/>
                </a:lnTo>
                <a:lnTo>
                  <a:pt x="643" y="421"/>
                </a:lnTo>
                <a:close/>
                <a:moveTo>
                  <a:pt x="725" y="110"/>
                </a:moveTo>
                <a:lnTo>
                  <a:pt x="696" y="110"/>
                </a:lnTo>
                <a:lnTo>
                  <a:pt x="711" y="95"/>
                </a:lnTo>
                <a:lnTo>
                  <a:pt x="725" y="110"/>
                </a:lnTo>
                <a:close/>
                <a:moveTo>
                  <a:pt x="697" y="123"/>
                </a:moveTo>
                <a:lnTo>
                  <a:pt x="724" y="123"/>
                </a:lnTo>
                <a:lnTo>
                  <a:pt x="711" y="137"/>
                </a:lnTo>
                <a:lnTo>
                  <a:pt x="697" y="123"/>
                </a:lnTo>
                <a:close/>
                <a:moveTo>
                  <a:pt x="724" y="164"/>
                </a:moveTo>
                <a:lnTo>
                  <a:pt x="698" y="164"/>
                </a:lnTo>
                <a:lnTo>
                  <a:pt x="711" y="151"/>
                </a:lnTo>
                <a:lnTo>
                  <a:pt x="724" y="164"/>
                </a:lnTo>
                <a:close/>
                <a:moveTo>
                  <a:pt x="695" y="177"/>
                </a:moveTo>
                <a:lnTo>
                  <a:pt x="726" y="177"/>
                </a:lnTo>
                <a:lnTo>
                  <a:pt x="711" y="193"/>
                </a:lnTo>
                <a:lnTo>
                  <a:pt x="695" y="177"/>
                </a:lnTo>
                <a:close/>
                <a:moveTo>
                  <a:pt x="724" y="329"/>
                </a:moveTo>
                <a:lnTo>
                  <a:pt x="697" y="329"/>
                </a:lnTo>
                <a:lnTo>
                  <a:pt x="711" y="316"/>
                </a:lnTo>
                <a:lnTo>
                  <a:pt x="724" y="329"/>
                </a:lnTo>
                <a:close/>
                <a:moveTo>
                  <a:pt x="696" y="342"/>
                </a:moveTo>
                <a:lnTo>
                  <a:pt x="725" y="342"/>
                </a:lnTo>
                <a:lnTo>
                  <a:pt x="711" y="356"/>
                </a:lnTo>
                <a:lnTo>
                  <a:pt x="696" y="342"/>
                </a:lnTo>
                <a:close/>
                <a:moveTo>
                  <a:pt x="726" y="387"/>
                </a:moveTo>
                <a:lnTo>
                  <a:pt x="695" y="387"/>
                </a:lnTo>
                <a:lnTo>
                  <a:pt x="711" y="371"/>
                </a:lnTo>
                <a:lnTo>
                  <a:pt x="726" y="387"/>
                </a:lnTo>
                <a:close/>
                <a:moveTo>
                  <a:pt x="696" y="400"/>
                </a:moveTo>
                <a:lnTo>
                  <a:pt x="726" y="400"/>
                </a:lnTo>
                <a:lnTo>
                  <a:pt x="711" y="415"/>
                </a:lnTo>
                <a:lnTo>
                  <a:pt x="696" y="400"/>
                </a:lnTo>
                <a:close/>
                <a:moveTo>
                  <a:pt x="742" y="600"/>
                </a:moveTo>
                <a:lnTo>
                  <a:pt x="680" y="600"/>
                </a:lnTo>
                <a:lnTo>
                  <a:pt x="711" y="569"/>
                </a:lnTo>
                <a:lnTo>
                  <a:pt x="742" y="600"/>
                </a:lnTo>
                <a:close/>
                <a:moveTo>
                  <a:pt x="682" y="613"/>
                </a:moveTo>
                <a:lnTo>
                  <a:pt x="740" y="613"/>
                </a:lnTo>
                <a:lnTo>
                  <a:pt x="711" y="642"/>
                </a:lnTo>
                <a:lnTo>
                  <a:pt x="682" y="613"/>
                </a:lnTo>
                <a:close/>
                <a:moveTo>
                  <a:pt x="754" y="711"/>
                </a:moveTo>
                <a:lnTo>
                  <a:pt x="668" y="711"/>
                </a:lnTo>
                <a:lnTo>
                  <a:pt x="711" y="668"/>
                </a:lnTo>
                <a:lnTo>
                  <a:pt x="754" y="711"/>
                </a:lnTo>
                <a:close/>
                <a:moveTo>
                  <a:pt x="671" y="724"/>
                </a:moveTo>
                <a:lnTo>
                  <a:pt x="751" y="724"/>
                </a:lnTo>
                <a:lnTo>
                  <a:pt x="711" y="764"/>
                </a:lnTo>
                <a:lnTo>
                  <a:pt x="671" y="724"/>
                </a:lnTo>
                <a:close/>
                <a:moveTo>
                  <a:pt x="772" y="862"/>
                </a:moveTo>
                <a:lnTo>
                  <a:pt x="650" y="862"/>
                </a:lnTo>
                <a:lnTo>
                  <a:pt x="711" y="801"/>
                </a:lnTo>
                <a:lnTo>
                  <a:pt x="772" y="862"/>
                </a:lnTo>
                <a:close/>
                <a:moveTo>
                  <a:pt x="649" y="875"/>
                </a:moveTo>
                <a:lnTo>
                  <a:pt x="773" y="875"/>
                </a:lnTo>
                <a:lnTo>
                  <a:pt x="711" y="937"/>
                </a:lnTo>
                <a:lnTo>
                  <a:pt x="649" y="875"/>
                </a:lnTo>
                <a:close/>
                <a:moveTo>
                  <a:pt x="797" y="1069"/>
                </a:moveTo>
                <a:lnTo>
                  <a:pt x="626" y="1069"/>
                </a:lnTo>
                <a:lnTo>
                  <a:pt x="711" y="984"/>
                </a:lnTo>
                <a:lnTo>
                  <a:pt x="797" y="1069"/>
                </a:lnTo>
                <a:close/>
                <a:moveTo>
                  <a:pt x="632" y="1082"/>
                </a:moveTo>
                <a:lnTo>
                  <a:pt x="800" y="1082"/>
                </a:lnTo>
                <a:lnTo>
                  <a:pt x="716" y="1163"/>
                </a:lnTo>
                <a:lnTo>
                  <a:pt x="632" y="1082"/>
                </a:lnTo>
                <a:close/>
                <a:moveTo>
                  <a:pt x="711" y="81"/>
                </a:moveTo>
                <a:lnTo>
                  <a:pt x="691" y="61"/>
                </a:lnTo>
                <a:lnTo>
                  <a:pt x="731" y="61"/>
                </a:lnTo>
                <a:lnTo>
                  <a:pt x="711" y="81"/>
                </a:lnTo>
                <a:close/>
                <a:moveTo>
                  <a:pt x="688" y="72"/>
                </a:moveTo>
                <a:lnTo>
                  <a:pt x="703" y="88"/>
                </a:lnTo>
                <a:lnTo>
                  <a:pt x="688" y="104"/>
                </a:lnTo>
                <a:lnTo>
                  <a:pt x="688" y="72"/>
                </a:lnTo>
                <a:close/>
                <a:moveTo>
                  <a:pt x="733" y="104"/>
                </a:moveTo>
                <a:lnTo>
                  <a:pt x="718" y="88"/>
                </a:lnTo>
                <a:lnTo>
                  <a:pt x="733" y="73"/>
                </a:lnTo>
                <a:lnTo>
                  <a:pt x="733" y="104"/>
                </a:lnTo>
                <a:close/>
                <a:moveTo>
                  <a:pt x="688" y="128"/>
                </a:moveTo>
                <a:lnTo>
                  <a:pt x="703" y="144"/>
                </a:lnTo>
                <a:lnTo>
                  <a:pt x="688" y="160"/>
                </a:lnTo>
                <a:lnTo>
                  <a:pt x="688" y="128"/>
                </a:lnTo>
                <a:close/>
                <a:moveTo>
                  <a:pt x="733" y="159"/>
                </a:moveTo>
                <a:lnTo>
                  <a:pt x="718" y="144"/>
                </a:lnTo>
                <a:lnTo>
                  <a:pt x="733" y="129"/>
                </a:lnTo>
                <a:lnTo>
                  <a:pt x="733" y="159"/>
                </a:lnTo>
                <a:close/>
                <a:moveTo>
                  <a:pt x="688" y="184"/>
                </a:moveTo>
                <a:lnTo>
                  <a:pt x="703" y="200"/>
                </a:lnTo>
                <a:lnTo>
                  <a:pt x="688" y="216"/>
                </a:lnTo>
                <a:lnTo>
                  <a:pt x="688" y="184"/>
                </a:lnTo>
                <a:close/>
                <a:moveTo>
                  <a:pt x="690" y="227"/>
                </a:moveTo>
                <a:lnTo>
                  <a:pt x="711" y="207"/>
                </a:lnTo>
                <a:lnTo>
                  <a:pt x="731" y="227"/>
                </a:lnTo>
                <a:lnTo>
                  <a:pt x="690" y="227"/>
                </a:lnTo>
                <a:close/>
                <a:moveTo>
                  <a:pt x="733" y="215"/>
                </a:moveTo>
                <a:lnTo>
                  <a:pt x="718" y="200"/>
                </a:lnTo>
                <a:lnTo>
                  <a:pt x="733" y="184"/>
                </a:lnTo>
                <a:lnTo>
                  <a:pt x="733" y="215"/>
                </a:lnTo>
                <a:close/>
                <a:moveTo>
                  <a:pt x="711" y="301"/>
                </a:moveTo>
                <a:lnTo>
                  <a:pt x="690" y="280"/>
                </a:lnTo>
                <a:lnTo>
                  <a:pt x="732" y="280"/>
                </a:lnTo>
                <a:lnTo>
                  <a:pt x="711" y="301"/>
                </a:lnTo>
                <a:close/>
                <a:moveTo>
                  <a:pt x="688" y="293"/>
                </a:moveTo>
                <a:lnTo>
                  <a:pt x="703" y="309"/>
                </a:lnTo>
                <a:lnTo>
                  <a:pt x="688" y="325"/>
                </a:lnTo>
                <a:lnTo>
                  <a:pt x="688" y="293"/>
                </a:lnTo>
                <a:close/>
                <a:moveTo>
                  <a:pt x="733" y="324"/>
                </a:moveTo>
                <a:lnTo>
                  <a:pt x="718" y="309"/>
                </a:lnTo>
                <a:lnTo>
                  <a:pt x="733" y="293"/>
                </a:lnTo>
                <a:lnTo>
                  <a:pt x="733" y="324"/>
                </a:lnTo>
                <a:close/>
                <a:moveTo>
                  <a:pt x="688" y="348"/>
                </a:moveTo>
                <a:lnTo>
                  <a:pt x="703" y="364"/>
                </a:lnTo>
                <a:lnTo>
                  <a:pt x="688" y="380"/>
                </a:lnTo>
                <a:lnTo>
                  <a:pt x="688" y="348"/>
                </a:lnTo>
                <a:close/>
                <a:moveTo>
                  <a:pt x="733" y="379"/>
                </a:moveTo>
                <a:lnTo>
                  <a:pt x="718" y="364"/>
                </a:lnTo>
                <a:lnTo>
                  <a:pt x="733" y="348"/>
                </a:lnTo>
                <a:lnTo>
                  <a:pt x="733" y="379"/>
                </a:lnTo>
                <a:close/>
                <a:moveTo>
                  <a:pt x="688" y="406"/>
                </a:moveTo>
                <a:lnTo>
                  <a:pt x="703" y="422"/>
                </a:lnTo>
                <a:lnTo>
                  <a:pt x="688" y="438"/>
                </a:lnTo>
                <a:lnTo>
                  <a:pt x="688" y="406"/>
                </a:lnTo>
                <a:close/>
                <a:moveTo>
                  <a:pt x="688" y="452"/>
                </a:moveTo>
                <a:lnTo>
                  <a:pt x="711" y="429"/>
                </a:lnTo>
                <a:lnTo>
                  <a:pt x="733" y="452"/>
                </a:lnTo>
                <a:lnTo>
                  <a:pt x="733" y="454"/>
                </a:lnTo>
                <a:lnTo>
                  <a:pt x="688" y="454"/>
                </a:lnTo>
                <a:lnTo>
                  <a:pt x="688" y="452"/>
                </a:lnTo>
                <a:close/>
                <a:moveTo>
                  <a:pt x="733" y="437"/>
                </a:moveTo>
                <a:lnTo>
                  <a:pt x="718" y="422"/>
                </a:lnTo>
                <a:lnTo>
                  <a:pt x="733" y="407"/>
                </a:lnTo>
                <a:lnTo>
                  <a:pt x="733" y="437"/>
                </a:lnTo>
                <a:close/>
                <a:moveTo>
                  <a:pt x="711" y="551"/>
                </a:moveTo>
                <a:lnTo>
                  <a:pt x="684" y="524"/>
                </a:lnTo>
                <a:lnTo>
                  <a:pt x="686" y="508"/>
                </a:lnTo>
                <a:lnTo>
                  <a:pt x="734" y="508"/>
                </a:lnTo>
                <a:lnTo>
                  <a:pt x="737" y="525"/>
                </a:lnTo>
                <a:lnTo>
                  <a:pt x="711" y="551"/>
                </a:lnTo>
                <a:close/>
                <a:moveTo>
                  <a:pt x="682" y="540"/>
                </a:moveTo>
                <a:lnTo>
                  <a:pt x="702" y="560"/>
                </a:lnTo>
                <a:lnTo>
                  <a:pt x="676" y="585"/>
                </a:lnTo>
                <a:lnTo>
                  <a:pt x="682" y="540"/>
                </a:lnTo>
                <a:close/>
                <a:moveTo>
                  <a:pt x="744" y="584"/>
                </a:moveTo>
                <a:lnTo>
                  <a:pt x="720" y="560"/>
                </a:lnTo>
                <a:lnTo>
                  <a:pt x="739" y="541"/>
                </a:lnTo>
                <a:lnTo>
                  <a:pt x="744" y="584"/>
                </a:lnTo>
                <a:close/>
                <a:moveTo>
                  <a:pt x="671" y="628"/>
                </a:moveTo>
                <a:lnTo>
                  <a:pt x="698" y="655"/>
                </a:lnTo>
                <a:lnTo>
                  <a:pt x="663" y="690"/>
                </a:lnTo>
                <a:lnTo>
                  <a:pt x="671" y="628"/>
                </a:lnTo>
                <a:close/>
                <a:moveTo>
                  <a:pt x="758" y="689"/>
                </a:moveTo>
                <a:lnTo>
                  <a:pt x="724" y="655"/>
                </a:lnTo>
                <a:lnTo>
                  <a:pt x="750" y="629"/>
                </a:lnTo>
                <a:lnTo>
                  <a:pt x="758" y="689"/>
                </a:lnTo>
                <a:close/>
                <a:moveTo>
                  <a:pt x="656" y="746"/>
                </a:moveTo>
                <a:lnTo>
                  <a:pt x="693" y="783"/>
                </a:lnTo>
                <a:lnTo>
                  <a:pt x="645" y="830"/>
                </a:lnTo>
                <a:lnTo>
                  <a:pt x="656" y="746"/>
                </a:lnTo>
                <a:close/>
                <a:moveTo>
                  <a:pt x="776" y="829"/>
                </a:moveTo>
                <a:lnTo>
                  <a:pt x="730" y="783"/>
                </a:lnTo>
                <a:lnTo>
                  <a:pt x="765" y="747"/>
                </a:lnTo>
                <a:lnTo>
                  <a:pt x="776" y="829"/>
                </a:lnTo>
                <a:close/>
                <a:moveTo>
                  <a:pt x="635" y="908"/>
                </a:moveTo>
                <a:lnTo>
                  <a:pt x="688" y="961"/>
                </a:lnTo>
                <a:lnTo>
                  <a:pt x="620" y="1029"/>
                </a:lnTo>
                <a:lnTo>
                  <a:pt x="635" y="908"/>
                </a:lnTo>
                <a:close/>
                <a:moveTo>
                  <a:pt x="801" y="1027"/>
                </a:moveTo>
                <a:lnTo>
                  <a:pt x="734" y="961"/>
                </a:lnTo>
                <a:lnTo>
                  <a:pt x="786" y="909"/>
                </a:lnTo>
                <a:lnTo>
                  <a:pt x="801" y="1027"/>
                </a:lnTo>
                <a:close/>
                <a:moveTo>
                  <a:pt x="79" y="712"/>
                </a:moveTo>
                <a:lnTo>
                  <a:pt x="29" y="731"/>
                </a:lnTo>
                <a:lnTo>
                  <a:pt x="29" y="712"/>
                </a:lnTo>
                <a:lnTo>
                  <a:pt x="79" y="712"/>
                </a:lnTo>
                <a:close/>
                <a:moveTo>
                  <a:pt x="29" y="586"/>
                </a:moveTo>
                <a:lnTo>
                  <a:pt x="29" y="569"/>
                </a:lnTo>
                <a:lnTo>
                  <a:pt x="61" y="569"/>
                </a:lnTo>
                <a:lnTo>
                  <a:pt x="29" y="586"/>
                </a:lnTo>
                <a:close/>
                <a:moveTo>
                  <a:pt x="146" y="524"/>
                </a:moveTo>
                <a:lnTo>
                  <a:pt x="143" y="525"/>
                </a:lnTo>
                <a:lnTo>
                  <a:pt x="136" y="518"/>
                </a:lnTo>
                <a:lnTo>
                  <a:pt x="146" y="508"/>
                </a:lnTo>
                <a:lnTo>
                  <a:pt x="146" y="524"/>
                </a:lnTo>
                <a:close/>
                <a:moveTo>
                  <a:pt x="138" y="529"/>
                </a:moveTo>
                <a:lnTo>
                  <a:pt x="124" y="536"/>
                </a:lnTo>
                <a:lnTo>
                  <a:pt x="119" y="536"/>
                </a:lnTo>
                <a:lnTo>
                  <a:pt x="132" y="523"/>
                </a:lnTo>
                <a:lnTo>
                  <a:pt x="138" y="529"/>
                </a:lnTo>
                <a:close/>
                <a:moveTo>
                  <a:pt x="29" y="440"/>
                </a:moveTo>
                <a:lnTo>
                  <a:pt x="29" y="426"/>
                </a:lnTo>
                <a:lnTo>
                  <a:pt x="49" y="426"/>
                </a:lnTo>
                <a:lnTo>
                  <a:pt x="29" y="440"/>
                </a:lnTo>
                <a:close/>
                <a:moveTo>
                  <a:pt x="141" y="462"/>
                </a:moveTo>
                <a:lnTo>
                  <a:pt x="123" y="462"/>
                </a:lnTo>
                <a:lnTo>
                  <a:pt x="132" y="452"/>
                </a:lnTo>
                <a:lnTo>
                  <a:pt x="141" y="462"/>
                </a:lnTo>
                <a:close/>
                <a:moveTo>
                  <a:pt x="123" y="470"/>
                </a:moveTo>
                <a:lnTo>
                  <a:pt x="140" y="470"/>
                </a:lnTo>
                <a:lnTo>
                  <a:pt x="132" y="479"/>
                </a:lnTo>
                <a:lnTo>
                  <a:pt x="123" y="470"/>
                </a:lnTo>
                <a:close/>
                <a:moveTo>
                  <a:pt x="140" y="496"/>
                </a:moveTo>
                <a:lnTo>
                  <a:pt x="123" y="496"/>
                </a:lnTo>
                <a:lnTo>
                  <a:pt x="132" y="488"/>
                </a:lnTo>
                <a:lnTo>
                  <a:pt x="140" y="496"/>
                </a:lnTo>
                <a:close/>
                <a:moveTo>
                  <a:pt x="122" y="504"/>
                </a:moveTo>
                <a:lnTo>
                  <a:pt x="141" y="504"/>
                </a:lnTo>
                <a:lnTo>
                  <a:pt x="132" y="514"/>
                </a:lnTo>
                <a:lnTo>
                  <a:pt x="122" y="504"/>
                </a:lnTo>
                <a:close/>
                <a:moveTo>
                  <a:pt x="140" y="600"/>
                </a:moveTo>
                <a:lnTo>
                  <a:pt x="123" y="600"/>
                </a:lnTo>
                <a:lnTo>
                  <a:pt x="132" y="591"/>
                </a:lnTo>
                <a:lnTo>
                  <a:pt x="140" y="600"/>
                </a:lnTo>
                <a:close/>
                <a:moveTo>
                  <a:pt x="123" y="608"/>
                </a:moveTo>
                <a:lnTo>
                  <a:pt x="141" y="608"/>
                </a:lnTo>
                <a:lnTo>
                  <a:pt x="132" y="617"/>
                </a:lnTo>
                <a:lnTo>
                  <a:pt x="123" y="608"/>
                </a:lnTo>
                <a:close/>
                <a:moveTo>
                  <a:pt x="142" y="636"/>
                </a:moveTo>
                <a:lnTo>
                  <a:pt x="122" y="636"/>
                </a:lnTo>
                <a:lnTo>
                  <a:pt x="132" y="626"/>
                </a:lnTo>
                <a:lnTo>
                  <a:pt x="142" y="636"/>
                </a:lnTo>
                <a:close/>
                <a:moveTo>
                  <a:pt x="122" y="644"/>
                </a:moveTo>
                <a:lnTo>
                  <a:pt x="141" y="644"/>
                </a:lnTo>
                <a:lnTo>
                  <a:pt x="132" y="654"/>
                </a:lnTo>
                <a:lnTo>
                  <a:pt x="122" y="644"/>
                </a:lnTo>
                <a:close/>
                <a:moveTo>
                  <a:pt x="151" y="770"/>
                </a:moveTo>
                <a:lnTo>
                  <a:pt x="112" y="770"/>
                </a:lnTo>
                <a:lnTo>
                  <a:pt x="132" y="751"/>
                </a:lnTo>
                <a:lnTo>
                  <a:pt x="151" y="770"/>
                </a:lnTo>
                <a:close/>
                <a:moveTo>
                  <a:pt x="114" y="779"/>
                </a:moveTo>
                <a:lnTo>
                  <a:pt x="150" y="779"/>
                </a:lnTo>
                <a:lnTo>
                  <a:pt x="132" y="797"/>
                </a:lnTo>
                <a:lnTo>
                  <a:pt x="114" y="779"/>
                </a:lnTo>
                <a:close/>
                <a:moveTo>
                  <a:pt x="159" y="840"/>
                </a:moveTo>
                <a:lnTo>
                  <a:pt x="105" y="840"/>
                </a:lnTo>
                <a:lnTo>
                  <a:pt x="132" y="813"/>
                </a:lnTo>
                <a:lnTo>
                  <a:pt x="159" y="840"/>
                </a:lnTo>
                <a:close/>
                <a:moveTo>
                  <a:pt x="107" y="849"/>
                </a:moveTo>
                <a:lnTo>
                  <a:pt x="157" y="849"/>
                </a:lnTo>
                <a:lnTo>
                  <a:pt x="132" y="874"/>
                </a:lnTo>
                <a:lnTo>
                  <a:pt x="107" y="849"/>
                </a:lnTo>
                <a:close/>
                <a:moveTo>
                  <a:pt x="170" y="936"/>
                </a:moveTo>
                <a:lnTo>
                  <a:pt x="94" y="936"/>
                </a:lnTo>
                <a:lnTo>
                  <a:pt x="132" y="897"/>
                </a:lnTo>
                <a:lnTo>
                  <a:pt x="170" y="936"/>
                </a:lnTo>
                <a:close/>
                <a:moveTo>
                  <a:pt x="93" y="944"/>
                </a:moveTo>
                <a:lnTo>
                  <a:pt x="171" y="944"/>
                </a:lnTo>
                <a:lnTo>
                  <a:pt x="132" y="983"/>
                </a:lnTo>
                <a:lnTo>
                  <a:pt x="93" y="944"/>
                </a:lnTo>
                <a:close/>
                <a:moveTo>
                  <a:pt x="186" y="1066"/>
                </a:moveTo>
                <a:lnTo>
                  <a:pt x="78" y="1066"/>
                </a:lnTo>
                <a:lnTo>
                  <a:pt x="132" y="1012"/>
                </a:lnTo>
                <a:lnTo>
                  <a:pt x="186" y="1066"/>
                </a:lnTo>
                <a:close/>
                <a:moveTo>
                  <a:pt x="82" y="1074"/>
                </a:moveTo>
                <a:lnTo>
                  <a:pt x="188" y="1074"/>
                </a:lnTo>
                <a:lnTo>
                  <a:pt x="135" y="1125"/>
                </a:lnTo>
                <a:lnTo>
                  <a:pt x="82" y="1074"/>
                </a:lnTo>
                <a:close/>
                <a:moveTo>
                  <a:pt x="132" y="443"/>
                </a:moveTo>
                <a:lnTo>
                  <a:pt x="119" y="431"/>
                </a:lnTo>
                <a:lnTo>
                  <a:pt x="144" y="431"/>
                </a:lnTo>
                <a:lnTo>
                  <a:pt x="132" y="443"/>
                </a:lnTo>
                <a:close/>
                <a:moveTo>
                  <a:pt x="117" y="438"/>
                </a:moveTo>
                <a:lnTo>
                  <a:pt x="127" y="448"/>
                </a:lnTo>
                <a:lnTo>
                  <a:pt x="117" y="458"/>
                </a:lnTo>
                <a:lnTo>
                  <a:pt x="117" y="438"/>
                </a:lnTo>
                <a:close/>
                <a:moveTo>
                  <a:pt x="146" y="458"/>
                </a:moveTo>
                <a:lnTo>
                  <a:pt x="136" y="448"/>
                </a:lnTo>
                <a:lnTo>
                  <a:pt x="146" y="438"/>
                </a:lnTo>
                <a:lnTo>
                  <a:pt x="146" y="458"/>
                </a:lnTo>
                <a:close/>
                <a:moveTo>
                  <a:pt x="117" y="473"/>
                </a:moveTo>
                <a:lnTo>
                  <a:pt x="127" y="483"/>
                </a:lnTo>
                <a:lnTo>
                  <a:pt x="117" y="493"/>
                </a:lnTo>
                <a:lnTo>
                  <a:pt x="117" y="473"/>
                </a:lnTo>
                <a:close/>
                <a:moveTo>
                  <a:pt x="146" y="493"/>
                </a:moveTo>
                <a:lnTo>
                  <a:pt x="136" y="483"/>
                </a:lnTo>
                <a:lnTo>
                  <a:pt x="146" y="473"/>
                </a:lnTo>
                <a:lnTo>
                  <a:pt x="146" y="493"/>
                </a:lnTo>
                <a:close/>
                <a:moveTo>
                  <a:pt x="117" y="508"/>
                </a:moveTo>
                <a:lnTo>
                  <a:pt x="127" y="518"/>
                </a:lnTo>
                <a:lnTo>
                  <a:pt x="117" y="528"/>
                </a:lnTo>
                <a:lnTo>
                  <a:pt x="117" y="508"/>
                </a:lnTo>
                <a:close/>
                <a:moveTo>
                  <a:pt x="132" y="582"/>
                </a:moveTo>
                <a:lnTo>
                  <a:pt x="118" y="569"/>
                </a:lnTo>
                <a:lnTo>
                  <a:pt x="145" y="569"/>
                </a:lnTo>
                <a:lnTo>
                  <a:pt x="132" y="582"/>
                </a:lnTo>
                <a:close/>
                <a:moveTo>
                  <a:pt x="117" y="577"/>
                </a:moveTo>
                <a:lnTo>
                  <a:pt x="127" y="587"/>
                </a:lnTo>
                <a:lnTo>
                  <a:pt x="117" y="597"/>
                </a:lnTo>
                <a:lnTo>
                  <a:pt x="117" y="577"/>
                </a:lnTo>
                <a:close/>
                <a:moveTo>
                  <a:pt x="146" y="597"/>
                </a:moveTo>
                <a:lnTo>
                  <a:pt x="136" y="587"/>
                </a:lnTo>
                <a:lnTo>
                  <a:pt x="146" y="577"/>
                </a:lnTo>
                <a:lnTo>
                  <a:pt x="146" y="597"/>
                </a:lnTo>
                <a:close/>
                <a:moveTo>
                  <a:pt x="117" y="611"/>
                </a:moveTo>
                <a:lnTo>
                  <a:pt x="127" y="621"/>
                </a:lnTo>
                <a:lnTo>
                  <a:pt x="117" y="632"/>
                </a:lnTo>
                <a:lnTo>
                  <a:pt x="117" y="611"/>
                </a:lnTo>
                <a:close/>
                <a:moveTo>
                  <a:pt x="146" y="631"/>
                </a:moveTo>
                <a:lnTo>
                  <a:pt x="136" y="621"/>
                </a:lnTo>
                <a:lnTo>
                  <a:pt x="146" y="612"/>
                </a:lnTo>
                <a:lnTo>
                  <a:pt x="146" y="631"/>
                </a:lnTo>
                <a:close/>
                <a:moveTo>
                  <a:pt x="117" y="648"/>
                </a:moveTo>
                <a:lnTo>
                  <a:pt x="127" y="658"/>
                </a:lnTo>
                <a:lnTo>
                  <a:pt x="117" y="668"/>
                </a:lnTo>
                <a:lnTo>
                  <a:pt x="117" y="648"/>
                </a:lnTo>
                <a:close/>
                <a:moveTo>
                  <a:pt x="117" y="677"/>
                </a:moveTo>
                <a:lnTo>
                  <a:pt x="132" y="663"/>
                </a:lnTo>
                <a:lnTo>
                  <a:pt x="146" y="677"/>
                </a:lnTo>
                <a:lnTo>
                  <a:pt x="146" y="679"/>
                </a:lnTo>
                <a:lnTo>
                  <a:pt x="117" y="679"/>
                </a:lnTo>
                <a:lnTo>
                  <a:pt x="117" y="677"/>
                </a:lnTo>
                <a:close/>
                <a:moveTo>
                  <a:pt x="146" y="668"/>
                </a:moveTo>
                <a:lnTo>
                  <a:pt x="136" y="658"/>
                </a:lnTo>
                <a:lnTo>
                  <a:pt x="146" y="649"/>
                </a:lnTo>
                <a:lnTo>
                  <a:pt x="146" y="668"/>
                </a:lnTo>
                <a:close/>
                <a:moveTo>
                  <a:pt x="132" y="739"/>
                </a:moveTo>
                <a:lnTo>
                  <a:pt x="115" y="723"/>
                </a:lnTo>
                <a:lnTo>
                  <a:pt x="116" y="712"/>
                </a:lnTo>
                <a:lnTo>
                  <a:pt x="147" y="712"/>
                </a:lnTo>
                <a:lnTo>
                  <a:pt x="148" y="723"/>
                </a:lnTo>
                <a:lnTo>
                  <a:pt x="132" y="739"/>
                </a:lnTo>
                <a:close/>
                <a:moveTo>
                  <a:pt x="114" y="733"/>
                </a:moveTo>
                <a:lnTo>
                  <a:pt x="126" y="745"/>
                </a:lnTo>
                <a:lnTo>
                  <a:pt x="110" y="761"/>
                </a:lnTo>
                <a:lnTo>
                  <a:pt x="114" y="733"/>
                </a:lnTo>
                <a:close/>
                <a:moveTo>
                  <a:pt x="153" y="760"/>
                </a:moveTo>
                <a:lnTo>
                  <a:pt x="137" y="745"/>
                </a:lnTo>
                <a:lnTo>
                  <a:pt x="149" y="733"/>
                </a:lnTo>
                <a:lnTo>
                  <a:pt x="153" y="760"/>
                </a:lnTo>
                <a:close/>
                <a:moveTo>
                  <a:pt x="107" y="788"/>
                </a:moveTo>
                <a:lnTo>
                  <a:pt x="124" y="805"/>
                </a:lnTo>
                <a:lnTo>
                  <a:pt x="102" y="827"/>
                </a:lnTo>
                <a:lnTo>
                  <a:pt x="107" y="788"/>
                </a:lnTo>
                <a:close/>
                <a:moveTo>
                  <a:pt x="161" y="826"/>
                </a:moveTo>
                <a:lnTo>
                  <a:pt x="140" y="805"/>
                </a:lnTo>
                <a:lnTo>
                  <a:pt x="156" y="789"/>
                </a:lnTo>
                <a:lnTo>
                  <a:pt x="161" y="826"/>
                </a:lnTo>
                <a:close/>
                <a:moveTo>
                  <a:pt x="97" y="862"/>
                </a:moveTo>
                <a:lnTo>
                  <a:pt x="120" y="886"/>
                </a:lnTo>
                <a:lnTo>
                  <a:pt x="90" y="916"/>
                </a:lnTo>
                <a:lnTo>
                  <a:pt x="97" y="862"/>
                </a:lnTo>
                <a:close/>
                <a:moveTo>
                  <a:pt x="173" y="915"/>
                </a:moveTo>
                <a:lnTo>
                  <a:pt x="144" y="886"/>
                </a:lnTo>
                <a:lnTo>
                  <a:pt x="166" y="863"/>
                </a:lnTo>
                <a:lnTo>
                  <a:pt x="173" y="915"/>
                </a:lnTo>
                <a:close/>
                <a:moveTo>
                  <a:pt x="84" y="964"/>
                </a:moveTo>
                <a:lnTo>
                  <a:pt x="117" y="998"/>
                </a:lnTo>
                <a:lnTo>
                  <a:pt x="74" y="1041"/>
                </a:lnTo>
                <a:lnTo>
                  <a:pt x="84" y="964"/>
                </a:lnTo>
                <a:close/>
                <a:moveTo>
                  <a:pt x="189" y="1040"/>
                </a:moveTo>
                <a:lnTo>
                  <a:pt x="147" y="998"/>
                </a:lnTo>
                <a:lnTo>
                  <a:pt x="179" y="965"/>
                </a:lnTo>
                <a:lnTo>
                  <a:pt x="189" y="1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66" name="Freeform 46"/>
          <p:cNvSpPr>
            <a:spLocks noEditPoints="1"/>
          </p:cNvSpPr>
          <p:nvPr/>
        </p:nvSpPr>
        <p:spPr bwMode="auto">
          <a:xfrm>
            <a:off x="1424862" y="4530845"/>
            <a:ext cx="437317" cy="309355"/>
          </a:xfrm>
          <a:custGeom>
            <a:avLst/>
            <a:gdLst>
              <a:gd name="T0" fmla="*/ 449 w 1101"/>
              <a:gd name="T1" fmla="*/ 584 h 809"/>
              <a:gd name="T2" fmla="*/ 0 w 1101"/>
              <a:gd name="T3" fmla="*/ 584 h 809"/>
              <a:gd name="T4" fmla="*/ 939 w 1101"/>
              <a:gd name="T5" fmla="*/ 482 h 809"/>
              <a:gd name="T6" fmla="*/ 939 w 1101"/>
              <a:gd name="T7" fmla="*/ 807 h 809"/>
              <a:gd name="T8" fmla="*/ 939 w 1101"/>
              <a:gd name="T9" fmla="*/ 482 h 809"/>
              <a:gd name="T10" fmla="*/ 1048 w 1101"/>
              <a:gd name="T11" fmla="*/ 644 h 809"/>
              <a:gd name="T12" fmla="*/ 830 w 1101"/>
              <a:gd name="T13" fmla="*/ 644 h 809"/>
              <a:gd name="T14" fmla="*/ 224 w 1101"/>
              <a:gd name="T15" fmla="*/ 556 h 809"/>
              <a:gd name="T16" fmla="*/ 224 w 1101"/>
              <a:gd name="T17" fmla="*/ 613 h 809"/>
              <a:gd name="T18" fmla="*/ 224 w 1101"/>
              <a:gd name="T19" fmla="*/ 556 h 809"/>
              <a:gd name="T20" fmla="*/ 885 w 1101"/>
              <a:gd name="T21" fmla="*/ 170 h 809"/>
              <a:gd name="T22" fmla="*/ 872 w 1101"/>
              <a:gd name="T23" fmla="*/ 158 h 809"/>
              <a:gd name="T24" fmla="*/ 845 w 1101"/>
              <a:gd name="T25" fmla="*/ 132 h 809"/>
              <a:gd name="T26" fmla="*/ 899 w 1101"/>
              <a:gd name="T27" fmla="*/ 144 h 809"/>
              <a:gd name="T28" fmla="*/ 910 w 1101"/>
              <a:gd name="T29" fmla="*/ 253 h 809"/>
              <a:gd name="T30" fmla="*/ 1047 w 1101"/>
              <a:gd name="T31" fmla="*/ 483 h 809"/>
              <a:gd name="T32" fmla="*/ 832 w 1101"/>
              <a:gd name="T33" fmla="*/ 482 h 809"/>
              <a:gd name="T34" fmla="*/ 831 w 1101"/>
              <a:gd name="T35" fmla="*/ 483 h 809"/>
              <a:gd name="T36" fmla="*/ 829 w 1101"/>
              <a:gd name="T37" fmla="*/ 485 h 809"/>
              <a:gd name="T38" fmla="*/ 827 w 1101"/>
              <a:gd name="T39" fmla="*/ 486 h 809"/>
              <a:gd name="T40" fmla="*/ 825 w 1101"/>
              <a:gd name="T41" fmla="*/ 487 h 809"/>
              <a:gd name="T42" fmla="*/ 823 w 1101"/>
              <a:gd name="T43" fmla="*/ 489 h 809"/>
              <a:gd name="T44" fmla="*/ 821 w 1101"/>
              <a:gd name="T45" fmla="*/ 490 h 809"/>
              <a:gd name="T46" fmla="*/ 819 w 1101"/>
              <a:gd name="T47" fmla="*/ 491 h 809"/>
              <a:gd name="T48" fmla="*/ 818 w 1101"/>
              <a:gd name="T49" fmla="*/ 493 h 809"/>
              <a:gd name="T50" fmla="*/ 816 w 1101"/>
              <a:gd name="T51" fmla="*/ 494 h 809"/>
              <a:gd name="T52" fmla="*/ 814 w 1101"/>
              <a:gd name="T53" fmla="*/ 496 h 809"/>
              <a:gd name="T54" fmla="*/ 812 w 1101"/>
              <a:gd name="T55" fmla="*/ 497 h 809"/>
              <a:gd name="T56" fmla="*/ 811 w 1101"/>
              <a:gd name="T57" fmla="*/ 499 h 809"/>
              <a:gd name="T58" fmla="*/ 809 w 1101"/>
              <a:gd name="T59" fmla="*/ 500 h 809"/>
              <a:gd name="T60" fmla="*/ 807 w 1101"/>
              <a:gd name="T61" fmla="*/ 502 h 809"/>
              <a:gd name="T62" fmla="*/ 806 w 1101"/>
              <a:gd name="T63" fmla="*/ 503 h 809"/>
              <a:gd name="T64" fmla="*/ 804 w 1101"/>
              <a:gd name="T65" fmla="*/ 505 h 809"/>
              <a:gd name="T66" fmla="*/ 802 w 1101"/>
              <a:gd name="T67" fmla="*/ 507 h 809"/>
              <a:gd name="T68" fmla="*/ 801 w 1101"/>
              <a:gd name="T69" fmla="*/ 508 h 809"/>
              <a:gd name="T70" fmla="*/ 799 w 1101"/>
              <a:gd name="T71" fmla="*/ 510 h 809"/>
              <a:gd name="T72" fmla="*/ 797 w 1101"/>
              <a:gd name="T73" fmla="*/ 512 h 809"/>
              <a:gd name="T74" fmla="*/ 491 w 1101"/>
              <a:gd name="T75" fmla="*/ 600 h 809"/>
              <a:gd name="T76" fmla="*/ 224 w 1101"/>
              <a:gd name="T77" fmla="*/ 329 h 809"/>
              <a:gd name="T78" fmla="*/ 17 w 1101"/>
              <a:gd name="T79" fmla="*/ 362 h 809"/>
              <a:gd name="T80" fmla="*/ 142 w 1101"/>
              <a:gd name="T81" fmla="*/ 50 h 809"/>
              <a:gd name="T82" fmla="*/ 583 w 1101"/>
              <a:gd name="T83" fmla="*/ 0 h 809"/>
              <a:gd name="T84" fmla="*/ 885 w 1101"/>
              <a:gd name="T85" fmla="*/ 244 h 809"/>
              <a:gd name="T86" fmla="*/ 353 w 1101"/>
              <a:gd name="T87" fmla="*/ 256 h 809"/>
              <a:gd name="T88" fmla="*/ 569 w 1101"/>
              <a:gd name="T89" fmla="*/ 408 h 809"/>
              <a:gd name="T90" fmla="*/ 569 w 1101"/>
              <a:gd name="T91" fmla="*/ 207 h 809"/>
              <a:gd name="T92" fmla="*/ 353 w 1101"/>
              <a:gd name="T93" fmla="*/ 50 h 809"/>
              <a:gd name="T94" fmla="*/ 206 w 1101"/>
              <a:gd name="T95" fmla="*/ 51 h 809"/>
              <a:gd name="T96" fmla="*/ 191 w 1101"/>
              <a:gd name="T97" fmla="*/ 235 h 809"/>
              <a:gd name="T98" fmla="*/ 304 w 1101"/>
              <a:gd name="T99" fmla="*/ 241 h 809"/>
              <a:gd name="T100" fmla="*/ 1002 w 1101"/>
              <a:gd name="T101" fmla="*/ 402 h 809"/>
              <a:gd name="T102" fmla="*/ 994 w 1101"/>
              <a:gd name="T103" fmla="*/ 329 h 809"/>
              <a:gd name="T104" fmla="*/ 1002 w 1101"/>
              <a:gd name="T105" fmla="*/ 402 h 809"/>
              <a:gd name="T106" fmla="*/ 967 w 1101"/>
              <a:gd name="T107" fmla="*/ 644 h 809"/>
              <a:gd name="T108" fmla="*/ 911 w 1101"/>
              <a:gd name="T109" fmla="*/ 644 h 809"/>
              <a:gd name="T110" fmla="*/ 224 w 1101"/>
              <a:gd name="T111" fmla="*/ 436 h 809"/>
              <a:gd name="T112" fmla="*/ 224 w 1101"/>
              <a:gd name="T113" fmla="*/ 733 h 809"/>
              <a:gd name="T114" fmla="*/ 224 w 1101"/>
              <a:gd name="T115" fmla="*/ 436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1" h="809">
                <a:moveTo>
                  <a:pt x="224" y="360"/>
                </a:moveTo>
                <a:cubicBezTo>
                  <a:pt x="348" y="360"/>
                  <a:pt x="449" y="461"/>
                  <a:pt x="449" y="584"/>
                </a:cubicBezTo>
                <a:cubicBezTo>
                  <a:pt x="449" y="708"/>
                  <a:pt x="348" y="809"/>
                  <a:pt x="224" y="809"/>
                </a:cubicBezTo>
                <a:cubicBezTo>
                  <a:pt x="101" y="809"/>
                  <a:pt x="0" y="708"/>
                  <a:pt x="0" y="584"/>
                </a:cubicBezTo>
                <a:cubicBezTo>
                  <a:pt x="0" y="461"/>
                  <a:pt x="101" y="360"/>
                  <a:pt x="224" y="360"/>
                </a:cubicBezTo>
                <a:close/>
                <a:moveTo>
                  <a:pt x="939" y="482"/>
                </a:moveTo>
                <a:cubicBezTo>
                  <a:pt x="1028" y="482"/>
                  <a:pt x="1101" y="555"/>
                  <a:pt x="1101" y="644"/>
                </a:cubicBezTo>
                <a:cubicBezTo>
                  <a:pt x="1101" y="734"/>
                  <a:pt x="1028" y="807"/>
                  <a:pt x="939" y="807"/>
                </a:cubicBezTo>
                <a:cubicBezTo>
                  <a:pt x="849" y="807"/>
                  <a:pt x="776" y="734"/>
                  <a:pt x="776" y="644"/>
                </a:cubicBezTo>
                <a:cubicBezTo>
                  <a:pt x="776" y="555"/>
                  <a:pt x="849" y="482"/>
                  <a:pt x="939" y="482"/>
                </a:cubicBezTo>
                <a:close/>
                <a:moveTo>
                  <a:pt x="939" y="535"/>
                </a:moveTo>
                <a:cubicBezTo>
                  <a:pt x="999" y="535"/>
                  <a:pt x="1048" y="584"/>
                  <a:pt x="1048" y="644"/>
                </a:cubicBezTo>
                <a:cubicBezTo>
                  <a:pt x="1048" y="704"/>
                  <a:pt x="999" y="753"/>
                  <a:pt x="939" y="753"/>
                </a:cubicBezTo>
                <a:cubicBezTo>
                  <a:pt x="879" y="753"/>
                  <a:pt x="830" y="704"/>
                  <a:pt x="830" y="644"/>
                </a:cubicBezTo>
                <a:cubicBezTo>
                  <a:pt x="830" y="584"/>
                  <a:pt x="879" y="535"/>
                  <a:pt x="939" y="535"/>
                </a:cubicBezTo>
                <a:close/>
                <a:moveTo>
                  <a:pt x="224" y="556"/>
                </a:moveTo>
                <a:cubicBezTo>
                  <a:pt x="240" y="556"/>
                  <a:pt x="252" y="569"/>
                  <a:pt x="252" y="584"/>
                </a:cubicBezTo>
                <a:cubicBezTo>
                  <a:pt x="252" y="600"/>
                  <a:pt x="240" y="613"/>
                  <a:pt x="224" y="613"/>
                </a:cubicBezTo>
                <a:cubicBezTo>
                  <a:pt x="209" y="613"/>
                  <a:pt x="196" y="600"/>
                  <a:pt x="196" y="584"/>
                </a:cubicBezTo>
                <a:cubicBezTo>
                  <a:pt x="196" y="569"/>
                  <a:pt x="209" y="556"/>
                  <a:pt x="224" y="556"/>
                </a:cubicBezTo>
                <a:close/>
                <a:moveTo>
                  <a:pt x="885" y="244"/>
                </a:moveTo>
                <a:lnTo>
                  <a:pt x="885" y="170"/>
                </a:lnTo>
                <a:cubicBezTo>
                  <a:pt x="885" y="167"/>
                  <a:pt x="884" y="164"/>
                  <a:pt x="881" y="162"/>
                </a:cubicBezTo>
                <a:cubicBezTo>
                  <a:pt x="879" y="159"/>
                  <a:pt x="876" y="158"/>
                  <a:pt x="872" y="158"/>
                </a:cubicBezTo>
                <a:lnTo>
                  <a:pt x="869" y="158"/>
                </a:lnTo>
                <a:lnTo>
                  <a:pt x="845" y="132"/>
                </a:lnTo>
                <a:lnTo>
                  <a:pt x="872" y="132"/>
                </a:lnTo>
                <a:cubicBezTo>
                  <a:pt x="883" y="132"/>
                  <a:pt x="892" y="137"/>
                  <a:pt x="899" y="144"/>
                </a:cubicBezTo>
                <a:cubicBezTo>
                  <a:pt x="906" y="150"/>
                  <a:pt x="910" y="160"/>
                  <a:pt x="910" y="170"/>
                </a:cubicBezTo>
                <a:lnTo>
                  <a:pt x="910" y="253"/>
                </a:lnTo>
                <a:cubicBezTo>
                  <a:pt x="948" y="267"/>
                  <a:pt x="983" y="285"/>
                  <a:pt x="1014" y="308"/>
                </a:cubicBezTo>
                <a:cubicBezTo>
                  <a:pt x="1039" y="339"/>
                  <a:pt x="1045" y="407"/>
                  <a:pt x="1047" y="483"/>
                </a:cubicBezTo>
                <a:cubicBezTo>
                  <a:pt x="1016" y="462"/>
                  <a:pt x="979" y="450"/>
                  <a:pt x="939" y="450"/>
                </a:cubicBezTo>
                <a:cubicBezTo>
                  <a:pt x="900" y="450"/>
                  <a:pt x="863" y="462"/>
                  <a:pt x="832" y="482"/>
                </a:cubicBezTo>
                <a:lnTo>
                  <a:pt x="832" y="482"/>
                </a:lnTo>
                <a:lnTo>
                  <a:pt x="831" y="483"/>
                </a:lnTo>
                <a:lnTo>
                  <a:pt x="830" y="483"/>
                </a:lnTo>
                <a:lnTo>
                  <a:pt x="829" y="485"/>
                </a:lnTo>
                <a:lnTo>
                  <a:pt x="828" y="485"/>
                </a:lnTo>
                <a:lnTo>
                  <a:pt x="827" y="486"/>
                </a:lnTo>
                <a:lnTo>
                  <a:pt x="826" y="486"/>
                </a:lnTo>
                <a:lnTo>
                  <a:pt x="825" y="487"/>
                </a:lnTo>
                <a:lnTo>
                  <a:pt x="825" y="488"/>
                </a:lnTo>
                <a:lnTo>
                  <a:pt x="823" y="489"/>
                </a:lnTo>
                <a:lnTo>
                  <a:pt x="823" y="489"/>
                </a:lnTo>
                <a:lnTo>
                  <a:pt x="821" y="490"/>
                </a:lnTo>
                <a:lnTo>
                  <a:pt x="821" y="491"/>
                </a:lnTo>
                <a:lnTo>
                  <a:pt x="819" y="491"/>
                </a:lnTo>
                <a:lnTo>
                  <a:pt x="819" y="492"/>
                </a:lnTo>
                <a:lnTo>
                  <a:pt x="818" y="493"/>
                </a:lnTo>
                <a:lnTo>
                  <a:pt x="817" y="494"/>
                </a:lnTo>
                <a:lnTo>
                  <a:pt x="816" y="494"/>
                </a:lnTo>
                <a:lnTo>
                  <a:pt x="815" y="495"/>
                </a:lnTo>
                <a:lnTo>
                  <a:pt x="814" y="496"/>
                </a:lnTo>
                <a:lnTo>
                  <a:pt x="813" y="497"/>
                </a:lnTo>
                <a:lnTo>
                  <a:pt x="812" y="497"/>
                </a:lnTo>
                <a:lnTo>
                  <a:pt x="811" y="498"/>
                </a:lnTo>
                <a:lnTo>
                  <a:pt x="811" y="499"/>
                </a:lnTo>
                <a:lnTo>
                  <a:pt x="809" y="500"/>
                </a:lnTo>
                <a:lnTo>
                  <a:pt x="809" y="500"/>
                </a:lnTo>
                <a:lnTo>
                  <a:pt x="808" y="502"/>
                </a:lnTo>
                <a:lnTo>
                  <a:pt x="807" y="502"/>
                </a:lnTo>
                <a:lnTo>
                  <a:pt x="806" y="503"/>
                </a:lnTo>
                <a:lnTo>
                  <a:pt x="806" y="503"/>
                </a:lnTo>
                <a:lnTo>
                  <a:pt x="804" y="505"/>
                </a:lnTo>
                <a:lnTo>
                  <a:pt x="804" y="505"/>
                </a:lnTo>
                <a:lnTo>
                  <a:pt x="802" y="506"/>
                </a:lnTo>
                <a:lnTo>
                  <a:pt x="802" y="507"/>
                </a:lnTo>
                <a:lnTo>
                  <a:pt x="801" y="508"/>
                </a:lnTo>
                <a:lnTo>
                  <a:pt x="801" y="508"/>
                </a:lnTo>
                <a:lnTo>
                  <a:pt x="799" y="510"/>
                </a:lnTo>
                <a:lnTo>
                  <a:pt x="799" y="510"/>
                </a:lnTo>
                <a:lnTo>
                  <a:pt x="798" y="511"/>
                </a:lnTo>
                <a:lnTo>
                  <a:pt x="797" y="512"/>
                </a:lnTo>
                <a:cubicBezTo>
                  <a:pt x="775" y="536"/>
                  <a:pt x="758" y="566"/>
                  <a:pt x="750" y="599"/>
                </a:cubicBezTo>
                <a:lnTo>
                  <a:pt x="491" y="600"/>
                </a:lnTo>
                <a:cubicBezTo>
                  <a:pt x="486" y="576"/>
                  <a:pt x="479" y="548"/>
                  <a:pt x="475" y="529"/>
                </a:cubicBezTo>
                <a:cubicBezTo>
                  <a:pt x="446" y="411"/>
                  <a:pt x="343" y="329"/>
                  <a:pt x="224" y="329"/>
                </a:cubicBezTo>
                <a:cubicBezTo>
                  <a:pt x="162" y="329"/>
                  <a:pt x="105" y="351"/>
                  <a:pt x="61" y="388"/>
                </a:cubicBezTo>
                <a:lnTo>
                  <a:pt x="17" y="362"/>
                </a:lnTo>
                <a:cubicBezTo>
                  <a:pt x="52" y="329"/>
                  <a:pt x="95" y="305"/>
                  <a:pt x="142" y="292"/>
                </a:cubicBezTo>
                <a:lnTo>
                  <a:pt x="142" y="50"/>
                </a:lnTo>
                <a:lnTo>
                  <a:pt x="187" y="0"/>
                </a:lnTo>
                <a:lnTo>
                  <a:pt x="583" y="0"/>
                </a:lnTo>
                <a:lnTo>
                  <a:pt x="619" y="208"/>
                </a:lnTo>
                <a:cubicBezTo>
                  <a:pt x="707" y="210"/>
                  <a:pt x="801" y="218"/>
                  <a:pt x="885" y="244"/>
                </a:cubicBezTo>
                <a:close/>
                <a:moveTo>
                  <a:pt x="353" y="50"/>
                </a:moveTo>
                <a:lnTo>
                  <a:pt x="353" y="256"/>
                </a:lnTo>
                <a:cubicBezTo>
                  <a:pt x="426" y="285"/>
                  <a:pt x="488" y="338"/>
                  <a:pt x="529" y="408"/>
                </a:cubicBezTo>
                <a:lnTo>
                  <a:pt x="569" y="408"/>
                </a:lnTo>
                <a:lnTo>
                  <a:pt x="569" y="207"/>
                </a:lnTo>
                <a:lnTo>
                  <a:pt x="569" y="207"/>
                </a:lnTo>
                <a:lnTo>
                  <a:pt x="541" y="50"/>
                </a:lnTo>
                <a:lnTo>
                  <a:pt x="353" y="50"/>
                </a:lnTo>
                <a:close/>
                <a:moveTo>
                  <a:pt x="304" y="50"/>
                </a:moveTo>
                <a:lnTo>
                  <a:pt x="206" y="51"/>
                </a:lnTo>
                <a:lnTo>
                  <a:pt x="191" y="68"/>
                </a:lnTo>
                <a:lnTo>
                  <a:pt x="191" y="235"/>
                </a:lnTo>
                <a:cubicBezTo>
                  <a:pt x="202" y="234"/>
                  <a:pt x="213" y="232"/>
                  <a:pt x="224" y="232"/>
                </a:cubicBezTo>
                <a:cubicBezTo>
                  <a:pt x="252" y="232"/>
                  <a:pt x="279" y="235"/>
                  <a:pt x="304" y="241"/>
                </a:cubicBezTo>
                <a:lnTo>
                  <a:pt x="304" y="50"/>
                </a:lnTo>
                <a:close/>
                <a:moveTo>
                  <a:pt x="1002" y="402"/>
                </a:moveTo>
                <a:cubicBezTo>
                  <a:pt x="1006" y="402"/>
                  <a:pt x="1010" y="401"/>
                  <a:pt x="1014" y="400"/>
                </a:cubicBezTo>
                <a:cubicBezTo>
                  <a:pt x="1010" y="369"/>
                  <a:pt x="1004" y="345"/>
                  <a:pt x="994" y="329"/>
                </a:cubicBezTo>
                <a:cubicBezTo>
                  <a:pt x="977" y="333"/>
                  <a:pt x="965" y="348"/>
                  <a:pt x="965" y="365"/>
                </a:cubicBezTo>
                <a:cubicBezTo>
                  <a:pt x="965" y="385"/>
                  <a:pt x="982" y="402"/>
                  <a:pt x="1002" y="402"/>
                </a:cubicBezTo>
                <a:close/>
                <a:moveTo>
                  <a:pt x="939" y="616"/>
                </a:moveTo>
                <a:cubicBezTo>
                  <a:pt x="954" y="616"/>
                  <a:pt x="967" y="629"/>
                  <a:pt x="967" y="644"/>
                </a:cubicBezTo>
                <a:cubicBezTo>
                  <a:pt x="967" y="660"/>
                  <a:pt x="954" y="672"/>
                  <a:pt x="939" y="672"/>
                </a:cubicBezTo>
                <a:cubicBezTo>
                  <a:pt x="923" y="672"/>
                  <a:pt x="911" y="660"/>
                  <a:pt x="911" y="644"/>
                </a:cubicBezTo>
                <a:cubicBezTo>
                  <a:pt x="911" y="629"/>
                  <a:pt x="923" y="616"/>
                  <a:pt x="939" y="616"/>
                </a:cubicBezTo>
                <a:close/>
                <a:moveTo>
                  <a:pt x="224" y="436"/>
                </a:moveTo>
                <a:cubicBezTo>
                  <a:pt x="307" y="436"/>
                  <a:pt x="373" y="502"/>
                  <a:pt x="373" y="584"/>
                </a:cubicBezTo>
                <a:cubicBezTo>
                  <a:pt x="373" y="667"/>
                  <a:pt x="307" y="733"/>
                  <a:pt x="224" y="733"/>
                </a:cubicBezTo>
                <a:cubicBezTo>
                  <a:pt x="142" y="733"/>
                  <a:pt x="76" y="667"/>
                  <a:pt x="76" y="584"/>
                </a:cubicBezTo>
                <a:cubicBezTo>
                  <a:pt x="76" y="502"/>
                  <a:pt x="142" y="436"/>
                  <a:pt x="224" y="4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" name="Textfeld 30">
            <a:extLst>
              <a:ext uri="{FF2B5EF4-FFF2-40B4-BE49-F238E27FC236}">
                <a16:creationId xmlns:a16="http://schemas.microsoft.com/office/drawing/2014/main" id="{F4709371-D556-472A-BA9D-0FEB2964A93B}"/>
              </a:ext>
            </a:extLst>
          </p:cNvPr>
          <p:cNvSpPr txBox="1"/>
          <p:nvPr/>
        </p:nvSpPr>
        <p:spPr>
          <a:xfrm>
            <a:off x="2886478" y="2029563"/>
            <a:ext cx="1088239" cy="41069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7EFCE-5352-4B01-8EDB-284DD2F0C97D}"/>
              </a:ext>
            </a:extLst>
          </p:cNvPr>
          <p:cNvSpPr/>
          <p:nvPr/>
        </p:nvSpPr>
        <p:spPr>
          <a:xfrm>
            <a:off x="8434631" y="5562602"/>
            <a:ext cx="1550419" cy="57389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Sensor-focused</a:t>
            </a:r>
            <a:br>
              <a:rPr lang="en-US" sz="1467" dirty="0">
                <a:solidFill>
                  <a:srgbClr val="FFFFFF"/>
                </a:solidFill>
                <a:latin typeface="Calibri Light"/>
              </a:rPr>
            </a:br>
            <a:r>
              <a:rPr lang="en-US" sz="1467" dirty="0">
                <a:solidFill>
                  <a:srgbClr val="FFFFFF"/>
                </a:solidFill>
                <a:latin typeface="Calibri Light"/>
              </a:rPr>
              <a:t>Data Model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348D54-CB65-455A-BD96-408A125E7686}"/>
              </a:ext>
            </a:extLst>
          </p:cNvPr>
          <p:cNvSpPr/>
          <p:nvPr/>
        </p:nvSpPr>
        <p:spPr>
          <a:xfrm>
            <a:off x="8543536" y="4515126"/>
            <a:ext cx="1332609" cy="609737"/>
          </a:xfrm>
          <a:prstGeom prst="rect">
            <a:avLst/>
          </a:prstGeom>
          <a:solidFill>
            <a:srgbClr val="04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Data Selection &amp; Launchers</a:t>
            </a:r>
          </a:p>
        </p:txBody>
      </p:sp>
      <p:cxnSp>
        <p:nvCxnSpPr>
          <p:cNvPr id="94" name="Gerade Verbindung mit Pfeil 55">
            <a:extLst>
              <a:ext uri="{FF2B5EF4-FFF2-40B4-BE49-F238E27FC236}">
                <a16:creationId xmlns:a16="http://schemas.microsoft.com/office/drawing/2014/main" id="{5AE08079-4D67-46EF-AAC2-93B15E9A7755}"/>
              </a:ext>
            </a:extLst>
          </p:cNvPr>
          <p:cNvCxnSpPr>
            <a:cxnSpLocks/>
          </p:cNvCxnSpPr>
          <p:nvPr/>
        </p:nvCxnSpPr>
        <p:spPr>
          <a:xfrm flipV="1">
            <a:off x="9248548" y="5148191"/>
            <a:ext cx="0" cy="391608"/>
          </a:xfrm>
          <a:prstGeom prst="straightConnector1">
            <a:avLst/>
          </a:prstGeom>
          <a:ln w="190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55">
            <a:extLst>
              <a:ext uri="{FF2B5EF4-FFF2-40B4-BE49-F238E27FC236}">
                <a16:creationId xmlns:a16="http://schemas.microsoft.com/office/drawing/2014/main" id="{C64E52AC-6988-4B8E-98A7-AB45A46D954E}"/>
              </a:ext>
            </a:extLst>
          </p:cNvPr>
          <p:cNvCxnSpPr>
            <a:cxnSpLocks/>
          </p:cNvCxnSpPr>
          <p:nvPr/>
        </p:nvCxnSpPr>
        <p:spPr>
          <a:xfrm flipV="1">
            <a:off x="9189553" y="4225835"/>
            <a:ext cx="0" cy="251812"/>
          </a:xfrm>
          <a:prstGeom prst="straightConnector1">
            <a:avLst/>
          </a:prstGeom>
          <a:ln w="190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ell Tower">
            <a:extLst>
              <a:ext uri="{FF2B5EF4-FFF2-40B4-BE49-F238E27FC236}">
                <a16:creationId xmlns:a16="http://schemas.microsoft.com/office/drawing/2014/main" id="{A268C381-13D9-4E2F-8B3E-9C98FC09B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4894" y="1157285"/>
            <a:ext cx="458399" cy="458399"/>
          </a:xfrm>
          <a:prstGeom prst="rect">
            <a:avLst/>
          </a:prstGeom>
        </p:spPr>
      </p:pic>
      <p:pic>
        <p:nvPicPr>
          <p:cNvPr id="27" name="Graphic 26" descr="Register">
            <a:extLst>
              <a:ext uri="{FF2B5EF4-FFF2-40B4-BE49-F238E27FC236}">
                <a16:creationId xmlns:a16="http://schemas.microsoft.com/office/drawing/2014/main" id="{D5F448C3-75EE-4239-9697-0BCF7CE98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19" y="4455455"/>
            <a:ext cx="423307" cy="423307"/>
          </a:xfrm>
          <a:prstGeom prst="rect">
            <a:avLst/>
          </a:prstGeom>
        </p:spPr>
      </p:pic>
      <p:pic>
        <p:nvPicPr>
          <p:cNvPr id="29" name="Graphic 28" descr="Bank">
            <a:extLst>
              <a:ext uri="{FF2B5EF4-FFF2-40B4-BE49-F238E27FC236}">
                <a16:creationId xmlns:a16="http://schemas.microsoft.com/office/drawing/2014/main" id="{72315B33-1A23-4117-ABCA-D14AC5205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3743" y="921071"/>
            <a:ext cx="521292" cy="521292"/>
          </a:xfrm>
          <a:prstGeom prst="rect">
            <a:avLst/>
          </a:prstGeom>
        </p:spPr>
      </p:pic>
      <p:pic>
        <p:nvPicPr>
          <p:cNvPr id="2048" name="Graphic 2047" descr="Factory">
            <a:extLst>
              <a:ext uri="{FF2B5EF4-FFF2-40B4-BE49-F238E27FC236}">
                <a16:creationId xmlns:a16="http://schemas.microsoft.com/office/drawing/2014/main" id="{6ACA6F25-860C-4721-B1CF-7D1E674A3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77" y="907395"/>
            <a:ext cx="521292" cy="521292"/>
          </a:xfrm>
          <a:prstGeom prst="rect">
            <a:avLst/>
          </a:prstGeom>
        </p:spPr>
      </p:pic>
      <p:cxnSp>
        <p:nvCxnSpPr>
          <p:cNvPr id="102" name="Gerade Verbindung mit Pfeil 35">
            <a:extLst>
              <a:ext uri="{FF2B5EF4-FFF2-40B4-BE49-F238E27FC236}">
                <a16:creationId xmlns:a16="http://schemas.microsoft.com/office/drawing/2014/main" id="{4831698C-5E34-4F7D-8AEC-F8A9F036A4BC}"/>
              </a:ext>
            </a:extLst>
          </p:cNvPr>
          <p:cNvCxnSpPr>
            <a:cxnSpLocks/>
            <a:stCxn id="93" idx="3"/>
            <a:endCxn id="101" idx="1"/>
          </p:cNvCxnSpPr>
          <p:nvPr/>
        </p:nvCxnSpPr>
        <p:spPr>
          <a:xfrm flipV="1">
            <a:off x="9876145" y="4816643"/>
            <a:ext cx="1066801" cy="3352"/>
          </a:xfrm>
          <a:prstGeom prst="straightConnector1">
            <a:avLst/>
          </a:prstGeom>
          <a:ln w="19050">
            <a:solidFill>
              <a:schemeClr val="accent4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36">
            <a:extLst>
              <a:ext uri="{FF2B5EF4-FFF2-40B4-BE49-F238E27FC236}">
                <a16:creationId xmlns:a16="http://schemas.microsoft.com/office/drawing/2014/main" id="{B6FC7488-3472-404D-A2F0-CA178352519C}"/>
              </a:ext>
            </a:extLst>
          </p:cNvPr>
          <p:cNvSpPr txBox="1"/>
          <p:nvPr/>
        </p:nvSpPr>
        <p:spPr>
          <a:xfrm>
            <a:off x="10942946" y="4517166"/>
            <a:ext cx="754541" cy="598953"/>
          </a:xfrm>
          <a:prstGeom prst="roundRect">
            <a:avLst/>
          </a:prstGeom>
          <a:solidFill>
            <a:schemeClr val="accent3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200">
                <a:solidFill>
                  <a:schemeClr val="accent4"/>
                </a:solidFill>
              </a:defRPr>
            </a:lvl1pPr>
          </a:lstStyle>
          <a:p>
            <a:pPr defTabSz="1219170">
              <a:lnSpc>
                <a:spcPct val="80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"/>
              </a:rPr>
              <a:t>APIs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13013" y="2655738"/>
            <a:ext cx="969871" cy="661533"/>
          </a:xfrm>
          <a:prstGeom prst="rect">
            <a:avLst/>
          </a:prstGeom>
          <a:solidFill>
            <a:schemeClr val="accent3"/>
          </a:solidFill>
          <a:ln>
            <a:solidFill>
              <a:srgbClr val="04304B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Model Manager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960457" y="2640206"/>
            <a:ext cx="1275767" cy="1460305"/>
          </a:xfrm>
          <a:prstGeom prst="rect">
            <a:avLst/>
          </a:prstGeom>
          <a:solidFill>
            <a:schemeClr val="accent3"/>
          </a:solidFill>
          <a:ln>
            <a:solidFill>
              <a:srgbClr val="04304B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marL="154513" indent="-154513" defTabSz="121917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Visual Analytics</a:t>
            </a:r>
          </a:p>
          <a:p>
            <a:pPr marL="154513" indent="-154513" defTabSz="121917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Visual Statistics</a:t>
            </a:r>
          </a:p>
          <a:p>
            <a:pPr marL="154513" indent="-154513" defTabSz="121917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VDMML</a:t>
            </a:r>
          </a:p>
          <a:p>
            <a:pPr marL="154513" indent="-154513" defTabSz="121917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Visual Forecasting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910026" y="3393442"/>
            <a:ext cx="969871" cy="687895"/>
          </a:xfrm>
          <a:prstGeom prst="rect">
            <a:avLst/>
          </a:prstGeom>
          <a:solidFill>
            <a:schemeClr val="accent3"/>
          </a:solidFill>
          <a:ln>
            <a:solidFill>
              <a:srgbClr val="04304B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SAS Decision Manager</a:t>
            </a:r>
          </a:p>
        </p:txBody>
      </p:sp>
      <p:sp>
        <p:nvSpPr>
          <p:cNvPr id="110" name="Textfeld 18">
            <a:extLst>
              <a:ext uri="{FF2B5EF4-FFF2-40B4-BE49-F238E27FC236}">
                <a16:creationId xmlns:a16="http://schemas.microsoft.com/office/drawing/2014/main" id="{F81AB899-E0E9-4CFC-AF9D-5510A93E3ECE}"/>
              </a:ext>
            </a:extLst>
          </p:cNvPr>
          <p:cNvSpPr txBox="1"/>
          <p:nvPr/>
        </p:nvSpPr>
        <p:spPr>
          <a:xfrm>
            <a:off x="10692976" y="1301700"/>
            <a:ext cx="1228561" cy="2910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219170">
              <a:lnSpc>
                <a:spcPct val="85000"/>
              </a:lnSpc>
              <a:defRPr/>
            </a:pPr>
            <a:endParaRPr lang="en-US" sz="1467" dirty="0">
              <a:solidFill>
                <a:srgbClr val="04304B"/>
              </a:solidFill>
              <a:latin typeface="Calibri Light"/>
            </a:endParaRPr>
          </a:p>
        </p:txBody>
      </p:sp>
      <p:cxnSp>
        <p:nvCxnSpPr>
          <p:cNvPr id="112" name="Gerade Verbindung mit Pfeil 35">
            <a:extLst>
              <a:ext uri="{FF2B5EF4-FFF2-40B4-BE49-F238E27FC236}">
                <a16:creationId xmlns:a16="http://schemas.microsoft.com/office/drawing/2014/main" id="{D4995A93-7A7C-4B9D-82F5-97B163E6D010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flipH="1" flipV="1">
            <a:off x="11307256" y="4212298"/>
            <a:ext cx="12960" cy="304868"/>
          </a:xfrm>
          <a:prstGeom prst="straightConnector1">
            <a:avLst/>
          </a:prstGeom>
          <a:ln w="190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18" y="2256053"/>
            <a:ext cx="675821" cy="46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Gerade Verbindung mit Pfeil 35">
            <a:extLst>
              <a:ext uri="{FF2B5EF4-FFF2-40B4-BE49-F238E27FC236}">
                <a16:creationId xmlns:a16="http://schemas.microsoft.com/office/drawing/2014/main" id="{FF792DB2-72C6-4A38-847C-F17D77C3B97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738356" y="2957403"/>
            <a:ext cx="12376" cy="4874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23">
            <a:extLst>
              <a:ext uri="{FF2B5EF4-FFF2-40B4-BE49-F238E27FC236}">
                <a16:creationId xmlns:a16="http://schemas.microsoft.com/office/drawing/2014/main" id="{05C65046-4578-4D93-87BD-EA285D79D4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6660" y="5314668"/>
            <a:ext cx="593733" cy="372417"/>
            <a:chOff x="3924" y="2235"/>
            <a:chExt cx="389" cy="244"/>
          </a:xfrm>
          <a:solidFill>
            <a:schemeClr val="bg1"/>
          </a:solidFill>
        </p:grpSpPr>
        <p:sp>
          <p:nvSpPr>
            <p:cNvPr id="106" name="Freeform 124">
              <a:extLst>
                <a:ext uri="{FF2B5EF4-FFF2-40B4-BE49-F238E27FC236}">
                  <a16:creationId xmlns:a16="http://schemas.microsoft.com/office/drawing/2014/main" id="{35637199-A678-4E79-BBC0-C8F0DD036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406"/>
              <a:ext cx="231" cy="73"/>
            </a:xfrm>
            <a:custGeom>
              <a:avLst/>
              <a:gdLst>
                <a:gd name="T0" fmla="*/ 1357 w 1357"/>
                <a:gd name="T1" fmla="*/ 0 h 427"/>
                <a:gd name="T2" fmla="*/ 1357 w 1357"/>
                <a:gd name="T3" fmla="*/ 259 h 427"/>
                <a:gd name="T4" fmla="*/ 1356 w 1357"/>
                <a:gd name="T5" fmla="*/ 265 h 427"/>
                <a:gd name="T6" fmla="*/ 1353 w 1357"/>
                <a:gd name="T7" fmla="*/ 272 h 427"/>
                <a:gd name="T8" fmla="*/ 8 w 1357"/>
                <a:gd name="T9" fmla="*/ 279 h 427"/>
                <a:gd name="T10" fmla="*/ 4 w 1357"/>
                <a:gd name="T11" fmla="*/ 272 h 427"/>
                <a:gd name="T12" fmla="*/ 1 w 1357"/>
                <a:gd name="T13" fmla="*/ 265 h 427"/>
                <a:gd name="T14" fmla="*/ 0 w 1357"/>
                <a:gd name="T15" fmla="*/ 259 h 427"/>
                <a:gd name="T16" fmla="*/ 0 w 1357"/>
                <a:gd name="T17" fmla="*/ 0 h 427"/>
                <a:gd name="T18" fmla="*/ 1357 w 1357"/>
                <a:gd name="T1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7" h="427">
                  <a:moveTo>
                    <a:pt x="1357" y="0"/>
                  </a:moveTo>
                  <a:lnTo>
                    <a:pt x="1357" y="259"/>
                  </a:lnTo>
                  <a:lnTo>
                    <a:pt x="1356" y="265"/>
                  </a:lnTo>
                  <a:lnTo>
                    <a:pt x="1353" y="272"/>
                  </a:lnTo>
                  <a:cubicBezTo>
                    <a:pt x="1252" y="426"/>
                    <a:pt x="146" y="427"/>
                    <a:pt x="8" y="279"/>
                  </a:cubicBezTo>
                  <a:lnTo>
                    <a:pt x="4" y="272"/>
                  </a:lnTo>
                  <a:lnTo>
                    <a:pt x="1" y="265"/>
                  </a:lnTo>
                  <a:lnTo>
                    <a:pt x="0" y="259"/>
                  </a:lnTo>
                  <a:cubicBezTo>
                    <a:pt x="0" y="173"/>
                    <a:pt x="0" y="86"/>
                    <a:pt x="0" y="0"/>
                  </a:cubicBezTo>
                  <a:lnTo>
                    <a:pt x="135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 sz="1800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A1502441-868D-4F2F-9EE8-53EA874B3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4" y="2237"/>
              <a:ext cx="231" cy="242"/>
            </a:xfrm>
            <a:custGeom>
              <a:avLst/>
              <a:gdLst>
                <a:gd name="T0" fmla="*/ 1357 w 1357"/>
                <a:gd name="T1" fmla="*/ 218 h 1419"/>
                <a:gd name="T2" fmla="*/ 1357 w 1357"/>
                <a:gd name="T3" fmla="*/ 492 h 1419"/>
                <a:gd name="T4" fmla="*/ 1356 w 1357"/>
                <a:gd name="T5" fmla="*/ 499 h 1419"/>
                <a:gd name="T6" fmla="*/ 1353 w 1357"/>
                <a:gd name="T7" fmla="*/ 505 h 1419"/>
                <a:gd name="T8" fmla="*/ 8 w 1357"/>
                <a:gd name="T9" fmla="*/ 512 h 1419"/>
                <a:gd name="T10" fmla="*/ 4 w 1357"/>
                <a:gd name="T11" fmla="*/ 505 h 1419"/>
                <a:gd name="T12" fmla="*/ 1 w 1357"/>
                <a:gd name="T13" fmla="*/ 499 h 1419"/>
                <a:gd name="T14" fmla="*/ 0 w 1357"/>
                <a:gd name="T15" fmla="*/ 492 h 1419"/>
                <a:gd name="T16" fmla="*/ 0 w 1357"/>
                <a:gd name="T17" fmla="*/ 218 h 1419"/>
                <a:gd name="T18" fmla="*/ 1357 w 1357"/>
                <a:gd name="T19" fmla="*/ 977 h 1419"/>
                <a:gd name="T20" fmla="*/ 1357 w 1357"/>
                <a:gd name="T21" fmla="*/ 1251 h 1419"/>
                <a:gd name="T22" fmla="*/ 1356 w 1357"/>
                <a:gd name="T23" fmla="*/ 1257 h 1419"/>
                <a:gd name="T24" fmla="*/ 1353 w 1357"/>
                <a:gd name="T25" fmla="*/ 1264 h 1419"/>
                <a:gd name="T26" fmla="*/ 8 w 1357"/>
                <a:gd name="T27" fmla="*/ 1271 h 1419"/>
                <a:gd name="T28" fmla="*/ 4 w 1357"/>
                <a:gd name="T29" fmla="*/ 1264 h 1419"/>
                <a:gd name="T30" fmla="*/ 1 w 1357"/>
                <a:gd name="T31" fmla="*/ 1257 h 1419"/>
                <a:gd name="T32" fmla="*/ 0 w 1357"/>
                <a:gd name="T33" fmla="*/ 1251 h 1419"/>
                <a:gd name="T34" fmla="*/ 0 w 1357"/>
                <a:gd name="T35" fmla="*/ 977 h 1419"/>
                <a:gd name="T36" fmla="*/ 1357 w 1357"/>
                <a:gd name="T37" fmla="*/ 600 h 1419"/>
                <a:gd name="T38" fmla="*/ 1357 w 1357"/>
                <a:gd name="T39" fmla="*/ 874 h 1419"/>
                <a:gd name="T40" fmla="*/ 1356 w 1357"/>
                <a:gd name="T41" fmla="*/ 881 h 1419"/>
                <a:gd name="T42" fmla="*/ 1353 w 1357"/>
                <a:gd name="T43" fmla="*/ 887 h 1419"/>
                <a:gd name="T44" fmla="*/ 8 w 1357"/>
                <a:gd name="T45" fmla="*/ 894 h 1419"/>
                <a:gd name="T46" fmla="*/ 4 w 1357"/>
                <a:gd name="T47" fmla="*/ 887 h 1419"/>
                <a:gd name="T48" fmla="*/ 1 w 1357"/>
                <a:gd name="T49" fmla="*/ 881 h 1419"/>
                <a:gd name="T50" fmla="*/ 0 w 1357"/>
                <a:gd name="T51" fmla="*/ 874 h 1419"/>
                <a:gd name="T52" fmla="*/ 0 w 1357"/>
                <a:gd name="T53" fmla="*/ 600 h 1419"/>
                <a:gd name="T54" fmla="*/ 679 w 1357"/>
                <a:gd name="T55" fmla="*/ 0 h 1419"/>
                <a:gd name="T56" fmla="*/ 1357 w 1357"/>
                <a:gd name="T57" fmla="*/ 125 h 1419"/>
                <a:gd name="T58" fmla="*/ 1182 w 1357"/>
                <a:gd name="T59" fmla="*/ 210 h 1419"/>
                <a:gd name="T60" fmla="*/ 679 w 1357"/>
                <a:gd name="T61" fmla="*/ 251 h 1419"/>
                <a:gd name="T62" fmla="*/ 213 w 1357"/>
                <a:gd name="T63" fmla="*/ 217 h 1419"/>
                <a:gd name="T64" fmla="*/ 0 w 1357"/>
                <a:gd name="T65" fmla="*/ 125 h 1419"/>
                <a:gd name="T66" fmla="*/ 679 w 1357"/>
                <a:gd name="T67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57" h="1419">
                  <a:moveTo>
                    <a:pt x="1357" y="218"/>
                  </a:moveTo>
                  <a:lnTo>
                    <a:pt x="1357" y="492"/>
                  </a:lnTo>
                  <a:lnTo>
                    <a:pt x="1356" y="499"/>
                  </a:lnTo>
                  <a:lnTo>
                    <a:pt x="1353" y="505"/>
                  </a:lnTo>
                  <a:cubicBezTo>
                    <a:pt x="1252" y="659"/>
                    <a:pt x="146" y="660"/>
                    <a:pt x="8" y="512"/>
                  </a:cubicBezTo>
                  <a:lnTo>
                    <a:pt x="4" y="505"/>
                  </a:lnTo>
                  <a:lnTo>
                    <a:pt x="1" y="499"/>
                  </a:lnTo>
                  <a:lnTo>
                    <a:pt x="0" y="492"/>
                  </a:lnTo>
                  <a:lnTo>
                    <a:pt x="0" y="218"/>
                  </a:lnTo>
                  <a:moveTo>
                    <a:pt x="1357" y="977"/>
                  </a:moveTo>
                  <a:lnTo>
                    <a:pt x="1357" y="1251"/>
                  </a:lnTo>
                  <a:lnTo>
                    <a:pt x="1356" y="1257"/>
                  </a:lnTo>
                  <a:lnTo>
                    <a:pt x="1353" y="1264"/>
                  </a:lnTo>
                  <a:cubicBezTo>
                    <a:pt x="1252" y="1418"/>
                    <a:pt x="146" y="1419"/>
                    <a:pt x="8" y="1271"/>
                  </a:cubicBezTo>
                  <a:lnTo>
                    <a:pt x="4" y="1264"/>
                  </a:lnTo>
                  <a:lnTo>
                    <a:pt x="1" y="1257"/>
                  </a:lnTo>
                  <a:lnTo>
                    <a:pt x="0" y="1251"/>
                  </a:lnTo>
                  <a:lnTo>
                    <a:pt x="0" y="977"/>
                  </a:lnTo>
                  <a:moveTo>
                    <a:pt x="1357" y="600"/>
                  </a:moveTo>
                  <a:lnTo>
                    <a:pt x="1357" y="874"/>
                  </a:lnTo>
                  <a:lnTo>
                    <a:pt x="1356" y="881"/>
                  </a:lnTo>
                  <a:lnTo>
                    <a:pt x="1353" y="887"/>
                  </a:lnTo>
                  <a:cubicBezTo>
                    <a:pt x="1252" y="1041"/>
                    <a:pt x="146" y="1042"/>
                    <a:pt x="8" y="894"/>
                  </a:cubicBezTo>
                  <a:lnTo>
                    <a:pt x="4" y="887"/>
                  </a:lnTo>
                  <a:lnTo>
                    <a:pt x="1" y="881"/>
                  </a:lnTo>
                  <a:lnTo>
                    <a:pt x="0" y="874"/>
                  </a:lnTo>
                  <a:lnTo>
                    <a:pt x="0" y="600"/>
                  </a:lnTo>
                  <a:moveTo>
                    <a:pt x="679" y="0"/>
                  </a:moveTo>
                  <a:cubicBezTo>
                    <a:pt x="1053" y="0"/>
                    <a:pt x="1357" y="56"/>
                    <a:pt x="1357" y="125"/>
                  </a:cubicBezTo>
                  <a:cubicBezTo>
                    <a:pt x="1357" y="158"/>
                    <a:pt x="1291" y="187"/>
                    <a:pt x="1182" y="210"/>
                  </a:cubicBezTo>
                  <a:cubicBezTo>
                    <a:pt x="1058" y="235"/>
                    <a:pt x="878" y="251"/>
                    <a:pt x="679" y="251"/>
                  </a:cubicBezTo>
                  <a:cubicBezTo>
                    <a:pt x="498" y="251"/>
                    <a:pt x="335" y="238"/>
                    <a:pt x="213" y="217"/>
                  </a:cubicBezTo>
                  <a:cubicBezTo>
                    <a:pt x="82" y="194"/>
                    <a:pt x="0" y="161"/>
                    <a:pt x="0" y="125"/>
                  </a:cubicBezTo>
                  <a:cubicBezTo>
                    <a:pt x="0" y="56"/>
                    <a:pt x="304" y="0"/>
                    <a:pt x="679" y="0"/>
                  </a:cubicBezTo>
                  <a:close/>
                </a:path>
              </a:pathLst>
            </a:custGeom>
            <a:grpFill/>
            <a:ln w="9525" cap="rnd">
              <a:solidFill>
                <a:srgbClr val="0430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 sz="1800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88775DE6-5F8F-4D64-B0FC-D998CEC0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3" y="2235"/>
              <a:ext cx="90" cy="183"/>
            </a:xfrm>
            <a:custGeom>
              <a:avLst/>
              <a:gdLst>
                <a:gd name="T0" fmla="*/ 146 w 530"/>
                <a:gd name="T1" fmla="*/ 482 h 1075"/>
                <a:gd name="T2" fmla="*/ 524 w 530"/>
                <a:gd name="T3" fmla="*/ 400 h 1075"/>
                <a:gd name="T4" fmla="*/ 528 w 530"/>
                <a:gd name="T5" fmla="*/ 395 h 1075"/>
                <a:gd name="T6" fmla="*/ 530 w 530"/>
                <a:gd name="T7" fmla="*/ 390 h 1075"/>
                <a:gd name="T8" fmla="*/ 530 w 530"/>
                <a:gd name="T9" fmla="*/ 385 h 1075"/>
                <a:gd name="T10" fmla="*/ 530 w 530"/>
                <a:gd name="T11" fmla="*/ 190 h 1075"/>
                <a:gd name="T12" fmla="*/ 146 w 530"/>
                <a:gd name="T13" fmla="*/ 1075 h 1075"/>
                <a:gd name="T14" fmla="*/ 524 w 530"/>
                <a:gd name="T15" fmla="*/ 993 h 1075"/>
                <a:gd name="T16" fmla="*/ 528 w 530"/>
                <a:gd name="T17" fmla="*/ 988 h 1075"/>
                <a:gd name="T18" fmla="*/ 530 w 530"/>
                <a:gd name="T19" fmla="*/ 983 h 1075"/>
                <a:gd name="T20" fmla="*/ 530 w 530"/>
                <a:gd name="T21" fmla="*/ 977 h 1075"/>
                <a:gd name="T22" fmla="*/ 530 w 530"/>
                <a:gd name="T23" fmla="*/ 797 h 1075"/>
                <a:gd name="T24" fmla="*/ 146 w 530"/>
                <a:gd name="T25" fmla="*/ 780 h 1075"/>
                <a:gd name="T26" fmla="*/ 524 w 530"/>
                <a:gd name="T27" fmla="*/ 698 h 1075"/>
                <a:gd name="T28" fmla="*/ 528 w 530"/>
                <a:gd name="T29" fmla="*/ 693 h 1075"/>
                <a:gd name="T30" fmla="*/ 530 w 530"/>
                <a:gd name="T31" fmla="*/ 688 h 1075"/>
                <a:gd name="T32" fmla="*/ 530 w 530"/>
                <a:gd name="T33" fmla="*/ 683 h 1075"/>
                <a:gd name="T34" fmla="*/ 530 w 530"/>
                <a:gd name="T35" fmla="*/ 489 h 1075"/>
                <a:gd name="T36" fmla="*/ 146 w 530"/>
                <a:gd name="T37" fmla="*/ 192 h 1075"/>
                <a:gd name="T38" fmla="*/ 364 w 530"/>
                <a:gd name="T39" fmla="*/ 169 h 1075"/>
                <a:gd name="T40" fmla="*/ 530 w 530"/>
                <a:gd name="T41" fmla="*/ 98 h 1075"/>
                <a:gd name="T42" fmla="*/ 0 w 530"/>
                <a:gd name="T4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0" h="1075">
                  <a:moveTo>
                    <a:pt x="146" y="482"/>
                  </a:moveTo>
                  <a:cubicBezTo>
                    <a:pt x="326" y="472"/>
                    <a:pt x="483" y="445"/>
                    <a:pt x="524" y="400"/>
                  </a:cubicBezTo>
                  <a:lnTo>
                    <a:pt x="528" y="395"/>
                  </a:lnTo>
                  <a:lnTo>
                    <a:pt x="530" y="390"/>
                  </a:lnTo>
                  <a:lnTo>
                    <a:pt x="530" y="385"/>
                  </a:lnTo>
                  <a:lnTo>
                    <a:pt x="530" y="190"/>
                  </a:lnTo>
                  <a:moveTo>
                    <a:pt x="146" y="1075"/>
                  </a:moveTo>
                  <a:cubicBezTo>
                    <a:pt x="326" y="1065"/>
                    <a:pt x="483" y="1038"/>
                    <a:pt x="524" y="993"/>
                  </a:cubicBezTo>
                  <a:lnTo>
                    <a:pt x="528" y="988"/>
                  </a:lnTo>
                  <a:lnTo>
                    <a:pt x="530" y="983"/>
                  </a:lnTo>
                  <a:lnTo>
                    <a:pt x="530" y="977"/>
                  </a:lnTo>
                  <a:lnTo>
                    <a:pt x="530" y="797"/>
                  </a:lnTo>
                  <a:moveTo>
                    <a:pt x="146" y="780"/>
                  </a:moveTo>
                  <a:cubicBezTo>
                    <a:pt x="326" y="771"/>
                    <a:pt x="483" y="743"/>
                    <a:pt x="524" y="698"/>
                  </a:cubicBezTo>
                  <a:lnTo>
                    <a:pt x="528" y="693"/>
                  </a:lnTo>
                  <a:lnTo>
                    <a:pt x="530" y="688"/>
                  </a:lnTo>
                  <a:lnTo>
                    <a:pt x="530" y="683"/>
                  </a:lnTo>
                  <a:lnTo>
                    <a:pt x="530" y="489"/>
                  </a:lnTo>
                  <a:moveTo>
                    <a:pt x="146" y="192"/>
                  </a:moveTo>
                  <a:cubicBezTo>
                    <a:pt x="229" y="188"/>
                    <a:pt x="303" y="180"/>
                    <a:pt x="364" y="169"/>
                  </a:cubicBezTo>
                  <a:cubicBezTo>
                    <a:pt x="467" y="151"/>
                    <a:pt x="530" y="126"/>
                    <a:pt x="530" y="98"/>
                  </a:cubicBezTo>
                  <a:cubicBezTo>
                    <a:pt x="530" y="44"/>
                    <a:pt x="293" y="0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430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 sz="1800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13" name="Freeform 127">
              <a:extLst>
                <a:ext uri="{FF2B5EF4-FFF2-40B4-BE49-F238E27FC236}">
                  <a16:creationId xmlns:a16="http://schemas.microsoft.com/office/drawing/2014/main" id="{B78E1F41-13DA-4A7C-87E0-C90C79459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" y="2235"/>
              <a:ext cx="90" cy="183"/>
            </a:xfrm>
            <a:custGeom>
              <a:avLst/>
              <a:gdLst>
                <a:gd name="T0" fmla="*/ 384 w 530"/>
                <a:gd name="T1" fmla="*/ 482 h 1075"/>
                <a:gd name="T2" fmla="*/ 6 w 530"/>
                <a:gd name="T3" fmla="*/ 400 h 1075"/>
                <a:gd name="T4" fmla="*/ 2 w 530"/>
                <a:gd name="T5" fmla="*/ 395 h 1075"/>
                <a:gd name="T6" fmla="*/ 0 w 530"/>
                <a:gd name="T7" fmla="*/ 390 h 1075"/>
                <a:gd name="T8" fmla="*/ 0 w 530"/>
                <a:gd name="T9" fmla="*/ 385 h 1075"/>
                <a:gd name="T10" fmla="*/ 0 w 530"/>
                <a:gd name="T11" fmla="*/ 190 h 1075"/>
                <a:gd name="T12" fmla="*/ 384 w 530"/>
                <a:gd name="T13" fmla="*/ 1075 h 1075"/>
                <a:gd name="T14" fmla="*/ 6 w 530"/>
                <a:gd name="T15" fmla="*/ 993 h 1075"/>
                <a:gd name="T16" fmla="*/ 2 w 530"/>
                <a:gd name="T17" fmla="*/ 988 h 1075"/>
                <a:gd name="T18" fmla="*/ 0 w 530"/>
                <a:gd name="T19" fmla="*/ 983 h 1075"/>
                <a:gd name="T20" fmla="*/ 0 w 530"/>
                <a:gd name="T21" fmla="*/ 977 h 1075"/>
                <a:gd name="T22" fmla="*/ 0 w 530"/>
                <a:gd name="T23" fmla="*/ 797 h 1075"/>
                <a:gd name="T24" fmla="*/ 384 w 530"/>
                <a:gd name="T25" fmla="*/ 780 h 1075"/>
                <a:gd name="T26" fmla="*/ 6 w 530"/>
                <a:gd name="T27" fmla="*/ 698 h 1075"/>
                <a:gd name="T28" fmla="*/ 2 w 530"/>
                <a:gd name="T29" fmla="*/ 693 h 1075"/>
                <a:gd name="T30" fmla="*/ 0 w 530"/>
                <a:gd name="T31" fmla="*/ 688 h 1075"/>
                <a:gd name="T32" fmla="*/ 0 w 530"/>
                <a:gd name="T33" fmla="*/ 683 h 1075"/>
                <a:gd name="T34" fmla="*/ 0 w 530"/>
                <a:gd name="T35" fmla="*/ 489 h 1075"/>
                <a:gd name="T36" fmla="*/ 384 w 530"/>
                <a:gd name="T37" fmla="*/ 192 h 1075"/>
                <a:gd name="T38" fmla="*/ 166 w 530"/>
                <a:gd name="T39" fmla="*/ 169 h 1075"/>
                <a:gd name="T40" fmla="*/ 0 w 530"/>
                <a:gd name="T41" fmla="*/ 98 h 1075"/>
                <a:gd name="T42" fmla="*/ 530 w 530"/>
                <a:gd name="T4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0" h="1075">
                  <a:moveTo>
                    <a:pt x="384" y="482"/>
                  </a:moveTo>
                  <a:cubicBezTo>
                    <a:pt x="204" y="472"/>
                    <a:pt x="47" y="445"/>
                    <a:pt x="6" y="400"/>
                  </a:cubicBezTo>
                  <a:lnTo>
                    <a:pt x="2" y="395"/>
                  </a:lnTo>
                  <a:lnTo>
                    <a:pt x="0" y="390"/>
                  </a:lnTo>
                  <a:lnTo>
                    <a:pt x="0" y="385"/>
                  </a:lnTo>
                  <a:lnTo>
                    <a:pt x="0" y="190"/>
                  </a:lnTo>
                  <a:moveTo>
                    <a:pt x="384" y="1075"/>
                  </a:moveTo>
                  <a:cubicBezTo>
                    <a:pt x="204" y="1065"/>
                    <a:pt x="47" y="1038"/>
                    <a:pt x="6" y="993"/>
                  </a:cubicBezTo>
                  <a:lnTo>
                    <a:pt x="2" y="988"/>
                  </a:lnTo>
                  <a:lnTo>
                    <a:pt x="0" y="983"/>
                  </a:lnTo>
                  <a:lnTo>
                    <a:pt x="0" y="977"/>
                  </a:lnTo>
                  <a:lnTo>
                    <a:pt x="0" y="797"/>
                  </a:lnTo>
                  <a:moveTo>
                    <a:pt x="384" y="780"/>
                  </a:moveTo>
                  <a:cubicBezTo>
                    <a:pt x="204" y="771"/>
                    <a:pt x="47" y="743"/>
                    <a:pt x="6" y="698"/>
                  </a:cubicBezTo>
                  <a:lnTo>
                    <a:pt x="2" y="693"/>
                  </a:lnTo>
                  <a:lnTo>
                    <a:pt x="0" y="688"/>
                  </a:lnTo>
                  <a:lnTo>
                    <a:pt x="0" y="683"/>
                  </a:lnTo>
                  <a:lnTo>
                    <a:pt x="0" y="489"/>
                  </a:lnTo>
                  <a:moveTo>
                    <a:pt x="384" y="192"/>
                  </a:moveTo>
                  <a:cubicBezTo>
                    <a:pt x="301" y="188"/>
                    <a:pt x="227" y="180"/>
                    <a:pt x="166" y="169"/>
                  </a:cubicBezTo>
                  <a:cubicBezTo>
                    <a:pt x="64" y="151"/>
                    <a:pt x="0" y="126"/>
                    <a:pt x="0" y="98"/>
                  </a:cubicBezTo>
                  <a:cubicBezTo>
                    <a:pt x="0" y="44"/>
                    <a:pt x="237" y="0"/>
                    <a:pt x="530" y="0"/>
                  </a:cubicBezTo>
                </a:path>
              </a:pathLst>
            </a:custGeom>
            <a:grpFill/>
            <a:ln w="9525" cap="rnd">
              <a:solidFill>
                <a:srgbClr val="0430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 sz="1800">
                <a:solidFill>
                  <a:srgbClr val="000000"/>
                </a:solidFill>
                <a:latin typeface="Calibri Light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8180EC4-976C-44B1-81CD-704767A397D0}"/>
              </a:ext>
            </a:extLst>
          </p:cNvPr>
          <p:cNvGrpSpPr/>
          <p:nvPr/>
        </p:nvGrpSpPr>
        <p:grpSpPr>
          <a:xfrm>
            <a:off x="1847905" y="2372501"/>
            <a:ext cx="584804" cy="766900"/>
            <a:chOff x="676087" y="2163449"/>
            <a:chExt cx="438603" cy="575175"/>
          </a:xfrm>
          <a:solidFill>
            <a:schemeClr val="bg1">
              <a:lumMod val="95000"/>
            </a:schemeClr>
          </a:solidFill>
        </p:grpSpPr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77786BA8-4273-4EB0-A06C-DD7DFEB80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087" y="2163449"/>
              <a:ext cx="438603" cy="276108"/>
            </a:xfrm>
            <a:custGeom>
              <a:avLst/>
              <a:gdLst>
                <a:gd name="T0" fmla="*/ 1808 w 2592"/>
                <a:gd name="T1" fmla="*/ 701 h 1448"/>
                <a:gd name="T2" fmla="*/ 1796 w 2592"/>
                <a:gd name="T3" fmla="*/ 351 h 1448"/>
                <a:gd name="T4" fmla="*/ 1827 w 2592"/>
                <a:gd name="T5" fmla="*/ 159 h 1448"/>
                <a:gd name="T6" fmla="*/ 1858 w 2592"/>
                <a:gd name="T7" fmla="*/ 351 h 1448"/>
                <a:gd name="T8" fmla="*/ 1846 w 2592"/>
                <a:gd name="T9" fmla="*/ 701 h 1448"/>
                <a:gd name="T10" fmla="*/ 2592 w 2592"/>
                <a:gd name="T11" fmla="*/ 1075 h 1448"/>
                <a:gd name="T12" fmla="*/ 2219 w 2592"/>
                <a:gd name="T13" fmla="*/ 1448 h 1448"/>
                <a:gd name="T14" fmla="*/ 0 w 2592"/>
                <a:gd name="T15" fmla="*/ 1075 h 1448"/>
                <a:gd name="T16" fmla="*/ 374 w 2592"/>
                <a:gd name="T17" fmla="*/ 701 h 1448"/>
                <a:gd name="T18" fmla="*/ 1650 w 2592"/>
                <a:gd name="T19" fmla="*/ 1094 h 1448"/>
                <a:gd name="T20" fmla="*/ 1487 w 2592"/>
                <a:gd name="T21" fmla="*/ 1094 h 1448"/>
                <a:gd name="T22" fmla="*/ 1827 w 2592"/>
                <a:gd name="T23" fmla="*/ 1175 h 1448"/>
                <a:gd name="T24" fmla="*/ 1827 w 2592"/>
                <a:gd name="T25" fmla="*/ 1013 h 1448"/>
                <a:gd name="T26" fmla="*/ 1827 w 2592"/>
                <a:gd name="T27" fmla="*/ 1175 h 1448"/>
                <a:gd name="T28" fmla="*/ 2166 w 2592"/>
                <a:gd name="T29" fmla="*/ 1094 h 1448"/>
                <a:gd name="T30" fmla="*/ 2003 w 2592"/>
                <a:gd name="T31" fmla="*/ 1094 h 1448"/>
                <a:gd name="T32" fmla="*/ 2052 w 2592"/>
                <a:gd name="T33" fmla="*/ 463 h 1448"/>
                <a:gd name="T34" fmla="*/ 2071 w 2592"/>
                <a:gd name="T35" fmla="*/ 497 h 1448"/>
                <a:gd name="T36" fmla="*/ 2086 w 2592"/>
                <a:gd name="T37" fmla="*/ 496 h 1448"/>
                <a:gd name="T38" fmla="*/ 2079 w 2592"/>
                <a:gd name="T39" fmla="*/ 0 h 1448"/>
                <a:gd name="T40" fmla="*/ 2053 w 2592"/>
                <a:gd name="T41" fmla="*/ 22 h 1448"/>
                <a:gd name="T42" fmla="*/ 2052 w 2592"/>
                <a:gd name="T43" fmla="*/ 463 h 1448"/>
                <a:gd name="T44" fmla="*/ 1961 w 2592"/>
                <a:gd name="T45" fmla="*/ 385 h 1448"/>
                <a:gd name="T46" fmla="*/ 1986 w 2592"/>
                <a:gd name="T47" fmla="*/ 405 h 1448"/>
                <a:gd name="T48" fmla="*/ 1992 w 2592"/>
                <a:gd name="T49" fmla="*/ 97 h 1448"/>
                <a:gd name="T50" fmla="*/ 1979 w 2592"/>
                <a:gd name="T51" fmla="*/ 97 h 1448"/>
                <a:gd name="T52" fmla="*/ 1960 w 2592"/>
                <a:gd name="T53" fmla="*/ 127 h 1448"/>
                <a:gd name="T54" fmla="*/ 1608 w 2592"/>
                <a:gd name="T55" fmla="*/ 463 h 1448"/>
                <a:gd name="T56" fmla="*/ 1607 w 2592"/>
                <a:gd name="T57" fmla="*/ 22 h 1448"/>
                <a:gd name="T58" fmla="*/ 1581 w 2592"/>
                <a:gd name="T59" fmla="*/ 0 h 1448"/>
                <a:gd name="T60" fmla="*/ 1573 w 2592"/>
                <a:gd name="T61" fmla="*/ 496 h 1448"/>
                <a:gd name="T62" fmla="*/ 1588 w 2592"/>
                <a:gd name="T63" fmla="*/ 496 h 1448"/>
                <a:gd name="T64" fmla="*/ 1608 w 2592"/>
                <a:gd name="T65" fmla="*/ 463 h 1448"/>
                <a:gd name="T66" fmla="*/ 1700 w 2592"/>
                <a:gd name="T67" fmla="*/ 127 h 1448"/>
                <a:gd name="T68" fmla="*/ 1681 w 2592"/>
                <a:gd name="T69" fmla="*/ 97 h 1448"/>
                <a:gd name="T70" fmla="*/ 1667 w 2592"/>
                <a:gd name="T71" fmla="*/ 97 h 1448"/>
                <a:gd name="T72" fmla="*/ 1674 w 2592"/>
                <a:gd name="T73" fmla="*/ 405 h 1448"/>
                <a:gd name="T74" fmla="*/ 1699 w 2592"/>
                <a:gd name="T75" fmla="*/ 385 h 1448"/>
                <a:gd name="T76" fmla="*/ 149 w 2592"/>
                <a:gd name="T77" fmla="*/ 1075 h 1448"/>
                <a:gd name="T78" fmla="*/ 672 w 2592"/>
                <a:gd name="T79" fmla="*/ 1075 h 1448"/>
                <a:gd name="T80" fmla="*/ 149 w 2592"/>
                <a:gd name="T81" fmla="*/ 107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92" h="1448">
                  <a:moveTo>
                    <a:pt x="374" y="701"/>
                  </a:moveTo>
                  <a:lnTo>
                    <a:pt x="1808" y="701"/>
                  </a:lnTo>
                  <a:lnTo>
                    <a:pt x="1808" y="355"/>
                  </a:lnTo>
                  <a:lnTo>
                    <a:pt x="1796" y="351"/>
                  </a:lnTo>
                  <a:cubicBezTo>
                    <a:pt x="1756" y="338"/>
                    <a:pt x="1728" y="300"/>
                    <a:pt x="1728" y="257"/>
                  </a:cubicBezTo>
                  <a:cubicBezTo>
                    <a:pt x="1728" y="203"/>
                    <a:pt x="1772" y="159"/>
                    <a:pt x="1827" y="159"/>
                  </a:cubicBezTo>
                  <a:cubicBezTo>
                    <a:pt x="1881" y="159"/>
                    <a:pt x="1925" y="203"/>
                    <a:pt x="1925" y="257"/>
                  </a:cubicBezTo>
                  <a:cubicBezTo>
                    <a:pt x="1925" y="300"/>
                    <a:pt x="1898" y="338"/>
                    <a:pt x="1858" y="351"/>
                  </a:cubicBezTo>
                  <a:lnTo>
                    <a:pt x="1846" y="355"/>
                  </a:lnTo>
                  <a:lnTo>
                    <a:pt x="1846" y="701"/>
                  </a:lnTo>
                  <a:lnTo>
                    <a:pt x="2219" y="701"/>
                  </a:lnTo>
                  <a:cubicBezTo>
                    <a:pt x="2424" y="701"/>
                    <a:pt x="2592" y="869"/>
                    <a:pt x="2592" y="1075"/>
                  </a:cubicBezTo>
                  <a:lnTo>
                    <a:pt x="2592" y="1075"/>
                  </a:lnTo>
                  <a:cubicBezTo>
                    <a:pt x="2592" y="1280"/>
                    <a:pt x="2424" y="1448"/>
                    <a:pt x="2219" y="1448"/>
                  </a:cubicBezTo>
                  <a:lnTo>
                    <a:pt x="374" y="1448"/>
                  </a:lnTo>
                  <a:cubicBezTo>
                    <a:pt x="168" y="1448"/>
                    <a:pt x="0" y="1280"/>
                    <a:pt x="0" y="1075"/>
                  </a:cubicBezTo>
                  <a:lnTo>
                    <a:pt x="0" y="1075"/>
                  </a:lnTo>
                  <a:cubicBezTo>
                    <a:pt x="0" y="869"/>
                    <a:pt x="168" y="701"/>
                    <a:pt x="374" y="701"/>
                  </a:cubicBezTo>
                  <a:close/>
                  <a:moveTo>
                    <a:pt x="1569" y="1175"/>
                  </a:moveTo>
                  <a:cubicBezTo>
                    <a:pt x="1614" y="1175"/>
                    <a:pt x="1650" y="1139"/>
                    <a:pt x="1650" y="1094"/>
                  </a:cubicBezTo>
                  <a:cubicBezTo>
                    <a:pt x="1650" y="1049"/>
                    <a:pt x="1614" y="1013"/>
                    <a:pt x="1569" y="1013"/>
                  </a:cubicBezTo>
                  <a:cubicBezTo>
                    <a:pt x="1524" y="1013"/>
                    <a:pt x="1487" y="1049"/>
                    <a:pt x="1487" y="1094"/>
                  </a:cubicBezTo>
                  <a:cubicBezTo>
                    <a:pt x="1487" y="1139"/>
                    <a:pt x="1524" y="1175"/>
                    <a:pt x="1569" y="1175"/>
                  </a:cubicBezTo>
                  <a:close/>
                  <a:moveTo>
                    <a:pt x="1827" y="1175"/>
                  </a:moveTo>
                  <a:cubicBezTo>
                    <a:pt x="1872" y="1175"/>
                    <a:pt x="1908" y="1139"/>
                    <a:pt x="1908" y="1094"/>
                  </a:cubicBezTo>
                  <a:cubicBezTo>
                    <a:pt x="1908" y="1049"/>
                    <a:pt x="1872" y="1013"/>
                    <a:pt x="1827" y="1013"/>
                  </a:cubicBezTo>
                  <a:cubicBezTo>
                    <a:pt x="1782" y="1013"/>
                    <a:pt x="1745" y="1049"/>
                    <a:pt x="1745" y="1094"/>
                  </a:cubicBezTo>
                  <a:cubicBezTo>
                    <a:pt x="1745" y="1139"/>
                    <a:pt x="1782" y="1175"/>
                    <a:pt x="1827" y="1175"/>
                  </a:cubicBezTo>
                  <a:close/>
                  <a:moveTo>
                    <a:pt x="2085" y="1175"/>
                  </a:moveTo>
                  <a:cubicBezTo>
                    <a:pt x="2130" y="1175"/>
                    <a:pt x="2166" y="1139"/>
                    <a:pt x="2166" y="1094"/>
                  </a:cubicBezTo>
                  <a:cubicBezTo>
                    <a:pt x="2166" y="1049"/>
                    <a:pt x="2130" y="1013"/>
                    <a:pt x="2085" y="1013"/>
                  </a:cubicBezTo>
                  <a:cubicBezTo>
                    <a:pt x="2040" y="1013"/>
                    <a:pt x="2003" y="1049"/>
                    <a:pt x="2003" y="1094"/>
                  </a:cubicBezTo>
                  <a:cubicBezTo>
                    <a:pt x="2003" y="1139"/>
                    <a:pt x="2040" y="1175"/>
                    <a:pt x="2085" y="1175"/>
                  </a:cubicBezTo>
                  <a:close/>
                  <a:moveTo>
                    <a:pt x="2052" y="463"/>
                  </a:moveTo>
                  <a:cubicBezTo>
                    <a:pt x="2048" y="467"/>
                    <a:pt x="2049" y="474"/>
                    <a:pt x="2052" y="478"/>
                  </a:cubicBezTo>
                  <a:lnTo>
                    <a:pt x="2071" y="497"/>
                  </a:lnTo>
                  <a:cubicBezTo>
                    <a:pt x="2074" y="499"/>
                    <a:pt x="2076" y="500"/>
                    <a:pt x="2079" y="500"/>
                  </a:cubicBezTo>
                  <a:cubicBezTo>
                    <a:pt x="2082" y="500"/>
                    <a:pt x="2084" y="498"/>
                    <a:pt x="2086" y="496"/>
                  </a:cubicBezTo>
                  <a:cubicBezTo>
                    <a:pt x="2212" y="356"/>
                    <a:pt x="2212" y="143"/>
                    <a:pt x="2087" y="3"/>
                  </a:cubicBezTo>
                  <a:cubicBezTo>
                    <a:pt x="2085" y="1"/>
                    <a:pt x="2082" y="0"/>
                    <a:pt x="2079" y="0"/>
                  </a:cubicBezTo>
                  <a:cubicBezTo>
                    <a:pt x="2076" y="0"/>
                    <a:pt x="2074" y="1"/>
                    <a:pt x="2072" y="3"/>
                  </a:cubicBezTo>
                  <a:lnTo>
                    <a:pt x="2053" y="22"/>
                  </a:lnTo>
                  <a:cubicBezTo>
                    <a:pt x="2049" y="26"/>
                    <a:pt x="2049" y="32"/>
                    <a:pt x="2052" y="36"/>
                  </a:cubicBezTo>
                  <a:cubicBezTo>
                    <a:pt x="2160" y="158"/>
                    <a:pt x="2160" y="342"/>
                    <a:pt x="2052" y="463"/>
                  </a:cubicBezTo>
                  <a:close/>
                  <a:moveTo>
                    <a:pt x="1960" y="372"/>
                  </a:moveTo>
                  <a:cubicBezTo>
                    <a:pt x="1957" y="376"/>
                    <a:pt x="1957" y="381"/>
                    <a:pt x="1961" y="385"/>
                  </a:cubicBezTo>
                  <a:lnTo>
                    <a:pt x="1979" y="403"/>
                  </a:lnTo>
                  <a:cubicBezTo>
                    <a:pt x="1981" y="405"/>
                    <a:pt x="1983" y="405"/>
                    <a:pt x="1986" y="405"/>
                  </a:cubicBezTo>
                  <a:cubicBezTo>
                    <a:pt x="1988" y="405"/>
                    <a:pt x="1990" y="404"/>
                    <a:pt x="1992" y="402"/>
                  </a:cubicBezTo>
                  <a:cubicBezTo>
                    <a:pt x="2067" y="314"/>
                    <a:pt x="2067" y="185"/>
                    <a:pt x="1992" y="97"/>
                  </a:cubicBezTo>
                  <a:cubicBezTo>
                    <a:pt x="1991" y="95"/>
                    <a:pt x="1988" y="94"/>
                    <a:pt x="1986" y="94"/>
                  </a:cubicBezTo>
                  <a:cubicBezTo>
                    <a:pt x="1983" y="94"/>
                    <a:pt x="1981" y="95"/>
                    <a:pt x="1979" y="97"/>
                  </a:cubicBezTo>
                  <a:lnTo>
                    <a:pt x="1961" y="115"/>
                  </a:lnTo>
                  <a:cubicBezTo>
                    <a:pt x="1958" y="118"/>
                    <a:pt x="1957" y="123"/>
                    <a:pt x="1960" y="127"/>
                  </a:cubicBezTo>
                  <a:cubicBezTo>
                    <a:pt x="2019" y="198"/>
                    <a:pt x="2019" y="301"/>
                    <a:pt x="1960" y="372"/>
                  </a:cubicBezTo>
                  <a:close/>
                  <a:moveTo>
                    <a:pt x="1608" y="463"/>
                  </a:moveTo>
                  <a:cubicBezTo>
                    <a:pt x="1500" y="341"/>
                    <a:pt x="1500" y="158"/>
                    <a:pt x="1608" y="36"/>
                  </a:cubicBezTo>
                  <a:cubicBezTo>
                    <a:pt x="1611" y="32"/>
                    <a:pt x="1611" y="26"/>
                    <a:pt x="1607" y="22"/>
                  </a:cubicBezTo>
                  <a:lnTo>
                    <a:pt x="1588" y="3"/>
                  </a:lnTo>
                  <a:cubicBezTo>
                    <a:pt x="1586" y="1"/>
                    <a:pt x="1584" y="0"/>
                    <a:pt x="1581" y="0"/>
                  </a:cubicBezTo>
                  <a:cubicBezTo>
                    <a:pt x="1578" y="0"/>
                    <a:pt x="1575" y="1"/>
                    <a:pt x="1573" y="3"/>
                  </a:cubicBezTo>
                  <a:cubicBezTo>
                    <a:pt x="1448" y="143"/>
                    <a:pt x="1448" y="356"/>
                    <a:pt x="1573" y="496"/>
                  </a:cubicBezTo>
                  <a:cubicBezTo>
                    <a:pt x="1575" y="498"/>
                    <a:pt x="1577" y="499"/>
                    <a:pt x="1580" y="499"/>
                  </a:cubicBezTo>
                  <a:cubicBezTo>
                    <a:pt x="1583" y="500"/>
                    <a:pt x="1586" y="499"/>
                    <a:pt x="1588" y="496"/>
                  </a:cubicBezTo>
                  <a:lnTo>
                    <a:pt x="1607" y="477"/>
                  </a:lnTo>
                  <a:cubicBezTo>
                    <a:pt x="1611" y="473"/>
                    <a:pt x="1611" y="467"/>
                    <a:pt x="1608" y="463"/>
                  </a:cubicBezTo>
                  <a:close/>
                  <a:moveTo>
                    <a:pt x="1699" y="372"/>
                  </a:moveTo>
                  <a:cubicBezTo>
                    <a:pt x="1641" y="301"/>
                    <a:pt x="1641" y="198"/>
                    <a:pt x="1700" y="127"/>
                  </a:cubicBezTo>
                  <a:cubicBezTo>
                    <a:pt x="1703" y="123"/>
                    <a:pt x="1702" y="118"/>
                    <a:pt x="1699" y="115"/>
                  </a:cubicBezTo>
                  <a:lnTo>
                    <a:pt x="1681" y="97"/>
                  </a:lnTo>
                  <a:cubicBezTo>
                    <a:pt x="1679" y="95"/>
                    <a:pt x="1677" y="94"/>
                    <a:pt x="1674" y="94"/>
                  </a:cubicBezTo>
                  <a:cubicBezTo>
                    <a:pt x="1671" y="94"/>
                    <a:pt x="1669" y="95"/>
                    <a:pt x="1667" y="97"/>
                  </a:cubicBezTo>
                  <a:cubicBezTo>
                    <a:pt x="1593" y="185"/>
                    <a:pt x="1593" y="314"/>
                    <a:pt x="1667" y="402"/>
                  </a:cubicBezTo>
                  <a:cubicBezTo>
                    <a:pt x="1669" y="404"/>
                    <a:pt x="1671" y="405"/>
                    <a:pt x="1674" y="405"/>
                  </a:cubicBezTo>
                  <a:cubicBezTo>
                    <a:pt x="1677" y="405"/>
                    <a:pt x="1679" y="404"/>
                    <a:pt x="1681" y="403"/>
                  </a:cubicBezTo>
                  <a:lnTo>
                    <a:pt x="1699" y="385"/>
                  </a:lnTo>
                  <a:cubicBezTo>
                    <a:pt x="1702" y="381"/>
                    <a:pt x="1702" y="376"/>
                    <a:pt x="1699" y="372"/>
                  </a:cubicBezTo>
                  <a:close/>
                  <a:moveTo>
                    <a:pt x="149" y="1075"/>
                  </a:moveTo>
                  <a:cubicBezTo>
                    <a:pt x="149" y="1219"/>
                    <a:pt x="266" y="1336"/>
                    <a:pt x="411" y="1336"/>
                  </a:cubicBezTo>
                  <a:cubicBezTo>
                    <a:pt x="555" y="1336"/>
                    <a:pt x="672" y="1219"/>
                    <a:pt x="672" y="1075"/>
                  </a:cubicBezTo>
                  <a:cubicBezTo>
                    <a:pt x="672" y="930"/>
                    <a:pt x="555" y="813"/>
                    <a:pt x="411" y="813"/>
                  </a:cubicBezTo>
                  <a:cubicBezTo>
                    <a:pt x="266" y="813"/>
                    <a:pt x="149" y="930"/>
                    <a:pt x="149" y="10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 dirty="0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B87A0D0D-383F-4A5C-97EA-F1BAFA71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49" y="2664673"/>
              <a:ext cx="119506" cy="63386"/>
            </a:xfrm>
            <a:custGeom>
              <a:avLst/>
              <a:gdLst>
                <a:gd name="T0" fmla="*/ 491 w 523"/>
                <a:gd name="T1" fmla="*/ 251 h 251"/>
                <a:gd name="T2" fmla="*/ 523 w 523"/>
                <a:gd name="T3" fmla="*/ 126 h 251"/>
                <a:gd name="T4" fmla="*/ 492 w 523"/>
                <a:gd name="T5" fmla="*/ 0 h 251"/>
                <a:gd name="T6" fmla="*/ 262 w 523"/>
                <a:gd name="T7" fmla="*/ 95 h 251"/>
                <a:gd name="T8" fmla="*/ 32 w 523"/>
                <a:gd name="T9" fmla="*/ 0 h 251"/>
                <a:gd name="T10" fmla="*/ 0 w 523"/>
                <a:gd name="T11" fmla="*/ 126 h 251"/>
                <a:gd name="T12" fmla="*/ 32 w 523"/>
                <a:gd name="T13" fmla="*/ 251 h 251"/>
                <a:gd name="T14" fmla="*/ 262 w 523"/>
                <a:gd name="T15" fmla="*/ 156 h 251"/>
                <a:gd name="T16" fmla="*/ 491 w 523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51">
                  <a:moveTo>
                    <a:pt x="491" y="251"/>
                  </a:moveTo>
                  <a:cubicBezTo>
                    <a:pt x="512" y="214"/>
                    <a:pt x="523" y="171"/>
                    <a:pt x="523" y="126"/>
                  </a:cubicBezTo>
                  <a:cubicBezTo>
                    <a:pt x="523" y="80"/>
                    <a:pt x="512" y="37"/>
                    <a:pt x="492" y="0"/>
                  </a:cubicBezTo>
                  <a:cubicBezTo>
                    <a:pt x="415" y="19"/>
                    <a:pt x="338" y="95"/>
                    <a:pt x="262" y="95"/>
                  </a:cubicBezTo>
                  <a:cubicBezTo>
                    <a:pt x="185" y="95"/>
                    <a:pt x="109" y="19"/>
                    <a:pt x="32" y="0"/>
                  </a:cubicBezTo>
                  <a:cubicBezTo>
                    <a:pt x="12" y="37"/>
                    <a:pt x="0" y="80"/>
                    <a:pt x="0" y="126"/>
                  </a:cubicBezTo>
                  <a:cubicBezTo>
                    <a:pt x="0" y="171"/>
                    <a:pt x="12" y="214"/>
                    <a:pt x="32" y="251"/>
                  </a:cubicBezTo>
                  <a:cubicBezTo>
                    <a:pt x="109" y="232"/>
                    <a:pt x="185" y="156"/>
                    <a:pt x="262" y="156"/>
                  </a:cubicBezTo>
                  <a:cubicBezTo>
                    <a:pt x="338" y="156"/>
                    <a:pt x="415" y="232"/>
                    <a:pt x="49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B3CB5A54-DA58-41FF-A2A5-5C716FE70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133" y="2654109"/>
              <a:ext cx="75194" cy="84515"/>
            </a:xfrm>
            <a:custGeom>
              <a:avLst/>
              <a:gdLst>
                <a:gd name="T0" fmla="*/ 281 w 330"/>
                <a:gd name="T1" fmla="*/ 48 h 329"/>
                <a:gd name="T2" fmla="*/ 165 w 330"/>
                <a:gd name="T3" fmla="*/ 0 h 329"/>
                <a:gd name="T4" fmla="*/ 48 w 330"/>
                <a:gd name="T5" fmla="*/ 48 h 329"/>
                <a:gd name="T6" fmla="*/ 0 w 330"/>
                <a:gd name="T7" fmla="*/ 165 h 329"/>
                <a:gd name="T8" fmla="*/ 48 w 330"/>
                <a:gd name="T9" fmla="*/ 281 h 329"/>
                <a:gd name="T10" fmla="*/ 165 w 330"/>
                <a:gd name="T11" fmla="*/ 329 h 329"/>
                <a:gd name="T12" fmla="*/ 281 w 330"/>
                <a:gd name="T13" fmla="*/ 281 h 329"/>
                <a:gd name="T14" fmla="*/ 330 w 330"/>
                <a:gd name="T15" fmla="*/ 165 h 329"/>
                <a:gd name="T16" fmla="*/ 281 w 330"/>
                <a:gd name="T17" fmla="*/ 48 h 329"/>
                <a:gd name="T18" fmla="*/ 223 w 330"/>
                <a:gd name="T19" fmla="*/ 106 h 329"/>
                <a:gd name="T20" fmla="*/ 165 w 330"/>
                <a:gd name="T21" fmla="*/ 82 h 329"/>
                <a:gd name="T22" fmla="*/ 106 w 330"/>
                <a:gd name="T23" fmla="*/ 106 h 329"/>
                <a:gd name="T24" fmla="*/ 82 w 330"/>
                <a:gd name="T25" fmla="*/ 165 h 329"/>
                <a:gd name="T26" fmla="*/ 106 w 330"/>
                <a:gd name="T27" fmla="*/ 223 h 329"/>
                <a:gd name="T28" fmla="*/ 165 w 330"/>
                <a:gd name="T29" fmla="*/ 248 h 329"/>
                <a:gd name="T30" fmla="*/ 223 w 330"/>
                <a:gd name="T31" fmla="*/ 223 h 329"/>
                <a:gd name="T32" fmla="*/ 248 w 330"/>
                <a:gd name="T33" fmla="*/ 165 h 329"/>
                <a:gd name="T34" fmla="*/ 223 w 330"/>
                <a:gd name="T35" fmla="*/ 106 h 329"/>
                <a:gd name="T36" fmla="*/ 256 w 330"/>
                <a:gd name="T37" fmla="*/ 73 h 329"/>
                <a:gd name="T38" fmla="*/ 165 w 330"/>
                <a:gd name="T39" fmla="*/ 35 h 329"/>
                <a:gd name="T40" fmla="*/ 73 w 330"/>
                <a:gd name="T41" fmla="*/ 73 h 329"/>
                <a:gd name="T42" fmla="*/ 35 w 330"/>
                <a:gd name="T43" fmla="*/ 165 h 329"/>
                <a:gd name="T44" fmla="*/ 73 w 330"/>
                <a:gd name="T45" fmla="*/ 256 h 329"/>
                <a:gd name="T46" fmla="*/ 165 w 330"/>
                <a:gd name="T47" fmla="*/ 294 h 329"/>
                <a:gd name="T48" fmla="*/ 256 w 330"/>
                <a:gd name="T49" fmla="*/ 256 h 329"/>
                <a:gd name="T50" fmla="*/ 294 w 330"/>
                <a:gd name="T51" fmla="*/ 165 h 329"/>
                <a:gd name="T52" fmla="*/ 256 w 330"/>
                <a:gd name="T53" fmla="*/ 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329">
                  <a:moveTo>
                    <a:pt x="281" y="48"/>
                  </a:moveTo>
                  <a:cubicBezTo>
                    <a:pt x="252" y="18"/>
                    <a:pt x="210" y="0"/>
                    <a:pt x="165" y="0"/>
                  </a:cubicBezTo>
                  <a:cubicBezTo>
                    <a:pt x="119" y="0"/>
                    <a:pt x="78" y="18"/>
                    <a:pt x="48" y="48"/>
                  </a:cubicBezTo>
                  <a:cubicBezTo>
                    <a:pt x="18" y="78"/>
                    <a:pt x="0" y="119"/>
                    <a:pt x="0" y="165"/>
                  </a:cubicBezTo>
                  <a:cubicBezTo>
                    <a:pt x="0" y="210"/>
                    <a:pt x="18" y="251"/>
                    <a:pt x="48" y="281"/>
                  </a:cubicBezTo>
                  <a:cubicBezTo>
                    <a:pt x="78" y="311"/>
                    <a:pt x="119" y="329"/>
                    <a:pt x="165" y="329"/>
                  </a:cubicBezTo>
                  <a:cubicBezTo>
                    <a:pt x="210" y="329"/>
                    <a:pt x="252" y="311"/>
                    <a:pt x="281" y="281"/>
                  </a:cubicBezTo>
                  <a:cubicBezTo>
                    <a:pt x="311" y="251"/>
                    <a:pt x="330" y="210"/>
                    <a:pt x="330" y="165"/>
                  </a:cubicBezTo>
                  <a:cubicBezTo>
                    <a:pt x="330" y="119"/>
                    <a:pt x="311" y="78"/>
                    <a:pt x="281" y="48"/>
                  </a:cubicBezTo>
                  <a:close/>
                  <a:moveTo>
                    <a:pt x="223" y="106"/>
                  </a:moveTo>
                  <a:cubicBezTo>
                    <a:pt x="208" y="91"/>
                    <a:pt x="188" y="82"/>
                    <a:pt x="165" y="82"/>
                  </a:cubicBezTo>
                  <a:cubicBezTo>
                    <a:pt x="142" y="82"/>
                    <a:pt x="121" y="91"/>
                    <a:pt x="106" y="106"/>
                  </a:cubicBezTo>
                  <a:cubicBezTo>
                    <a:pt x="91" y="121"/>
                    <a:pt x="82" y="142"/>
                    <a:pt x="82" y="165"/>
                  </a:cubicBezTo>
                  <a:cubicBezTo>
                    <a:pt x="82" y="188"/>
                    <a:pt x="91" y="208"/>
                    <a:pt x="106" y="223"/>
                  </a:cubicBezTo>
                  <a:cubicBezTo>
                    <a:pt x="121" y="238"/>
                    <a:pt x="142" y="248"/>
                    <a:pt x="165" y="248"/>
                  </a:cubicBezTo>
                  <a:cubicBezTo>
                    <a:pt x="188" y="248"/>
                    <a:pt x="208" y="238"/>
                    <a:pt x="223" y="223"/>
                  </a:cubicBezTo>
                  <a:cubicBezTo>
                    <a:pt x="238" y="208"/>
                    <a:pt x="248" y="188"/>
                    <a:pt x="248" y="165"/>
                  </a:cubicBezTo>
                  <a:cubicBezTo>
                    <a:pt x="248" y="142"/>
                    <a:pt x="238" y="121"/>
                    <a:pt x="223" y="106"/>
                  </a:cubicBezTo>
                  <a:close/>
                  <a:moveTo>
                    <a:pt x="256" y="73"/>
                  </a:moveTo>
                  <a:cubicBezTo>
                    <a:pt x="233" y="50"/>
                    <a:pt x="201" y="35"/>
                    <a:pt x="165" y="35"/>
                  </a:cubicBezTo>
                  <a:cubicBezTo>
                    <a:pt x="129" y="35"/>
                    <a:pt x="97" y="50"/>
                    <a:pt x="73" y="73"/>
                  </a:cubicBezTo>
                  <a:cubicBezTo>
                    <a:pt x="50" y="96"/>
                    <a:pt x="35" y="129"/>
                    <a:pt x="35" y="165"/>
                  </a:cubicBezTo>
                  <a:cubicBezTo>
                    <a:pt x="35" y="200"/>
                    <a:pt x="50" y="233"/>
                    <a:pt x="73" y="256"/>
                  </a:cubicBezTo>
                  <a:cubicBezTo>
                    <a:pt x="97" y="280"/>
                    <a:pt x="129" y="294"/>
                    <a:pt x="165" y="294"/>
                  </a:cubicBezTo>
                  <a:cubicBezTo>
                    <a:pt x="201" y="294"/>
                    <a:pt x="233" y="280"/>
                    <a:pt x="256" y="256"/>
                  </a:cubicBezTo>
                  <a:cubicBezTo>
                    <a:pt x="280" y="233"/>
                    <a:pt x="294" y="200"/>
                    <a:pt x="294" y="165"/>
                  </a:cubicBezTo>
                  <a:cubicBezTo>
                    <a:pt x="294" y="129"/>
                    <a:pt x="280" y="96"/>
                    <a:pt x="256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119" name="Freeform 29">
            <a:extLst>
              <a:ext uri="{FF2B5EF4-FFF2-40B4-BE49-F238E27FC236}">
                <a16:creationId xmlns:a16="http://schemas.microsoft.com/office/drawing/2014/main" id="{EB488B67-8274-4B22-AF14-EEFE9C2036A9}"/>
              </a:ext>
            </a:extLst>
          </p:cNvPr>
          <p:cNvSpPr>
            <a:spLocks noEditPoints="1"/>
          </p:cNvSpPr>
          <p:nvPr/>
        </p:nvSpPr>
        <p:spPr bwMode="auto">
          <a:xfrm>
            <a:off x="1757714" y="2434552"/>
            <a:ext cx="584804" cy="368144"/>
          </a:xfrm>
          <a:custGeom>
            <a:avLst/>
            <a:gdLst>
              <a:gd name="T0" fmla="*/ 1808 w 2592"/>
              <a:gd name="T1" fmla="*/ 701 h 1448"/>
              <a:gd name="T2" fmla="*/ 1796 w 2592"/>
              <a:gd name="T3" fmla="*/ 351 h 1448"/>
              <a:gd name="T4" fmla="*/ 1827 w 2592"/>
              <a:gd name="T5" fmla="*/ 159 h 1448"/>
              <a:gd name="T6" fmla="*/ 1858 w 2592"/>
              <a:gd name="T7" fmla="*/ 351 h 1448"/>
              <a:gd name="T8" fmla="*/ 1846 w 2592"/>
              <a:gd name="T9" fmla="*/ 701 h 1448"/>
              <a:gd name="T10" fmla="*/ 2592 w 2592"/>
              <a:gd name="T11" fmla="*/ 1075 h 1448"/>
              <a:gd name="T12" fmla="*/ 2219 w 2592"/>
              <a:gd name="T13" fmla="*/ 1448 h 1448"/>
              <a:gd name="T14" fmla="*/ 0 w 2592"/>
              <a:gd name="T15" fmla="*/ 1075 h 1448"/>
              <a:gd name="T16" fmla="*/ 374 w 2592"/>
              <a:gd name="T17" fmla="*/ 701 h 1448"/>
              <a:gd name="T18" fmla="*/ 1650 w 2592"/>
              <a:gd name="T19" fmla="*/ 1094 h 1448"/>
              <a:gd name="T20" fmla="*/ 1487 w 2592"/>
              <a:gd name="T21" fmla="*/ 1094 h 1448"/>
              <a:gd name="T22" fmla="*/ 1827 w 2592"/>
              <a:gd name="T23" fmla="*/ 1175 h 1448"/>
              <a:gd name="T24" fmla="*/ 1827 w 2592"/>
              <a:gd name="T25" fmla="*/ 1013 h 1448"/>
              <a:gd name="T26" fmla="*/ 1827 w 2592"/>
              <a:gd name="T27" fmla="*/ 1175 h 1448"/>
              <a:gd name="T28" fmla="*/ 2166 w 2592"/>
              <a:gd name="T29" fmla="*/ 1094 h 1448"/>
              <a:gd name="T30" fmla="*/ 2003 w 2592"/>
              <a:gd name="T31" fmla="*/ 1094 h 1448"/>
              <a:gd name="T32" fmla="*/ 2052 w 2592"/>
              <a:gd name="T33" fmla="*/ 463 h 1448"/>
              <a:gd name="T34" fmla="*/ 2071 w 2592"/>
              <a:gd name="T35" fmla="*/ 497 h 1448"/>
              <a:gd name="T36" fmla="*/ 2086 w 2592"/>
              <a:gd name="T37" fmla="*/ 496 h 1448"/>
              <a:gd name="T38" fmla="*/ 2079 w 2592"/>
              <a:gd name="T39" fmla="*/ 0 h 1448"/>
              <a:gd name="T40" fmla="*/ 2053 w 2592"/>
              <a:gd name="T41" fmla="*/ 22 h 1448"/>
              <a:gd name="T42" fmla="*/ 2052 w 2592"/>
              <a:gd name="T43" fmla="*/ 463 h 1448"/>
              <a:gd name="T44" fmla="*/ 1961 w 2592"/>
              <a:gd name="T45" fmla="*/ 385 h 1448"/>
              <a:gd name="T46" fmla="*/ 1986 w 2592"/>
              <a:gd name="T47" fmla="*/ 405 h 1448"/>
              <a:gd name="T48" fmla="*/ 1992 w 2592"/>
              <a:gd name="T49" fmla="*/ 97 h 1448"/>
              <a:gd name="T50" fmla="*/ 1979 w 2592"/>
              <a:gd name="T51" fmla="*/ 97 h 1448"/>
              <a:gd name="T52" fmla="*/ 1960 w 2592"/>
              <a:gd name="T53" fmla="*/ 127 h 1448"/>
              <a:gd name="T54" fmla="*/ 1608 w 2592"/>
              <a:gd name="T55" fmla="*/ 463 h 1448"/>
              <a:gd name="T56" fmla="*/ 1607 w 2592"/>
              <a:gd name="T57" fmla="*/ 22 h 1448"/>
              <a:gd name="T58" fmla="*/ 1581 w 2592"/>
              <a:gd name="T59" fmla="*/ 0 h 1448"/>
              <a:gd name="T60" fmla="*/ 1573 w 2592"/>
              <a:gd name="T61" fmla="*/ 496 h 1448"/>
              <a:gd name="T62" fmla="*/ 1588 w 2592"/>
              <a:gd name="T63" fmla="*/ 496 h 1448"/>
              <a:gd name="T64" fmla="*/ 1608 w 2592"/>
              <a:gd name="T65" fmla="*/ 463 h 1448"/>
              <a:gd name="T66" fmla="*/ 1700 w 2592"/>
              <a:gd name="T67" fmla="*/ 127 h 1448"/>
              <a:gd name="T68" fmla="*/ 1681 w 2592"/>
              <a:gd name="T69" fmla="*/ 97 h 1448"/>
              <a:gd name="T70" fmla="*/ 1667 w 2592"/>
              <a:gd name="T71" fmla="*/ 97 h 1448"/>
              <a:gd name="T72" fmla="*/ 1674 w 2592"/>
              <a:gd name="T73" fmla="*/ 405 h 1448"/>
              <a:gd name="T74" fmla="*/ 1699 w 2592"/>
              <a:gd name="T75" fmla="*/ 385 h 1448"/>
              <a:gd name="T76" fmla="*/ 149 w 2592"/>
              <a:gd name="T77" fmla="*/ 1075 h 1448"/>
              <a:gd name="T78" fmla="*/ 672 w 2592"/>
              <a:gd name="T79" fmla="*/ 1075 h 1448"/>
              <a:gd name="T80" fmla="*/ 149 w 2592"/>
              <a:gd name="T81" fmla="*/ 1075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92" h="1448">
                <a:moveTo>
                  <a:pt x="374" y="701"/>
                </a:moveTo>
                <a:lnTo>
                  <a:pt x="1808" y="701"/>
                </a:lnTo>
                <a:lnTo>
                  <a:pt x="1808" y="355"/>
                </a:lnTo>
                <a:lnTo>
                  <a:pt x="1796" y="351"/>
                </a:lnTo>
                <a:cubicBezTo>
                  <a:pt x="1756" y="338"/>
                  <a:pt x="1728" y="300"/>
                  <a:pt x="1728" y="257"/>
                </a:cubicBezTo>
                <a:cubicBezTo>
                  <a:pt x="1728" y="203"/>
                  <a:pt x="1772" y="159"/>
                  <a:pt x="1827" y="159"/>
                </a:cubicBezTo>
                <a:cubicBezTo>
                  <a:pt x="1881" y="159"/>
                  <a:pt x="1925" y="203"/>
                  <a:pt x="1925" y="257"/>
                </a:cubicBezTo>
                <a:cubicBezTo>
                  <a:pt x="1925" y="300"/>
                  <a:pt x="1898" y="338"/>
                  <a:pt x="1858" y="351"/>
                </a:cubicBezTo>
                <a:lnTo>
                  <a:pt x="1846" y="355"/>
                </a:lnTo>
                <a:lnTo>
                  <a:pt x="1846" y="701"/>
                </a:lnTo>
                <a:lnTo>
                  <a:pt x="2219" y="701"/>
                </a:lnTo>
                <a:cubicBezTo>
                  <a:pt x="2424" y="701"/>
                  <a:pt x="2592" y="869"/>
                  <a:pt x="2592" y="1075"/>
                </a:cubicBezTo>
                <a:lnTo>
                  <a:pt x="2592" y="1075"/>
                </a:lnTo>
                <a:cubicBezTo>
                  <a:pt x="2592" y="1280"/>
                  <a:pt x="2424" y="1448"/>
                  <a:pt x="2219" y="1448"/>
                </a:cubicBezTo>
                <a:lnTo>
                  <a:pt x="374" y="1448"/>
                </a:lnTo>
                <a:cubicBezTo>
                  <a:pt x="168" y="1448"/>
                  <a:pt x="0" y="1280"/>
                  <a:pt x="0" y="1075"/>
                </a:cubicBezTo>
                <a:lnTo>
                  <a:pt x="0" y="1075"/>
                </a:lnTo>
                <a:cubicBezTo>
                  <a:pt x="0" y="869"/>
                  <a:pt x="168" y="701"/>
                  <a:pt x="374" y="701"/>
                </a:cubicBezTo>
                <a:close/>
                <a:moveTo>
                  <a:pt x="1569" y="1175"/>
                </a:moveTo>
                <a:cubicBezTo>
                  <a:pt x="1614" y="1175"/>
                  <a:pt x="1650" y="1139"/>
                  <a:pt x="1650" y="1094"/>
                </a:cubicBezTo>
                <a:cubicBezTo>
                  <a:pt x="1650" y="1049"/>
                  <a:pt x="1614" y="1013"/>
                  <a:pt x="1569" y="1013"/>
                </a:cubicBezTo>
                <a:cubicBezTo>
                  <a:pt x="1524" y="1013"/>
                  <a:pt x="1487" y="1049"/>
                  <a:pt x="1487" y="1094"/>
                </a:cubicBezTo>
                <a:cubicBezTo>
                  <a:pt x="1487" y="1139"/>
                  <a:pt x="1524" y="1175"/>
                  <a:pt x="1569" y="1175"/>
                </a:cubicBezTo>
                <a:close/>
                <a:moveTo>
                  <a:pt x="1827" y="1175"/>
                </a:moveTo>
                <a:cubicBezTo>
                  <a:pt x="1872" y="1175"/>
                  <a:pt x="1908" y="1139"/>
                  <a:pt x="1908" y="1094"/>
                </a:cubicBezTo>
                <a:cubicBezTo>
                  <a:pt x="1908" y="1049"/>
                  <a:pt x="1872" y="1013"/>
                  <a:pt x="1827" y="1013"/>
                </a:cubicBezTo>
                <a:cubicBezTo>
                  <a:pt x="1782" y="1013"/>
                  <a:pt x="1745" y="1049"/>
                  <a:pt x="1745" y="1094"/>
                </a:cubicBezTo>
                <a:cubicBezTo>
                  <a:pt x="1745" y="1139"/>
                  <a:pt x="1782" y="1175"/>
                  <a:pt x="1827" y="1175"/>
                </a:cubicBezTo>
                <a:close/>
                <a:moveTo>
                  <a:pt x="2085" y="1175"/>
                </a:moveTo>
                <a:cubicBezTo>
                  <a:pt x="2130" y="1175"/>
                  <a:pt x="2166" y="1139"/>
                  <a:pt x="2166" y="1094"/>
                </a:cubicBezTo>
                <a:cubicBezTo>
                  <a:pt x="2166" y="1049"/>
                  <a:pt x="2130" y="1013"/>
                  <a:pt x="2085" y="1013"/>
                </a:cubicBezTo>
                <a:cubicBezTo>
                  <a:pt x="2040" y="1013"/>
                  <a:pt x="2003" y="1049"/>
                  <a:pt x="2003" y="1094"/>
                </a:cubicBezTo>
                <a:cubicBezTo>
                  <a:pt x="2003" y="1139"/>
                  <a:pt x="2040" y="1175"/>
                  <a:pt x="2085" y="1175"/>
                </a:cubicBezTo>
                <a:close/>
                <a:moveTo>
                  <a:pt x="2052" y="463"/>
                </a:moveTo>
                <a:cubicBezTo>
                  <a:pt x="2048" y="467"/>
                  <a:pt x="2049" y="474"/>
                  <a:pt x="2052" y="478"/>
                </a:cubicBezTo>
                <a:lnTo>
                  <a:pt x="2071" y="497"/>
                </a:lnTo>
                <a:cubicBezTo>
                  <a:pt x="2074" y="499"/>
                  <a:pt x="2076" y="500"/>
                  <a:pt x="2079" y="500"/>
                </a:cubicBezTo>
                <a:cubicBezTo>
                  <a:pt x="2082" y="500"/>
                  <a:pt x="2084" y="498"/>
                  <a:pt x="2086" y="496"/>
                </a:cubicBezTo>
                <a:cubicBezTo>
                  <a:pt x="2212" y="356"/>
                  <a:pt x="2212" y="143"/>
                  <a:pt x="2087" y="3"/>
                </a:cubicBezTo>
                <a:cubicBezTo>
                  <a:pt x="2085" y="1"/>
                  <a:pt x="2082" y="0"/>
                  <a:pt x="2079" y="0"/>
                </a:cubicBezTo>
                <a:cubicBezTo>
                  <a:pt x="2076" y="0"/>
                  <a:pt x="2074" y="1"/>
                  <a:pt x="2072" y="3"/>
                </a:cubicBezTo>
                <a:lnTo>
                  <a:pt x="2053" y="22"/>
                </a:lnTo>
                <a:cubicBezTo>
                  <a:pt x="2049" y="26"/>
                  <a:pt x="2049" y="32"/>
                  <a:pt x="2052" y="36"/>
                </a:cubicBezTo>
                <a:cubicBezTo>
                  <a:pt x="2160" y="158"/>
                  <a:pt x="2160" y="342"/>
                  <a:pt x="2052" y="463"/>
                </a:cubicBezTo>
                <a:close/>
                <a:moveTo>
                  <a:pt x="1960" y="372"/>
                </a:moveTo>
                <a:cubicBezTo>
                  <a:pt x="1957" y="376"/>
                  <a:pt x="1957" y="381"/>
                  <a:pt x="1961" y="385"/>
                </a:cubicBezTo>
                <a:lnTo>
                  <a:pt x="1979" y="403"/>
                </a:lnTo>
                <a:cubicBezTo>
                  <a:pt x="1981" y="405"/>
                  <a:pt x="1983" y="405"/>
                  <a:pt x="1986" y="405"/>
                </a:cubicBezTo>
                <a:cubicBezTo>
                  <a:pt x="1988" y="405"/>
                  <a:pt x="1990" y="404"/>
                  <a:pt x="1992" y="402"/>
                </a:cubicBezTo>
                <a:cubicBezTo>
                  <a:pt x="2067" y="314"/>
                  <a:pt x="2067" y="185"/>
                  <a:pt x="1992" y="97"/>
                </a:cubicBezTo>
                <a:cubicBezTo>
                  <a:pt x="1991" y="95"/>
                  <a:pt x="1988" y="94"/>
                  <a:pt x="1986" y="94"/>
                </a:cubicBezTo>
                <a:cubicBezTo>
                  <a:pt x="1983" y="94"/>
                  <a:pt x="1981" y="95"/>
                  <a:pt x="1979" y="97"/>
                </a:cubicBezTo>
                <a:lnTo>
                  <a:pt x="1961" y="115"/>
                </a:lnTo>
                <a:cubicBezTo>
                  <a:pt x="1958" y="118"/>
                  <a:pt x="1957" y="123"/>
                  <a:pt x="1960" y="127"/>
                </a:cubicBezTo>
                <a:cubicBezTo>
                  <a:pt x="2019" y="198"/>
                  <a:pt x="2019" y="301"/>
                  <a:pt x="1960" y="372"/>
                </a:cubicBezTo>
                <a:close/>
                <a:moveTo>
                  <a:pt x="1608" y="463"/>
                </a:moveTo>
                <a:cubicBezTo>
                  <a:pt x="1500" y="341"/>
                  <a:pt x="1500" y="158"/>
                  <a:pt x="1608" y="36"/>
                </a:cubicBezTo>
                <a:cubicBezTo>
                  <a:pt x="1611" y="32"/>
                  <a:pt x="1611" y="26"/>
                  <a:pt x="1607" y="22"/>
                </a:cubicBezTo>
                <a:lnTo>
                  <a:pt x="1588" y="3"/>
                </a:lnTo>
                <a:cubicBezTo>
                  <a:pt x="1586" y="1"/>
                  <a:pt x="1584" y="0"/>
                  <a:pt x="1581" y="0"/>
                </a:cubicBezTo>
                <a:cubicBezTo>
                  <a:pt x="1578" y="0"/>
                  <a:pt x="1575" y="1"/>
                  <a:pt x="1573" y="3"/>
                </a:cubicBezTo>
                <a:cubicBezTo>
                  <a:pt x="1448" y="143"/>
                  <a:pt x="1448" y="356"/>
                  <a:pt x="1573" y="496"/>
                </a:cubicBezTo>
                <a:cubicBezTo>
                  <a:pt x="1575" y="498"/>
                  <a:pt x="1577" y="499"/>
                  <a:pt x="1580" y="499"/>
                </a:cubicBezTo>
                <a:cubicBezTo>
                  <a:pt x="1583" y="500"/>
                  <a:pt x="1586" y="499"/>
                  <a:pt x="1588" y="496"/>
                </a:cubicBezTo>
                <a:lnTo>
                  <a:pt x="1607" y="477"/>
                </a:lnTo>
                <a:cubicBezTo>
                  <a:pt x="1611" y="473"/>
                  <a:pt x="1611" y="467"/>
                  <a:pt x="1608" y="463"/>
                </a:cubicBezTo>
                <a:close/>
                <a:moveTo>
                  <a:pt x="1699" y="372"/>
                </a:moveTo>
                <a:cubicBezTo>
                  <a:pt x="1641" y="301"/>
                  <a:pt x="1641" y="198"/>
                  <a:pt x="1700" y="127"/>
                </a:cubicBezTo>
                <a:cubicBezTo>
                  <a:pt x="1703" y="123"/>
                  <a:pt x="1702" y="118"/>
                  <a:pt x="1699" y="115"/>
                </a:cubicBezTo>
                <a:lnTo>
                  <a:pt x="1681" y="97"/>
                </a:lnTo>
                <a:cubicBezTo>
                  <a:pt x="1679" y="95"/>
                  <a:pt x="1677" y="94"/>
                  <a:pt x="1674" y="94"/>
                </a:cubicBezTo>
                <a:cubicBezTo>
                  <a:pt x="1671" y="94"/>
                  <a:pt x="1669" y="95"/>
                  <a:pt x="1667" y="97"/>
                </a:cubicBezTo>
                <a:cubicBezTo>
                  <a:pt x="1593" y="185"/>
                  <a:pt x="1593" y="314"/>
                  <a:pt x="1667" y="402"/>
                </a:cubicBezTo>
                <a:cubicBezTo>
                  <a:pt x="1669" y="404"/>
                  <a:pt x="1671" y="405"/>
                  <a:pt x="1674" y="405"/>
                </a:cubicBezTo>
                <a:cubicBezTo>
                  <a:pt x="1677" y="405"/>
                  <a:pt x="1679" y="404"/>
                  <a:pt x="1681" y="403"/>
                </a:cubicBezTo>
                <a:lnTo>
                  <a:pt x="1699" y="385"/>
                </a:lnTo>
                <a:cubicBezTo>
                  <a:pt x="1702" y="381"/>
                  <a:pt x="1702" y="376"/>
                  <a:pt x="1699" y="372"/>
                </a:cubicBezTo>
                <a:close/>
                <a:moveTo>
                  <a:pt x="149" y="1075"/>
                </a:moveTo>
                <a:cubicBezTo>
                  <a:pt x="149" y="1219"/>
                  <a:pt x="266" y="1336"/>
                  <a:pt x="411" y="1336"/>
                </a:cubicBezTo>
                <a:cubicBezTo>
                  <a:pt x="555" y="1336"/>
                  <a:pt x="672" y="1219"/>
                  <a:pt x="672" y="1075"/>
                </a:cubicBezTo>
                <a:cubicBezTo>
                  <a:pt x="672" y="930"/>
                  <a:pt x="555" y="813"/>
                  <a:pt x="411" y="813"/>
                </a:cubicBezTo>
                <a:cubicBezTo>
                  <a:pt x="266" y="813"/>
                  <a:pt x="149" y="930"/>
                  <a:pt x="149" y="10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dist="12700" dir="18900000" algn="bl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" name="Freeform 29">
            <a:extLst>
              <a:ext uri="{FF2B5EF4-FFF2-40B4-BE49-F238E27FC236}">
                <a16:creationId xmlns:a16="http://schemas.microsoft.com/office/drawing/2014/main" id="{89B49668-0C51-45BD-8D1B-E63653300D3A}"/>
              </a:ext>
            </a:extLst>
          </p:cNvPr>
          <p:cNvSpPr>
            <a:spLocks noEditPoints="1"/>
          </p:cNvSpPr>
          <p:nvPr/>
        </p:nvSpPr>
        <p:spPr bwMode="auto">
          <a:xfrm>
            <a:off x="1696885" y="2597575"/>
            <a:ext cx="584804" cy="368144"/>
          </a:xfrm>
          <a:custGeom>
            <a:avLst/>
            <a:gdLst>
              <a:gd name="T0" fmla="*/ 1808 w 2592"/>
              <a:gd name="T1" fmla="*/ 701 h 1448"/>
              <a:gd name="T2" fmla="*/ 1796 w 2592"/>
              <a:gd name="T3" fmla="*/ 351 h 1448"/>
              <a:gd name="T4" fmla="*/ 1827 w 2592"/>
              <a:gd name="T5" fmla="*/ 159 h 1448"/>
              <a:gd name="T6" fmla="*/ 1858 w 2592"/>
              <a:gd name="T7" fmla="*/ 351 h 1448"/>
              <a:gd name="T8" fmla="*/ 1846 w 2592"/>
              <a:gd name="T9" fmla="*/ 701 h 1448"/>
              <a:gd name="T10" fmla="*/ 2592 w 2592"/>
              <a:gd name="T11" fmla="*/ 1075 h 1448"/>
              <a:gd name="T12" fmla="*/ 2219 w 2592"/>
              <a:gd name="T13" fmla="*/ 1448 h 1448"/>
              <a:gd name="T14" fmla="*/ 0 w 2592"/>
              <a:gd name="T15" fmla="*/ 1075 h 1448"/>
              <a:gd name="T16" fmla="*/ 374 w 2592"/>
              <a:gd name="T17" fmla="*/ 701 h 1448"/>
              <a:gd name="T18" fmla="*/ 1650 w 2592"/>
              <a:gd name="T19" fmla="*/ 1094 h 1448"/>
              <a:gd name="T20" fmla="*/ 1487 w 2592"/>
              <a:gd name="T21" fmla="*/ 1094 h 1448"/>
              <a:gd name="T22" fmla="*/ 1827 w 2592"/>
              <a:gd name="T23" fmla="*/ 1175 h 1448"/>
              <a:gd name="T24" fmla="*/ 1827 w 2592"/>
              <a:gd name="T25" fmla="*/ 1013 h 1448"/>
              <a:gd name="T26" fmla="*/ 1827 w 2592"/>
              <a:gd name="T27" fmla="*/ 1175 h 1448"/>
              <a:gd name="T28" fmla="*/ 2166 w 2592"/>
              <a:gd name="T29" fmla="*/ 1094 h 1448"/>
              <a:gd name="T30" fmla="*/ 2003 w 2592"/>
              <a:gd name="T31" fmla="*/ 1094 h 1448"/>
              <a:gd name="T32" fmla="*/ 2052 w 2592"/>
              <a:gd name="T33" fmla="*/ 463 h 1448"/>
              <a:gd name="T34" fmla="*/ 2071 w 2592"/>
              <a:gd name="T35" fmla="*/ 497 h 1448"/>
              <a:gd name="T36" fmla="*/ 2086 w 2592"/>
              <a:gd name="T37" fmla="*/ 496 h 1448"/>
              <a:gd name="T38" fmla="*/ 2079 w 2592"/>
              <a:gd name="T39" fmla="*/ 0 h 1448"/>
              <a:gd name="T40" fmla="*/ 2053 w 2592"/>
              <a:gd name="T41" fmla="*/ 22 h 1448"/>
              <a:gd name="T42" fmla="*/ 2052 w 2592"/>
              <a:gd name="T43" fmla="*/ 463 h 1448"/>
              <a:gd name="T44" fmla="*/ 1961 w 2592"/>
              <a:gd name="T45" fmla="*/ 385 h 1448"/>
              <a:gd name="T46" fmla="*/ 1986 w 2592"/>
              <a:gd name="T47" fmla="*/ 405 h 1448"/>
              <a:gd name="T48" fmla="*/ 1992 w 2592"/>
              <a:gd name="T49" fmla="*/ 97 h 1448"/>
              <a:gd name="T50" fmla="*/ 1979 w 2592"/>
              <a:gd name="T51" fmla="*/ 97 h 1448"/>
              <a:gd name="T52" fmla="*/ 1960 w 2592"/>
              <a:gd name="T53" fmla="*/ 127 h 1448"/>
              <a:gd name="T54" fmla="*/ 1608 w 2592"/>
              <a:gd name="T55" fmla="*/ 463 h 1448"/>
              <a:gd name="T56" fmla="*/ 1607 w 2592"/>
              <a:gd name="T57" fmla="*/ 22 h 1448"/>
              <a:gd name="T58" fmla="*/ 1581 w 2592"/>
              <a:gd name="T59" fmla="*/ 0 h 1448"/>
              <a:gd name="T60" fmla="*/ 1573 w 2592"/>
              <a:gd name="T61" fmla="*/ 496 h 1448"/>
              <a:gd name="T62" fmla="*/ 1588 w 2592"/>
              <a:gd name="T63" fmla="*/ 496 h 1448"/>
              <a:gd name="T64" fmla="*/ 1608 w 2592"/>
              <a:gd name="T65" fmla="*/ 463 h 1448"/>
              <a:gd name="T66" fmla="*/ 1700 w 2592"/>
              <a:gd name="T67" fmla="*/ 127 h 1448"/>
              <a:gd name="T68" fmla="*/ 1681 w 2592"/>
              <a:gd name="T69" fmla="*/ 97 h 1448"/>
              <a:gd name="T70" fmla="*/ 1667 w 2592"/>
              <a:gd name="T71" fmla="*/ 97 h 1448"/>
              <a:gd name="T72" fmla="*/ 1674 w 2592"/>
              <a:gd name="T73" fmla="*/ 405 h 1448"/>
              <a:gd name="T74" fmla="*/ 1699 w 2592"/>
              <a:gd name="T75" fmla="*/ 385 h 1448"/>
              <a:gd name="T76" fmla="*/ 149 w 2592"/>
              <a:gd name="T77" fmla="*/ 1075 h 1448"/>
              <a:gd name="T78" fmla="*/ 672 w 2592"/>
              <a:gd name="T79" fmla="*/ 1075 h 1448"/>
              <a:gd name="T80" fmla="*/ 149 w 2592"/>
              <a:gd name="T81" fmla="*/ 1075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92" h="1448">
                <a:moveTo>
                  <a:pt x="374" y="701"/>
                </a:moveTo>
                <a:lnTo>
                  <a:pt x="1808" y="701"/>
                </a:lnTo>
                <a:lnTo>
                  <a:pt x="1808" y="355"/>
                </a:lnTo>
                <a:lnTo>
                  <a:pt x="1796" y="351"/>
                </a:lnTo>
                <a:cubicBezTo>
                  <a:pt x="1756" y="338"/>
                  <a:pt x="1728" y="300"/>
                  <a:pt x="1728" y="257"/>
                </a:cubicBezTo>
                <a:cubicBezTo>
                  <a:pt x="1728" y="203"/>
                  <a:pt x="1772" y="159"/>
                  <a:pt x="1827" y="159"/>
                </a:cubicBezTo>
                <a:cubicBezTo>
                  <a:pt x="1881" y="159"/>
                  <a:pt x="1925" y="203"/>
                  <a:pt x="1925" y="257"/>
                </a:cubicBezTo>
                <a:cubicBezTo>
                  <a:pt x="1925" y="300"/>
                  <a:pt x="1898" y="338"/>
                  <a:pt x="1858" y="351"/>
                </a:cubicBezTo>
                <a:lnTo>
                  <a:pt x="1846" y="355"/>
                </a:lnTo>
                <a:lnTo>
                  <a:pt x="1846" y="701"/>
                </a:lnTo>
                <a:lnTo>
                  <a:pt x="2219" y="701"/>
                </a:lnTo>
                <a:cubicBezTo>
                  <a:pt x="2424" y="701"/>
                  <a:pt x="2592" y="869"/>
                  <a:pt x="2592" y="1075"/>
                </a:cubicBezTo>
                <a:lnTo>
                  <a:pt x="2592" y="1075"/>
                </a:lnTo>
                <a:cubicBezTo>
                  <a:pt x="2592" y="1280"/>
                  <a:pt x="2424" y="1448"/>
                  <a:pt x="2219" y="1448"/>
                </a:cubicBezTo>
                <a:lnTo>
                  <a:pt x="374" y="1448"/>
                </a:lnTo>
                <a:cubicBezTo>
                  <a:pt x="168" y="1448"/>
                  <a:pt x="0" y="1280"/>
                  <a:pt x="0" y="1075"/>
                </a:cubicBezTo>
                <a:lnTo>
                  <a:pt x="0" y="1075"/>
                </a:lnTo>
                <a:cubicBezTo>
                  <a:pt x="0" y="869"/>
                  <a:pt x="168" y="701"/>
                  <a:pt x="374" y="701"/>
                </a:cubicBezTo>
                <a:close/>
                <a:moveTo>
                  <a:pt x="1569" y="1175"/>
                </a:moveTo>
                <a:cubicBezTo>
                  <a:pt x="1614" y="1175"/>
                  <a:pt x="1650" y="1139"/>
                  <a:pt x="1650" y="1094"/>
                </a:cubicBezTo>
                <a:cubicBezTo>
                  <a:pt x="1650" y="1049"/>
                  <a:pt x="1614" y="1013"/>
                  <a:pt x="1569" y="1013"/>
                </a:cubicBezTo>
                <a:cubicBezTo>
                  <a:pt x="1524" y="1013"/>
                  <a:pt x="1487" y="1049"/>
                  <a:pt x="1487" y="1094"/>
                </a:cubicBezTo>
                <a:cubicBezTo>
                  <a:pt x="1487" y="1139"/>
                  <a:pt x="1524" y="1175"/>
                  <a:pt x="1569" y="1175"/>
                </a:cubicBezTo>
                <a:close/>
                <a:moveTo>
                  <a:pt x="1827" y="1175"/>
                </a:moveTo>
                <a:cubicBezTo>
                  <a:pt x="1872" y="1175"/>
                  <a:pt x="1908" y="1139"/>
                  <a:pt x="1908" y="1094"/>
                </a:cubicBezTo>
                <a:cubicBezTo>
                  <a:pt x="1908" y="1049"/>
                  <a:pt x="1872" y="1013"/>
                  <a:pt x="1827" y="1013"/>
                </a:cubicBezTo>
                <a:cubicBezTo>
                  <a:pt x="1782" y="1013"/>
                  <a:pt x="1745" y="1049"/>
                  <a:pt x="1745" y="1094"/>
                </a:cubicBezTo>
                <a:cubicBezTo>
                  <a:pt x="1745" y="1139"/>
                  <a:pt x="1782" y="1175"/>
                  <a:pt x="1827" y="1175"/>
                </a:cubicBezTo>
                <a:close/>
                <a:moveTo>
                  <a:pt x="2085" y="1175"/>
                </a:moveTo>
                <a:cubicBezTo>
                  <a:pt x="2130" y="1175"/>
                  <a:pt x="2166" y="1139"/>
                  <a:pt x="2166" y="1094"/>
                </a:cubicBezTo>
                <a:cubicBezTo>
                  <a:pt x="2166" y="1049"/>
                  <a:pt x="2130" y="1013"/>
                  <a:pt x="2085" y="1013"/>
                </a:cubicBezTo>
                <a:cubicBezTo>
                  <a:pt x="2040" y="1013"/>
                  <a:pt x="2003" y="1049"/>
                  <a:pt x="2003" y="1094"/>
                </a:cubicBezTo>
                <a:cubicBezTo>
                  <a:pt x="2003" y="1139"/>
                  <a:pt x="2040" y="1175"/>
                  <a:pt x="2085" y="1175"/>
                </a:cubicBezTo>
                <a:close/>
                <a:moveTo>
                  <a:pt x="2052" y="463"/>
                </a:moveTo>
                <a:cubicBezTo>
                  <a:pt x="2048" y="467"/>
                  <a:pt x="2049" y="474"/>
                  <a:pt x="2052" y="478"/>
                </a:cubicBezTo>
                <a:lnTo>
                  <a:pt x="2071" y="497"/>
                </a:lnTo>
                <a:cubicBezTo>
                  <a:pt x="2074" y="499"/>
                  <a:pt x="2076" y="500"/>
                  <a:pt x="2079" y="500"/>
                </a:cubicBezTo>
                <a:cubicBezTo>
                  <a:pt x="2082" y="500"/>
                  <a:pt x="2084" y="498"/>
                  <a:pt x="2086" y="496"/>
                </a:cubicBezTo>
                <a:cubicBezTo>
                  <a:pt x="2212" y="356"/>
                  <a:pt x="2212" y="143"/>
                  <a:pt x="2087" y="3"/>
                </a:cubicBezTo>
                <a:cubicBezTo>
                  <a:pt x="2085" y="1"/>
                  <a:pt x="2082" y="0"/>
                  <a:pt x="2079" y="0"/>
                </a:cubicBezTo>
                <a:cubicBezTo>
                  <a:pt x="2076" y="0"/>
                  <a:pt x="2074" y="1"/>
                  <a:pt x="2072" y="3"/>
                </a:cubicBezTo>
                <a:lnTo>
                  <a:pt x="2053" y="22"/>
                </a:lnTo>
                <a:cubicBezTo>
                  <a:pt x="2049" y="26"/>
                  <a:pt x="2049" y="32"/>
                  <a:pt x="2052" y="36"/>
                </a:cubicBezTo>
                <a:cubicBezTo>
                  <a:pt x="2160" y="158"/>
                  <a:pt x="2160" y="342"/>
                  <a:pt x="2052" y="463"/>
                </a:cubicBezTo>
                <a:close/>
                <a:moveTo>
                  <a:pt x="1960" y="372"/>
                </a:moveTo>
                <a:cubicBezTo>
                  <a:pt x="1957" y="376"/>
                  <a:pt x="1957" y="381"/>
                  <a:pt x="1961" y="385"/>
                </a:cubicBezTo>
                <a:lnTo>
                  <a:pt x="1979" y="403"/>
                </a:lnTo>
                <a:cubicBezTo>
                  <a:pt x="1981" y="405"/>
                  <a:pt x="1983" y="405"/>
                  <a:pt x="1986" y="405"/>
                </a:cubicBezTo>
                <a:cubicBezTo>
                  <a:pt x="1988" y="405"/>
                  <a:pt x="1990" y="404"/>
                  <a:pt x="1992" y="402"/>
                </a:cubicBezTo>
                <a:cubicBezTo>
                  <a:pt x="2067" y="314"/>
                  <a:pt x="2067" y="185"/>
                  <a:pt x="1992" y="97"/>
                </a:cubicBezTo>
                <a:cubicBezTo>
                  <a:pt x="1991" y="95"/>
                  <a:pt x="1988" y="94"/>
                  <a:pt x="1986" y="94"/>
                </a:cubicBezTo>
                <a:cubicBezTo>
                  <a:pt x="1983" y="94"/>
                  <a:pt x="1981" y="95"/>
                  <a:pt x="1979" y="97"/>
                </a:cubicBezTo>
                <a:lnTo>
                  <a:pt x="1961" y="115"/>
                </a:lnTo>
                <a:cubicBezTo>
                  <a:pt x="1958" y="118"/>
                  <a:pt x="1957" y="123"/>
                  <a:pt x="1960" y="127"/>
                </a:cubicBezTo>
                <a:cubicBezTo>
                  <a:pt x="2019" y="198"/>
                  <a:pt x="2019" y="301"/>
                  <a:pt x="1960" y="372"/>
                </a:cubicBezTo>
                <a:close/>
                <a:moveTo>
                  <a:pt x="1608" y="463"/>
                </a:moveTo>
                <a:cubicBezTo>
                  <a:pt x="1500" y="341"/>
                  <a:pt x="1500" y="158"/>
                  <a:pt x="1608" y="36"/>
                </a:cubicBezTo>
                <a:cubicBezTo>
                  <a:pt x="1611" y="32"/>
                  <a:pt x="1611" y="26"/>
                  <a:pt x="1607" y="22"/>
                </a:cubicBezTo>
                <a:lnTo>
                  <a:pt x="1588" y="3"/>
                </a:lnTo>
                <a:cubicBezTo>
                  <a:pt x="1586" y="1"/>
                  <a:pt x="1584" y="0"/>
                  <a:pt x="1581" y="0"/>
                </a:cubicBezTo>
                <a:cubicBezTo>
                  <a:pt x="1578" y="0"/>
                  <a:pt x="1575" y="1"/>
                  <a:pt x="1573" y="3"/>
                </a:cubicBezTo>
                <a:cubicBezTo>
                  <a:pt x="1448" y="143"/>
                  <a:pt x="1448" y="356"/>
                  <a:pt x="1573" y="496"/>
                </a:cubicBezTo>
                <a:cubicBezTo>
                  <a:pt x="1575" y="498"/>
                  <a:pt x="1577" y="499"/>
                  <a:pt x="1580" y="499"/>
                </a:cubicBezTo>
                <a:cubicBezTo>
                  <a:pt x="1583" y="500"/>
                  <a:pt x="1586" y="499"/>
                  <a:pt x="1588" y="496"/>
                </a:cubicBezTo>
                <a:lnTo>
                  <a:pt x="1607" y="477"/>
                </a:lnTo>
                <a:cubicBezTo>
                  <a:pt x="1611" y="473"/>
                  <a:pt x="1611" y="467"/>
                  <a:pt x="1608" y="463"/>
                </a:cubicBezTo>
                <a:close/>
                <a:moveTo>
                  <a:pt x="1699" y="372"/>
                </a:moveTo>
                <a:cubicBezTo>
                  <a:pt x="1641" y="301"/>
                  <a:pt x="1641" y="198"/>
                  <a:pt x="1700" y="127"/>
                </a:cubicBezTo>
                <a:cubicBezTo>
                  <a:pt x="1703" y="123"/>
                  <a:pt x="1702" y="118"/>
                  <a:pt x="1699" y="115"/>
                </a:cubicBezTo>
                <a:lnTo>
                  <a:pt x="1681" y="97"/>
                </a:lnTo>
                <a:cubicBezTo>
                  <a:pt x="1679" y="95"/>
                  <a:pt x="1677" y="94"/>
                  <a:pt x="1674" y="94"/>
                </a:cubicBezTo>
                <a:cubicBezTo>
                  <a:pt x="1671" y="94"/>
                  <a:pt x="1669" y="95"/>
                  <a:pt x="1667" y="97"/>
                </a:cubicBezTo>
                <a:cubicBezTo>
                  <a:pt x="1593" y="185"/>
                  <a:pt x="1593" y="314"/>
                  <a:pt x="1667" y="402"/>
                </a:cubicBezTo>
                <a:cubicBezTo>
                  <a:pt x="1669" y="404"/>
                  <a:pt x="1671" y="405"/>
                  <a:pt x="1674" y="405"/>
                </a:cubicBezTo>
                <a:cubicBezTo>
                  <a:pt x="1677" y="405"/>
                  <a:pt x="1679" y="404"/>
                  <a:pt x="1681" y="403"/>
                </a:cubicBezTo>
                <a:lnTo>
                  <a:pt x="1699" y="385"/>
                </a:lnTo>
                <a:cubicBezTo>
                  <a:pt x="1702" y="381"/>
                  <a:pt x="1702" y="376"/>
                  <a:pt x="1699" y="372"/>
                </a:cubicBezTo>
                <a:close/>
                <a:moveTo>
                  <a:pt x="149" y="1075"/>
                </a:moveTo>
                <a:cubicBezTo>
                  <a:pt x="149" y="1219"/>
                  <a:pt x="266" y="1336"/>
                  <a:pt x="411" y="1336"/>
                </a:cubicBezTo>
                <a:cubicBezTo>
                  <a:pt x="555" y="1336"/>
                  <a:pt x="672" y="1219"/>
                  <a:pt x="672" y="1075"/>
                </a:cubicBezTo>
                <a:cubicBezTo>
                  <a:pt x="672" y="930"/>
                  <a:pt x="555" y="813"/>
                  <a:pt x="411" y="813"/>
                </a:cubicBezTo>
                <a:cubicBezTo>
                  <a:pt x="266" y="813"/>
                  <a:pt x="149" y="930"/>
                  <a:pt x="149" y="107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dist="12700" dir="18900000" algn="bl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" name="Freeform 30">
            <a:extLst>
              <a:ext uri="{FF2B5EF4-FFF2-40B4-BE49-F238E27FC236}">
                <a16:creationId xmlns:a16="http://schemas.microsoft.com/office/drawing/2014/main" id="{996B5E2A-F1CF-4D25-BAFD-691BA375B7D1}"/>
              </a:ext>
            </a:extLst>
          </p:cNvPr>
          <p:cNvSpPr>
            <a:spLocks/>
          </p:cNvSpPr>
          <p:nvPr/>
        </p:nvSpPr>
        <p:spPr bwMode="auto">
          <a:xfrm>
            <a:off x="1674434" y="2876407"/>
            <a:ext cx="159341" cy="84515"/>
          </a:xfrm>
          <a:custGeom>
            <a:avLst/>
            <a:gdLst>
              <a:gd name="T0" fmla="*/ 491 w 523"/>
              <a:gd name="T1" fmla="*/ 251 h 251"/>
              <a:gd name="T2" fmla="*/ 523 w 523"/>
              <a:gd name="T3" fmla="*/ 126 h 251"/>
              <a:gd name="T4" fmla="*/ 492 w 523"/>
              <a:gd name="T5" fmla="*/ 0 h 251"/>
              <a:gd name="T6" fmla="*/ 262 w 523"/>
              <a:gd name="T7" fmla="*/ 95 h 251"/>
              <a:gd name="T8" fmla="*/ 32 w 523"/>
              <a:gd name="T9" fmla="*/ 0 h 251"/>
              <a:gd name="T10" fmla="*/ 0 w 523"/>
              <a:gd name="T11" fmla="*/ 126 h 251"/>
              <a:gd name="T12" fmla="*/ 32 w 523"/>
              <a:gd name="T13" fmla="*/ 251 h 251"/>
              <a:gd name="T14" fmla="*/ 262 w 523"/>
              <a:gd name="T15" fmla="*/ 156 h 251"/>
              <a:gd name="T16" fmla="*/ 491 w 523"/>
              <a:gd name="T1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3" h="251">
                <a:moveTo>
                  <a:pt x="491" y="251"/>
                </a:moveTo>
                <a:cubicBezTo>
                  <a:pt x="512" y="214"/>
                  <a:pt x="523" y="171"/>
                  <a:pt x="523" y="126"/>
                </a:cubicBezTo>
                <a:cubicBezTo>
                  <a:pt x="523" y="80"/>
                  <a:pt x="512" y="37"/>
                  <a:pt x="492" y="0"/>
                </a:cubicBezTo>
                <a:cubicBezTo>
                  <a:pt x="415" y="19"/>
                  <a:pt x="338" y="95"/>
                  <a:pt x="262" y="95"/>
                </a:cubicBezTo>
                <a:cubicBezTo>
                  <a:pt x="185" y="95"/>
                  <a:pt x="109" y="19"/>
                  <a:pt x="32" y="0"/>
                </a:cubicBezTo>
                <a:cubicBezTo>
                  <a:pt x="12" y="37"/>
                  <a:pt x="0" y="80"/>
                  <a:pt x="0" y="126"/>
                </a:cubicBezTo>
                <a:cubicBezTo>
                  <a:pt x="0" y="171"/>
                  <a:pt x="12" y="214"/>
                  <a:pt x="32" y="251"/>
                </a:cubicBezTo>
                <a:cubicBezTo>
                  <a:pt x="109" y="232"/>
                  <a:pt x="185" y="156"/>
                  <a:pt x="262" y="156"/>
                </a:cubicBezTo>
                <a:cubicBezTo>
                  <a:pt x="338" y="156"/>
                  <a:pt x="415" y="232"/>
                  <a:pt x="491" y="2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37C0C0A8-E246-4E8A-8465-2760AFF6C665}"/>
              </a:ext>
            </a:extLst>
          </p:cNvPr>
          <p:cNvGrpSpPr/>
          <p:nvPr/>
        </p:nvGrpSpPr>
        <p:grpSpPr>
          <a:xfrm>
            <a:off x="1635642" y="2709227"/>
            <a:ext cx="584804" cy="368144"/>
            <a:chOff x="676087" y="2493649"/>
            <a:chExt cx="438603" cy="276108"/>
          </a:xfrm>
          <a:effectLst>
            <a:outerShdw dist="12700" dir="18900000" algn="bl" rotWithShape="0">
              <a:schemeClr val="bg1"/>
            </a:outerShdw>
          </a:effectLst>
        </p:grpSpPr>
        <p:sp>
          <p:nvSpPr>
            <p:cNvPr id="1046" name="Freeform 29"/>
            <p:cNvSpPr>
              <a:spLocks noEditPoints="1"/>
            </p:cNvSpPr>
            <p:nvPr/>
          </p:nvSpPr>
          <p:spPr bwMode="auto">
            <a:xfrm>
              <a:off x="676087" y="2493649"/>
              <a:ext cx="438603" cy="276108"/>
            </a:xfrm>
            <a:custGeom>
              <a:avLst/>
              <a:gdLst>
                <a:gd name="T0" fmla="*/ 1808 w 2592"/>
                <a:gd name="T1" fmla="*/ 701 h 1448"/>
                <a:gd name="T2" fmla="*/ 1796 w 2592"/>
                <a:gd name="T3" fmla="*/ 351 h 1448"/>
                <a:gd name="T4" fmla="*/ 1827 w 2592"/>
                <a:gd name="T5" fmla="*/ 159 h 1448"/>
                <a:gd name="T6" fmla="*/ 1858 w 2592"/>
                <a:gd name="T7" fmla="*/ 351 h 1448"/>
                <a:gd name="T8" fmla="*/ 1846 w 2592"/>
                <a:gd name="T9" fmla="*/ 701 h 1448"/>
                <a:gd name="T10" fmla="*/ 2592 w 2592"/>
                <a:gd name="T11" fmla="*/ 1075 h 1448"/>
                <a:gd name="T12" fmla="*/ 2219 w 2592"/>
                <a:gd name="T13" fmla="*/ 1448 h 1448"/>
                <a:gd name="T14" fmla="*/ 0 w 2592"/>
                <a:gd name="T15" fmla="*/ 1075 h 1448"/>
                <a:gd name="T16" fmla="*/ 374 w 2592"/>
                <a:gd name="T17" fmla="*/ 701 h 1448"/>
                <a:gd name="T18" fmla="*/ 1650 w 2592"/>
                <a:gd name="T19" fmla="*/ 1094 h 1448"/>
                <a:gd name="T20" fmla="*/ 1487 w 2592"/>
                <a:gd name="T21" fmla="*/ 1094 h 1448"/>
                <a:gd name="T22" fmla="*/ 1827 w 2592"/>
                <a:gd name="T23" fmla="*/ 1175 h 1448"/>
                <a:gd name="T24" fmla="*/ 1827 w 2592"/>
                <a:gd name="T25" fmla="*/ 1013 h 1448"/>
                <a:gd name="T26" fmla="*/ 1827 w 2592"/>
                <a:gd name="T27" fmla="*/ 1175 h 1448"/>
                <a:gd name="T28" fmla="*/ 2166 w 2592"/>
                <a:gd name="T29" fmla="*/ 1094 h 1448"/>
                <a:gd name="T30" fmla="*/ 2003 w 2592"/>
                <a:gd name="T31" fmla="*/ 1094 h 1448"/>
                <a:gd name="T32" fmla="*/ 2052 w 2592"/>
                <a:gd name="T33" fmla="*/ 463 h 1448"/>
                <a:gd name="T34" fmla="*/ 2071 w 2592"/>
                <a:gd name="T35" fmla="*/ 497 h 1448"/>
                <a:gd name="T36" fmla="*/ 2086 w 2592"/>
                <a:gd name="T37" fmla="*/ 496 h 1448"/>
                <a:gd name="T38" fmla="*/ 2079 w 2592"/>
                <a:gd name="T39" fmla="*/ 0 h 1448"/>
                <a:gd name="T40" fmla="*/ 2053 w 2592"/>
                <a:gd name="T41" fmla="*/ 22 h 1448"/>
                <a:gd name="T42" fmla="*/ 2052 w 2592"/>
                <a:gd name="T43" fmla="*/ 463 h 1448"/>
                <a:gd name="T44" fmla="*/ 1961 w 2592"/>
                <a:gd name="T45" fmla="*/ 385 h 1448"/>
                <a:gd name="T46" fmla="*/ 1986 w 2592"/>
                <a:gd name="T47" fmla="*/ 405 h 1448"/>
                <a:gd name="T48" fmla="*/ 1992 w 2592"/>
                <a:gd name="T49" fmla="*/ 97 h 1448"/>
                <a:gd name="T50" fmla="*/ 1979 w 2592"/>
                <a:gd name="T51" fmla="*/ 97 h 1448"/>
                <a:gd name="T52" fmla="*/ 1960 w 2592"/>
                <a:gd name="T53" fmla="*/ 127 h 1448"/>
                <a:gd name="T54" fmla="*/ 1608 w 2592"/>
                <a:gd name="T55" fmla="*/ 463 h 1448"/>
                <a:gd name="T56" fmla="*/ 1607 w 2592"/>
                <a:gd name="T57" fmla="*/ 22 h 1448"/>
                <a:gd name="T58" fmla="*/ 1581 w 2592"/>
                <a:gd name="T59" fmla="*/ 0 h 1448"/>
                <a:gd name="T60" fmla="*/ 1573 w 2592"/>
                <a:gd name="T61" fmla="*/ 496 h 1448"/>
                <a:gd name="T62" fmla="*/ 1588 w 2592"/>
                <a:gd name="T63" fmla="*/ 496 h 1448"/>
                <a:gd name="T64" fmla="*/ 1608 w 2592"/>
                <a:gd name="T65" fmla="*/ 463 h 1448"/>
                <a:gd name="T66" fmla="*/ 1700 w 2592"/>
                <a:gd name="T67" fmla="*/ 127 h 1448"/>
                <a:gd name="T68" fmla="*/ 1681 w 2592"/>
                <a:gd name="T69" fmla="*/ 97 h 1448"/>
                <a:gd name="T70" fmla="*/ 1667 w 2592"/>
                <a:gd name="T71" fmla="*/ 97 h 1448"/>
                <a:gd name="T72" fmla="*/ 1674 w 2592"/>
                <a:gd name="T73" fmla="*/ 405 h 1448"/>
                <a:gd name="T74" fmla="*/ 1699 w 2592"/>
                <a:gd name="T75" fmla="*/ 385 h 1448"/>
                <a:gd name="T76" fmla="*/ 149 w 2592"/>
                <a:gd name="T77" fmla="*/ 1075 h 1448"/>
                <a:gd name="T78" fmla="*/ 672 w 2592"/>
                <a:gd name="T79" fmla="*/ 1075 h 1448"/>
                <a:gd name="T80" fmla="*/ 149 w 2592"/>
                <a:gd name="T81" fmla="*/ 107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92" h="1448">
                  <a:moveTo>
                    <a:pt x="374" y="701"/>
                  </a:moveTo>
                  <a:lnTo>
                    <a:pt x="1808" y="701"/>
                  </a:lnTo>
                  <a:lnTo>
                    <a:pt x="1808" y="355"/>
                  </a:lnTo>
                  <a:lnTo>
                    <a:pt x="1796" y="351"/>
                  </a:lnTo>
                  <a:cubicBezTo>
                    <a:pt x="1756" y="338"/>
                    <a:pt x="1728" y="300"/>
                    <a:pt x="1728" y="257"/>
                  </a:cubicBezTo>
                  <a:cubicBezTo>
                    <a:pt x="1728" y="203"/>
                    <a:pt x="1772" y="159"/>
                    <a:pt x="1827" y="159"/>
                  </a:cubicBezTo>
                  <a:cubicBezTo>
                    <a:pt x="1881" y="159"/>
                    <a:pt x="1925" y="203"/>
                    <a:pt x="1925" y="257"/>
                  </a:cubicBezTo>
                  <a:cubicBezTo>
                    <a:pt x="1925" y="300"/>
                    <a:pt x="1898" y="338"/>
                    <a:pt x="1858" y="351"/>
                  </a:cubicBezTo>
                  <a:lnTo>
                    <a:pt x="1846" y="355"/>
                  </a:lnTo>
                  <a:lnTo>
                    <a:pt x="1846" y="701"/>
                  </a:lnTo>
                  <a:lnTo>
                    <a:pt x="2219" y="701"/>
                  </a:lnTo>
                  <a:cubicBezTo>
                    <a:pt x="2424" y="701"/>
                    <a:pt x="2592" y="869"/>
                    <a:pt x="2592" y="1075"/>
                  </a:cubicBezTo>
                  <a:lnTo>
                    <a:pt x="2592" y="1075"/>
                  </a:lnTo>
                  <a:cubicBezTo>
                    <a:pt x="2592" y="1280"/>
                    <a:pt x="2424" y="1448"/>
                    <a:pt x="2219" y="1448"/>
                  </a:cubicBezTo>
                  <a:lnTo>
                    <a:pt x="374" y="1448"/>
                  </a:lnTo>
                  <a:cubicBezTo>
                    <a:pt x="168" y="1448"/>
                    <a:pt x="0" y="1280"/>
                    <a:pt x="0" y="1075"/>
                  </a:cubicBezTo>
                  <a:lnTo>
                    <a:pt x="0" y="1075"/>
                  </a:lnTo>
                  <a:cubicBezTo>
                    <a:pt x="0" y="869"/>
                    <a:pt x="168" y="701"/>
                    <a:pt x="374" y="701"/>
                  </a:cubicBezTo>
                  <a:close/>
                  <a:moveTo>
                    <a:pt x="1569" y="1175"/>
                  </a:moveTo>
                  <a:cubicBezTo>
                    <a:pt x="1614" y="1175"/>
                    <a:pt x="1650" y="1139"/>
                    <a:pt x="1650" y="1094"/>
                  </a:cubicBezTo>
                  <a:cubicBezTo>
                    <a:pt x="1650" y="1049"/>
                    <a:pt x="1614" y="1013"/>
                    <a:pt x="1569" y="1013"/>
                  </a:cubicBezTo>
                  <a:cubicBezTo>
                    <a:pt x="1524" y="1013"/>
                    <a:pt x="1487" y="1049"/>
                    <a:pt x="1487" y="1094"/>
                  </a:cubicBezTo>
                  <a:cubicBezTo>
                    <a:pt x="1487" y="1139"/>
                    <a:pt x="1524" y="1175"/>
                    <a:pt x="1569" y="1175"/>
                  </a:cubicBezTo>
                  <a:close/>
                  <a:moveTo>
                    <a:pt x="1827" y="1175"/>
                  </a:moveTo>
                  <a:cubicBezTo>
                    <a:pt x="1872" y="1175"/>
                    <a:pt x="1908" y="1139"/>
                    <a:pt x="1908" y="1094"/>
                  </a:cubicBezTo>
                  <a:cubicBezTo>
                    <a:pt x="1908" y="1049"/>
                    <a:pt x="1872" y="1013"/>
                    <a:pt x="1827" y="1013"/>
                  </a:cubicBezTo>
                  <a:cubicBezTo>
                    <a:pt x="1782" y="1013"/>
                    <a:pt x="1745" y="1049"/>
                    <a:pt x="1745" y="1094"/>
                  </a:cubicBezTo>
                  <a:cubicBezTo>
                    <a:pt x="1745" y="1139"/>
                    <a:pt x="1782" y="1175"/>
                    <a:pt x="1827" y="1175"/>
                  </a:cubicBezTo>
                  <a:close/>
                  <a:moveTo>
                    <a:pt x="2085" y="1175"/>
                  </a:moveTo>
                  <a:cubicBezTo>
                    <a:pt x="2130" y="1175"/>
                    <a:pt x="2166" y="1139"/>
                    <a:pt x="2166" y="1094"/>
                  </a:cubicBezTo>
                  <a:cubicBezTo>
                    <a:pt x="2166" y="1049"/>
                    <a:pt x="2130" y="1013"/>
                    <a:pt x="2085" y="1013"/>
                  </a:cubicBezTo>
                  <a:cubicBezTo>
                    <a:pt x="2040" y="1013"/>
                    <a:pt x="2003" y="1049"/>
                    <a:pt x="2003" y="1094"/>
                  </a:cubicBezTo>
                  <a:cubicBezTo>
                    <a:pt x="2003" y="1139"/>
                    <a:pt x="2040" y="1175"/>
                    <a:pt x="2085" y="1175"/>
                  </a:cubicBezTo>
                  <a:close/>
                  <a:moveTo>
                    <a:pt x="2052" y="463"/>
                  </a:moveTo>
                  <a:cubicBezTo>
                    <a:pt x="2048" y="467"/>
                    <a:pt x="2049" y="474"/>
                    <a:pt x="2052" y="478"/>
                  </a:cubicBezTo>
                  <a:lnTo>
                    <a:pt x="2071" y="497"/>
                  </a:lnTo>
                  <a:cubicBezTo>
                    <a:pt x="2074" y="499"/>
                    <a:pt x="2076" y="500"/>
                    <a:pt x="2079" y="500"/>
                  </a:cubicBezTo>
                  <a:cubicBezTo>
                    <a:pt x="2082" y="500"/>
                    <a:pt x="2084" y="498"/>
                    <a:pt x="2086" y="496"/>
                  </a:cubicBezTo>
                  <a:cubicBezTo>
                    <a:pt x="2212" y="356"/>
                    <a:pt x="2212" y="143"/>
                    <a:pt x="2087" y="3"/>
                  </a:cubicBezTo>
                  <a:cubicBezTo>
                    <a:pt x="2085" y="1"/>
                    <a:pt x="2082" y="0"/>
                    <a:pt x="2079" y="0"/>
                  </a:cubicBezTo>
                  <a:cubicBezTo>
                    <a:pt x="2076" y="0"/>
                    <a:pt x="2074" y="1"/>
                    <a:pt x="2072" y="3"/>
                  </a:cubicBezTo>
                  <a:lnTo>
                    <a:pt x="2053" y="22"/>
                  </a:lnTo>
                  <a:cubicBezTo>
                    <a:pt x="2049" y="26"/>
                    <a:pt x="2049" y="32"/>
                    <a:pt x="2052" y="36"/>
                  </a:cubicBezTo>
                  <a:cubicBezTo>
                    <a:pt x="2160" y="158"/>
                    <a:pt x="2160" y="342"/>
                    <a:pt x="2052" y="463"/>
                  </a:cubicBezTo>
                  <a:close/>
                  <a:moveTo>
                    <a:pt x="1960" y="372"/>
                  </a:moveTo>
                  <a:cubicBezTo>
                    <a:pt x="1957" y="376"/>
                    <a:pt x="1957" y="381"/>
                    <a:pt x="1961" y="385"/>
                  </a:cubicBezTo>
                  <a:lnTo>
                    <a:pt x="1979" y="403"/>
                  </a:lnTo>
                  <a:cubicBezTo>
                    <a:pt x="1981" y="405"/>
                    <a:pt x="1983" y="405"/>
                    <a:pt x="1986" y="405"/>
                  </a:cubicBezTo>
                  <a:cubicBezTo>
                    <a:pt x="1988" y="405"/>
                    <a:pt x="1990" y="404"/>
                    <a:pt x="1992" y="402"/>
                  </a:cubicBezTo>
                  <a:cubicBezTo>
                    <a:pt x="2067" y="314"/>
                    <a:pt x="2067" y="185"/>
                    <a:pt x="1992" y="97"/>
                  </a:cubicBezTo>
                  <a:cubicBezTo>
                    <a:pt x="1991" y="95"/>
                    <a:pt x="1988" y="94"/>
                    <a:pt x="1986" y="94"/>
                  </a:cubicBezTo>
                  <a:cubicBezTo>
                    <a:pt x="1983" y="94"/>
                    <a:pt x="1981" y="95"/>
                    <a:pt x="1979" y="97"/>
                  </a:cubicBezTo>
                  <a:lnTo>
                    <a:pt x="1961" y="115"/>
                  </a:lnTo>
                  <a:cubicBezTo>
                    <a:pt x="1958" y="118"/>
                    <a:pt x="1957" y="123"/>
                    <a:pt x="1960" y="127"/>
                  </a:cubicBezTo>
                  <a:cubicBezTo>
                    <a:pt x="2019" y="198"/>
                    <a:pt x="2019" y="301"/>
                    <a:pt x="1960" y="372"/>
                  </a:cubicBezTo>
                  <a:close/>
                  <a:moveTo>
                    <a:pt x="1608" y="463"/>
                  </a:moveTo>
                  <a:cubicBezTo>
                    <a:pt x="1500" y="341"/>
                    <a:pt x="1500" y="158"/>
                    <a:pt x="1608" y="36"/>
                  </a:cubicBezTo>
                  <a:cubicBezTo>
                    <a:pt x="1611" y="32"/>
                    <a:pt x="1611" y="26"/>
                    <a:pt x="1607" y="22"/>
                  </a:cubicBezTo>
                  <a:lnTo>
                    <a:pt x="1588" y="3"/>
                  </a:lnTo>
                  <a:cubicBezTo>
                    <a:pt x="1586" y="1"/>
                    <a:pt x="1584" y="0"/>
                    <a:pt x="1581" y="0"/>
                  </a:cubicBezTo>
                  <a:cubicBezTo>
                    <a:pt x="1578" y="0"/>
                    <a:pt x="1575" y="1"/>
                    <a:pt x="1573" y="3"/>
                  </a:cubicBezTo>
                  <a:cubicBezTo>
                    <a:pt x="1448" y="143"/>
                    <a:pt x="1448" y="356"/>
                    <a:pt x="1573" y="496"/>
                  </a:cubicBezTo>
                  <a:cubicBezTo>
                    <a:pt x="1575" y="498"/>
                    <a:pt x="1577" y="499"/>
                    <a:pt x="1580" y="499"/>
                  </a:cubicBezTo>
                  <a:cubicBezTo>
                    <a:pt x="1583" y="500"/>
                    <a:pt x="1586" y="499"/>
                    <a:pt x="1588" y="496"/>
                  </a:cubicBezTo>
                  <a:lnTo>
                    <a:pt x="1607" y="477"/>
                  </a:lnTo>
                  <a:cubicBezTo>
                    <a:pt x="1611" y="473"/>
                    <a:pt x="1611" y="467"/>
                    <a:pt x="1608" y="463"/>
                  </a:cubicBezTo>
                  <a:close/>
                  <a:moveTo>
                    <a:pt x="1699" y="372"/>
                  </a:moveTo>
                  <a:cubicBezTo>
                    <a:pt x="1641" y="301"/>
                    <a:pt x="1641" y="198"/>
                    <a:pt x="1700" y="127"/>
                  </a:cubicBezTo>
                  <a:cubicBezTo>
                    <a:pt x="1703" y="123"/>
                    <a:pt x="1702" y="118"/>
                    <a:pt x="1699" y="115"/>
                  </a:cubicBezTo>
                  <a:lnTo>
                    <a:pt x="1681" y="97"/>
                  </a:lnTo>
                  <a:cubicBezTo>
                    <a:pt x="1679" y="95"/>
                    <a:pt x="1677" y="94"/>
                    <a:pt x="1674" y="94"/>
                  </a:cubicBezTo>
                  <a:cubicBezTo>
                    <a:pt x="1671" y="94"/>
                    <a:pt x="1669" y="95"/>
                    <a:pt x="1667" y="97"/>
                  </a:cubicBezTo>
                  <a:cubicBezTo>
                    <a:pt x="1593" y="185"/>
                    <a:pt x="1593" y="314"/>
                    <a:pt x="1667" y="402"/>
                  </a:cubicBezTo>
                  <a:cubicBezTo>
                    <a:pt x="1669" y="404"/>
                    <a:pt x="1671" y="405"/>
                    <a:pt x="1674" y="405"/>
                  </a:cubicBezTo>
                  <a:cubicBezTo>
                    <a:pt x="1677" y="405"/>
                    <a:pt x="1679" y="404"/>
                    <a:pt x="1681" y="403"/>
                  </a:cubicBezTo>
                  <a:lnTo>
                    <a:pt x="1699" y="385"/>
                  </a:lnTo>
                  <a:cubicBezTo>
                    <a:pt x="1702" y="381"/>
                    <a:pt x="1702" y="376"/>
                    <a:pt x="1699" y="372"/>
                  </a:cubicBezTo>
                  <a:close/>
                  <a:moveTo>
                    <a:pt x="149" y="1075"/>
                  </a:moveTo>
                  <a:cubicBezTo>
                    <a:pt x="149" y="1219"/>
                    <a:pt x="266" y="1336"/>
                    <a:pt x="411" y="1336"/>
                  </a:cubicBezTo>
                  <a:cubicBezTo>
                    <a:pt x="555" y="1336"/>
                    <a:pt x="672" y="1219"/>
                    <a:pt x="672" y="1075"/>
                  </a:cubicBezTo>
                  <a:cubicBezTo>
                    <a:pt x="672" y="930"/>
                    <a:pt x="555" y="813"/>
                    <a:pt x="411" y="813"/>
                  </a:cubicBezTo>
                  <a:cubicBezTo>
                    <a:pt x="266" y="813"/>
                    <a:pt x="149" y="930"/>
                    <a:pt x="149" y="10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047" name="Freeform 30"/>
            <p:cNvSpPr>
              <a:spLocks/>
            </p:cNvSpPr>
            <p:nvPr/>
          </p:nvSpPr>
          <p:spPr bwMode="auto">
            <a:xfrm>
              <a:off x="684649" y="2664673"/>
              <a:ext cx="119506" cy="63386"/>
            </a:xfrm>
            <a:custGeom>
              <a:avLst/>
              <a:gdLst>
                <a:gd name="T0" fmla="*/ 491 w 523"/>
                <a:gd name="T1" fmla="*/ 251 h 251"/>
                <a:gd name="T2" fmla="*/ 523 w 523"/>
                <a:gd name="T3" fmla="*/ 126 h 251"/>
                <a:gd name="T4" fmla="*/ 492 w 523"/>
                <a:gd name="T5" fmla="*/ 0 h 251"/>
                <a:gd name="T6" fmla="*/ 262 w 523"/>
                <a:gd name="T7" fmla="*/ 95 h 251"/>
                <a:gd name="T8" fmla="*/ 32 w 523"/>
                <a:gd name="T9" fmla="*/ 0 h 251"/>
                <a:gd name="T10" fmla="*/ 0 w 523"/>
                <a:gd name="T11" fmla="*/ 126 h 251"/>
                <a:gd name="T12" fmla="*/ 32 w 523"/>
                <a:gd name="T13" fmla="*/ 251 h 251"/>
                <a:gd name="T14" fmla="*/ 262 w 523"/>
                <a:gd name="T15" fmla="*/ 156 h 251"/>
                <a:gd name="T16" fmla="*/ 491 w 523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51">
                  <a:moveTo>
                    <a:pt x="491" y="251"/>
                  </a:moveTo>
                  <a:cubicBezTo>
                    <a:pt x="512" y="214"/>
                    <a:pt x="523" y="171"/>
                    <a:pt x="523" y="126"/>
                  </a:cubicBezTo>
                  <a:cubicBezTo>
                    <a:pt x="523" y="80"/>
                    <a:pt x="512" y="37"/>
                    <a:pt x="492" y="0"/>
                  </a:cubicBezTo>
                  <a:cubicBezTo>
                    <a:pt x="415" y="19"/>
                    <a:pt x="338" y="95"/>
                    <a:pt x="262" y="95"/>
                  </a:cubicBezTo>
                  <a:cubicBezTo>
                    <a:pt x="185" y="95"/>
                    <a:pt x="109" y="19"/>
                    <a:pt x="32" y="0"/>
                  </a:cubicBezTo>
                  <a:cubicBezTo>
                    <a:pt x="12" y="37"/>
                    <a:pt x="0" y="80"/>
                    <a:pt x="0" y="126"/>
                  </a:cubicBezTo>
                  <a:cubicBezTo>
                    <a:pt x="0" y="171"/>
                    <a:pt x="12" y="214"/>
                    <a:pt x="32" y="251"/>
                  </a:cubicBezTo>
                  <a:cubicBezTo>
                    <a:pt x="109" y="232"/>
                    <a:pt x="185" y="156"/>
                    <a:pt x="262" y="156"/>
                  </a:cubicBezTo>
                  <a:cubicBezTo>
                    <a:pt x="338" y="156"/>
                    <a:pt x="415" y="232"/>
                    <a:pt x="491" y="25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048" name="Freeform 31"/>
            <p:cNvSpPr>
              <a:spLocks noEditPoints="1"/>
            </p:cNvSpPr>
            <p:nvPr/>
          </p:nvSpPr>
          <p:spPr bwMode="auto">
            <a:xfrm>
              <a:off x="706133" y="2654109"/>
              <a:ext cx="75194" cy="84515"/>
            </a:xfrm>
            <a:custGeom>
              <a:avLst/>
              <a:gdLst>
                <a:gd name="T0" fmla="*/ 281 w 330"/>
                <a:gd name="T1" fmla="*/ 48 h 329"/>
                <a:gd name="T2" fmla="*/ 165 w 330"/>
                <a:gd name="T3" fmla="*/ 0 h 329"/>
                <a:gd name="T4" fmla="*/ 48 w 330"/>
                <a:gd name="T5" fmla="*/ 48 h 329"/>
                <a:gd name="T6" fmla="*/ 0 w 330"/>
                <a:gd name="T7" fmla="*/ 165 h 329"/>
                <a:gd name="T8" fmla="*/ 48 w 330"/>
                <a:gd name="T9" fmla="*/ 281 h 329"/>
                <a:gd name="T10" fmla="*/ 165 w 330"/>
                <a:gd name="T11" fmla="*/ 329 h 329"/>
                <a:gd name="T12" fmla="*/ 281 w 330"/>
                <a:gd name="T13" fmla="*/ 281 h 329"/>
                <a:gd name="T14" fmla="*/ 330 w 330"/>
                <a:gd name="T15" fmla="*/ 165 h 329"/>
                <a:gd name="T16" fmla="*/ 281 w 330"/>
                <a:gd name="T17" fmla="*/ 48 h 329"/>
                <a:gd name="T18" fmla="*/ 223 w 330"/>
                <a:gd name="T19" fmla="*/ 106 h 329"/>
                <a:gd name="T20" fmla="*/ 165 w 330"/>
                <a:gd name="T21" fmla="*/ 82 h 329"/>
                <a:gd name="T22" fmla="*/ 106 w 330"/>
                <a:gd name="T23" fmla="*/ 106 h 329"/>
                <a:gd name="T24" fmla="*/ 82 w 330"/>
                <a:gd name="T25" fmla="*/ 165 h 329"/>
                <a:gd name="T26" fmla="*/ 106 w 330"/>
                <a:gd name="T27" fmla="*/ 223 h 329"/>
                <a:gd name="T28" fmla="*/ 165 w 330"/>
                <a:gd name="T29" fmla="*/ 248 h 329"/>
                <a:gd name="T30" fmla="*/ 223 w 330"/>
                <a:gd name="T31" fmla="*/ 223 h 329"/>
                <a:gd name="T32" fmla="*/ 248 w 330"/>
                <a:gd name="T33" fmla="*/ 165 h 329"/>
                <a:gd name="T34" fmla="*/ 223 w 330"/>
                <a:gd name="T35" fmla="*/ 106 h 329"/>
                <a:gd name="T36" fmla="*/ 256 w 330"/>
                <a:gd name="T37" fmla="*/ 73 h 329"/>
                <a:gd name="T38" fmla="*/ 165 w 330"/>
                <a:gd name="T39" fmla="*/ 35 h 329"/>
                <a:gd name="T40" fmla="*/ 73 w 330"/>
                <a:gd name="T41" fmla="*/ 73 h 329"/>
                <a:gd name="T42" fmla="*/ 35 w 330"/>
                <a:gd name="T43" fmla="*/ 165 h 329"/>
                <a:gd name="T44" fmla="*/ 73 w 330"/>
                <a:gd name="T45" fmla="*/ 256 h 329"/>
                <a:gd name="T46" fmla="*/ 165 w 330"/>
                <a:gd name="T47" fmla="*/ 294 h 329"/>
                <a:gd name="T48" fmla="*/ 256 w 330"/>
                <a:gd name="T49" fmla="*/ 256 h 329"/>
                <a:gd name="T50" fmla="*/ 294 w 330"/>
                <a:gd name="T51" fmla="*/ 165 h 329"/>
                <a:gd name="T52" fmla="*/ 256 w 330"/>
                <a:gd name="T53" fmla="*/ 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329">
                  <a:moveTo>
                    <a:pt x="281" y="48"/>
                  </a:moveTo>
                  <a:cubicBezTo>
                    <a:pt x="252" y="18"/>
                    <a:pt x="210" y="0"/>
                    <a:pt x="165" y="0"/>
                  </a:cubicBezTo>
                  <a:cubicBezTo>
                    <a:pt x="119" y="0"/>
                    <a:pt x="78" y="18"/>
                    <a:pt x="48" y="48"/>
                  </a:cubicBezTo>
                  <a:cubicBezTo>
                    <a:pt x="18" y="78"/>
                    <a:pt x="0" y="119"/>
                    <a:pt x="0" y="165"/>
                  </a:cubicBezTo>
                  <a:cubicBezTo>
                    <a:pt x="0" y="210"/>
                    <a:pt x="18" y="251"/>
                    <a:pt x="48" y="281"/>
                  </a:cubicBezTo>
                  <a:cubicBezTo>
                    <a:pt x="78" y="311"/>
                    <a:pt x="119" y="329"/>
                    <a:pt x="165" y="329"/>
                  </a:cubicBezTo>
                  <a:cubicBezTo>
                    <a:pt x="210" y="329"/>
                    <a:pt x="252" y="311"/>
                    <a:pt x="281" y="281"/>
                  </a:cubicBezTo>
                  <a:cubicBezTo>
                    <a:pt x="311" y="251"/>
                    <a:pt x="330" y="210"/>
                    <a:pt x="330" y="165"/>
                  </a:cubicBezTo>
                  <a:cubicBezTo>
                    <a:pt x="330" y="119"/>
                    <a:pt x="311" y="78"/>
                    <a:pt x="281" y="48"/>
                  </a:cubicBezTo>
                  <a:close/>
                  <a:moveTo>
                    <a:pt x="223" y="106"/>
                  </a:moveTo>
                  <a:cubicBezTo>
                    <a:pt x="208" y="91"/>
                    <a:pt x="188" y="82"/>
                    <a:pt x="165" y="82"/>
                  </a:cubicBezTo>
                  <a:cubicBezTo>
                    <a:pt x="142" y="82"/>
                    <a:pt x="121" y="91"/>
                    <a:pt x="106" y="106"/>
                  </a:cubicBezTo>
                  <a:cubicBezTo>
                    <a:pt x="91" y="121"/>
                    <a:pt x="82" y="142"/>
                    <a:pt x="82" y="165"/>
                  </a:cubicBezTo>
                  <a:cubicBezTo>
                    <a:pt x="82" y="188"/>
                    <a:pt x="91" y="208"/>
                    <a:pt x="106" y="223"/>
                  </a:cubicBezTo>
                  <a:cubicBezTo>
                    <a:pt x="121" y="238"/>
                    <a:pt x="142" y="248"/>
                    <a:pt x="165" y="248"/>
                  </a:cubicBezTo>
                  <a:cubicBezTo>
                    <a:pt x="188" y="248"/>
                    <a:pt x="208" y="238"/>
                    <a:pt x="223" y="223"/>
                  </a:cubicBezTo>
                  <a:cubicBezTo>
                    <a:pt x="238" y="208"/>
                    <a:pt x="248" y="188"/>
                    <a:pt x="248" y="165"/>
                  </a:cubicBezTo>
                  <a:cubicBezTo>
                    <a:pt x="248" y="142"/>
                    <a:pt x="238" y="121"/>
                    <a:pt x="223" y="106"/>
                  </a:cubicBezTo>
                  <a:close/>
                  <a:moveTo>
                    <a:pt x="256" y="73"/>
                  </a:moveTo>
                  <a:cubicBezTo>
                    <a:pt x="233" y="50"/>
                    <a:pt x="201" y="35"/>
                    <a:pt x="165" y="35"/>
                  </a:cubicBezTo>
                  <a:cubicBezTo>
                    <a:pt x="129" y="35"/>
                    <a:pt x="97" y="50"/>
                    <a:pt x="73" y="73"/>
                  </a:cubicBezTo>
                  <a:cubicBezTo>
                    <a:pt x="50" y="96"/>
                    <a:pt x="35" y="129"/>
                    <a:pt x="35" y="165"/>
                  </a:cubicBezTo>
                  <a:cubicBezTo>
                    <a:pt x="35" y="200"/>
                    <a:pt x="50" y="233"/>
                    <a:pt x="73" y="256"/>
                  </a:cubicBezTo>
                  <a:cubicBezTo>
                    <a:pt x="97" y="280"/>
                    <a:pt x="129" y="294"/>
                    <a:pt x="165" y="294"/>
                  </a:cubicBezTo>
                  <a:cubicBezTo>
                    <a:pt x="201" y="294"/>
                    <a:pt x="233" y="280"/>
                    <a:pt x="256" y="256"/>
                  </a:cubicBezTo>
                  <a:cubicBezTo>
                    <a:pt x="280" y="233"/>
                    <a:pt x="294" y="200"/>
                    <a:pt x="294" y="165"/>
                  </a:cubicBezTo>
                  <a:cubicBezTo>
                    <a:pt x="294" y="129"/>
                    <a:pt x="280" y="96"/>
                    <a:pt x="256" y="7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cxnSp>
        <p:nvCxnSpPr>
          <p:cNvPr id="127" name="Gerade Verbindung mit Pfeil 79">
            <a:extLst>
              <a:ext uri="{FF2B5EF4-FFF2-40B4-BE49-F238E27FC236}">
                <a16:creationId xmlns:a16="http://schemas.microsoft.com/office/drawing/2014/main" id="{A3045BD9-E763-4308-91FE-F9B66E251539}"/>
              </a:ext>
            </a:extLst>
          </p:cNvPr>
          <p:cNvCxnSpPr>
            <a:cxnSpLocks/>
          </p:cNvCxnSpPr>
          <p:nvPr/>
        </p:nvCxnSpPr>
        <p:spPr>
          <a:xfrm flipV="1">
            <a:off x="1234641" y="2624328"/>
            <a:ext cx="593647" cy="1482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ieren 2067">
            <a:extLst>
              <a:ext uri="{FF2B5EF4-FFF2-40B4-BE49-F238E27FC236}">
                <a16:creationId xmlns:a16="http://schemas.microsoft.com/office/drawing/2014/main" id="{DC99D314-DA2A-4880-8DCE-574932D5892C}"/>
              </a:ext>
            </a:extLst>
          </p:cNvPr>
          <p:cNvGrpSpPr/>
          <p:nvPr/>
        </p:nvGrpSpPr>
        <p:grpSpPr>
          <a:xfrm>
            <a:off x="407247" y="3226690"/>
            <a:ext cx="596919" cy="1111965"/>
            <a:chOff x="345623" y="2499742"/>
            <a:chExt cx="810452" cy="1331030"/>
          </a:xfrm>
        </p:grpSpPr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8ACA5DC8-1B19-4184-BCB9-F46FC91E9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594" y="2544342"/>
              <a:ext cx="379227" cy="379227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31" name="Freeform 40">
              <a:extLst>
                <a:ext uri="{FF2B5EF4-FFF2-40B4-BE49-F238E27FC236}">
                  <a16:creationId xmlns:a16="http://schemas.microsoft.com/office/drawing/2014/main" id="{4DFA0613-E5C6-4166-BDA7-C67F080C9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390" y="2804230"/>
              <a:ext cx="303685" cy="30368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62FA53A7-6158-4A7B-AB8E-20901E919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056" y="3111869"/>
              <a:ext cx="303685" cy="30368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>
                <a:alpha val="74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33" name="Freeform 40">
              <a:extLst>
                <a:ext uri="{FF2B5EF4-FFF2-40B4-BE49-F238E27FC236}">
                  <a16:creationId xmlns:a16="http://schemas.microsoft.com/office/drawing/2014/main" id="{922C0657-7F78-4C85-8731-2E3889B3B02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34359" y="3373131"/>
              <a:ext cx="421716" cy="421716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1749F29E-2D66-4393-9524-4BE350A2F0E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34225" y="2499742"/>
              <a:ext cx="152656" cy="152656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>
                <a:alpha val="74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C23B92D9-540F-4693-970F-FE373106A63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45623" y="3639097"/>
              <a:ext cx="191675" cy="191675"/>
            </a:xfrm>
            <a:custGeom>
              <a:avLst/>
              <a:gdLst>
                <a:gd name="T0" fmla="*/ 2758 w 2758"/>
                <a:gd name="T1" fmla="*/ 1247 h 2755"/>
                <a:gd name="T2" fmla="*/ 2537 w 2758"/>
                <a:gd name="T3" fmla="*/ 1247 h 2755"/>
                <a:gd name="T4" fmla="*/ 1514 w 2758"/>
                <a:gd name="T5" fmla="*/ 221 h 2755"/>
                <a:gd name="T6" fmla="*/ 1514 w 2758"/>
                <a:gd name="T7" fmla="*/ 0 h 2755"/>
                <a:gd name="T8" fmla="*/ 2758 w 2758"/>
                <a:gd name="T9" fmla="*/ 1247 h 2755"/>
                <a:gd name="T10" fmla="*/ 168 w 2758"/>
                <a:gd name="T11" fmla="*/ 918 h 2755"/>
                <a:gd name="T12" fmla="*/ 1463 w 2758"/>
                <a:gd name="T13" fmla="*/ 918 h 2755"/>
                <a:gd name="T14" fmla="*/ 1402 w 2758"/>
                <a:gd name="T15" fmla="*/ 1088 h 2755"/>
                <a:gd name="T16" fmla="*/ 1670 w 2758"/>
                <a:gd name="T17" fmla="*/ 1356 h 2755"/>
                <a:gd name="T18" fmla="*/ 1837 w 2758"/>
                <a:gd name="T19" fmla="*/ 1298 h 2755"/>
                <a:gd name="T20" fmla="*/ 1837 w 2758"/>
                <a:gd name="T21" fmla="*/ 2587 h 2755"/>
                <a:gd name="T22" fmla="*/ 1669 w 2758"/>
                <a:gd name="T23" fmla="*/ 2755 h 2755"/>
                <a:gd name="T24" fmla="*/ 168 w 2758"/>
                <a:gd name="T25" fmla="*/ 2755 h 2755"/>
                <a:gd name="T26" fmla="*/ 0 w 2758"/>
                <a:gd name="T27" fmla="*/ 2587 h 2755"/>
                <a:gd name="T28" fmla="*/ 0 w 2758"/>
                <a:gd name="T29" fmla="*/ 1087 h 2755"/>
                <a:gd name="T30" fmla="*/ 168 w 2758"/>
                <a:gd name="T31" fmla="*/ 918 h 2755"/>
                <a:gd name="T32" fmla="*/ 1839 w 2758"/>
                <a:gd name="T33" fmla="*/ 1088 h 2755"/>
                <a:gd name="T34" fmla="*/ 1670 w 2758"/>
                <a:gd name="T35" fmla="*/ 1256 h 2755"/>
                <a:gd name="T36" fmla="*/ 1502 w 2758"/>
                <a:gd name="T37" fmla="*/ 1088 h 2755"/>
                <a:gd name="T38" fmla="*/ 1670 w 2758"/>
                <a:gd name="T39" fmla="*/ 920 h 2755"/>
                <a:gd name="T40" fmla="*/ 1839 w 2758"/>
                <a:gd name="T41" fmla="*/ 1088 h 2755"/>
                <a:gd name="T42" fmla="*/ 2327 w 2758"/>
                <a:gd name="T43" fmla="*/ 1247 h 2755"/>
                <a:gd name="T44" fmla="*/ 2106 w 2758"/>
                <a:gd name="T45" fmla="*/ 1247 h 2755"/>
                <a:gd name="T46" fmla="*/ 1929 w 2758"/>
                <a:gd name="T47" fmla="*/ 830 h 2755"/>
                <a:gd name="T48" fmla="*/ 1513 w 2758"/>
                <a:gd name="T49" fmla="*/ 652 h 2755"/>
                <a:gd name="T50" fmla="*/ 1513 w 2758"/>
                <a:gd name="T51" fmla="*/ 431 h 2755"/>
                <a:gd name="T52" fmla="*/ 2327 w 2758"/>
                <a:gd name="T53" fmla="*/ 1247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8" h="2755">
                  <a:moveTo>
                    <a:pt x="2758" y="1247"/>
                  </a:moveTo>
                  <a:lnTo>
                    <a:pt x="2537" y="1247"/>
                  </a:lnTo>
                  <a:cubicBezTo>
                    <a:pt x="2531" y="684"/>
                    <a:pt x="2075" y="227"/>
                    <a:pt x="1514" y="221"/>
                  </a:cubicBezTo>
                  <a:lnTo>
                    <a:pt x="1514" y="0"/>
                  </a:lnTo>
                  <a:cubicBezTo>
                    <a:pt x="2197" y="6"/>
                    <a:pt x="2753" y="562"/>
                    <a:pt x="2758" y="1247"/>
                  </a:cubicBezTo>
                  <a:close/>
                  <a:moveTo>
                    <a:pt x="168" y="918"/>
                  </a:moveTo>
                  <a:lnTo>
                    <a:pt x="1463" y="918"/>
                  </a:lnTo>
                  <a:cubicBezTo>
                    <a:pt x="1425" y="965"/>
                    <a:pt x="1402" y="1024"/>
                    <a:pt x="1402" y="1088"/>
                  </a:cubicBezTo>
                  <a:cubicBezTo>
                    <a:pt x="1402" y="1236"/>
                    <a:pt x="1522" y="1356"/>
                    <a:pt x="1670" y="1356"/>
                  </a:cubicBezTo>
                  <a:cubicBezTo>
                    <a:pt x="1733" y="1356"/>
                    <a:pt x="1792" y="1335"/>
                    <a:pt x="1837" y="1298"/>
                  </a:cubicBezTo>
                  <a:lnTo>
                    <a:pt x="1837" y="2587"/>
                  </a:lnTo>
                  <a:cubicBezTo>
                    <a:pt x="1837" y="2680"/>
                    <a:pt x="1761" y="2755"/>
                    <a:pt x="1669" y="2755"/>
                  </a:cubicBezTo>
                  <a:lnTo>
                    <a:pt x="168" y="2755"/>
                  </a:lnTo>
                  <a:cubicBezTo>
                    <a:pt x="76" y="2755"/>
                    <a:pt x="0" y="2680"/>
                    <a:pt x="0" y="2587"/>
                  </a:cubicBezTo>
                  <a:lnTo>
                    <a:pt x="0" y="1087"/>
                  </a:lnTo>
                  <a:cubicBezTo>
                    <a:pt x="0" y="994"/>
                    <a:pt x="76" y="918"/>
                    <a:pt x="168" y="918"/>
                  </a:cubicBezTo>
                  <a:close/>
                  <a:moveTo>
                    <a:pt x="1839" y="1088"/>
                  </a:moveTo>
                  <a:cubicBezTo>
                    <a:pt x="1839" y="1181"/>
                    <a:pt x="1763" y="1256"/>
                    <a:pt x="1670" y="1256"/>
                  </a:cubicBezTo>
                  <a:cubicBezTo>
                    <a:pt x="1578" y="1256"/>
                    <a:pt x="1502" y="1181"/>
                    <a:pt x="1502" y="1088"/>
                  </a:cubicBezTo>
                  <a:cubicBezTo>
                    <a:pt x="1502" y="996"/>
                    <a:pt x="1578" y="920"/>
                    <a:pt x="1670" y="920"/>
                  </a:cubicBezTo>
                  <a:cubicBezTo>
                    <a:pt x="1763" y="920"/>
                    <a:pt x="1839" y="996"/>
                    <a:pt x="1839" y="1088"/>
                  </a:cubicBezTo>
                  <a:close/>
                  <a:moveTo>
                    <a:pt x="2327" y="1247"/>
                  </a:moveTo>
                  <a:lnTo>
                    <a:pt x="2106" y="1247"/>
                  </a:lnTo>
                  <a:cubicBezTo>
                    <a:pt x="2103" y="1089"/>
                    <a:pt x="2041" y="941"/>
                    <a:pt x="1929" y="830"/>
                  </a:cubicBezTo>
                  <a:cubicBezTo>
                    <a:pt x="1818" y="718"/>
                    <a:pt x="1670" y="655"/>
                    <a:pt x="1513" y="652"/>
                  </a:cubicBezTo>
                  <a:lnTo>
                    <a:pt x="1513" y="431"/>
                  </a:lnTo>
                  <a:cubicBezTo>
                    <a:pt x="1959" y="437"/>
                    <a:pt x="2321" y="800"/>
                    <a:pt x="2327" y="1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29DE7173-C089-4A0B-B3FB-BF831427CB31}"/>
              </a:ext>
            </a:extLst>
          </p:cNvPr>
          <p:cNvSpPr txBox="1"/>
          <p:nvPr/>
        </p:nvSpPr>
        <p:spPr>
          <a:xfrm>
            <a:off x="6600939" y="6116300"/>
            <a:ext cx="5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srgbClr val="04304B"/>
                </a:solidFill>
                <a:latin typeface="Calibri Light"/>
              </a:rPr>
              <a:t>ERP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C4CE626-99FF-4301-9297-1B95F255E80C}"/>
              </a:ext>
            </a:extLst>
          </p:cNvPr>
          <p:cNvSpPr txBox="1"/>
          <p:nvPr/>
        </p:nvSpPr>
        <p:spPr>
          <a:xfrm>
            <a:off x="6753399" y="5931440"/>
            <a:ext cx="56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srgbClr val="04304B"/>
                </a:solidFill>
                <a:latin typeface="Calibri Light"/>
              </a:rPr>
              <a:t>MES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C922A9-8A40-46B6-9446-A16FABE21A6F}"/>
              </a:ext>
            </a:extLst>
          </p:cNvPr>
          <p:cNvSpPr txBox="1"/>
          <p:nvPr/>
        </p:nvSpPr>
        <p:spPr>
          <a:xfrm>
            <a:off x="6931950" y="6112619"/>
            <a:ext cx="59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srgbClr val="04304B"/>
                </a:solidFill>
                <a:latin typeface="Calibri Light"/>
              </a:rPr>
              <a:t>CRM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2111B8-4210-4BC7-8785-C710CC6B91DA}"/>
              </a:ext>
            </a:extLst>
          </p:cNvPr>
          <p:cNvSpPr txBox="1"/>
          <p:nvPr/>
        </p:nvSpPr>
        <p:spPr>
          <a:xfrm>
            <a:off x="2553215" y="1126210"/>
            <a:ext cx="1948717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Ingestion, </a:t>
            </a:r>
          </a:p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Provisioning ,</a:t>
            </a:r>
          </a:p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 Device Management</a:t>
            </a:r>
          </a:p>
        </p:txBody>
      </p:sp>
      <p:pic>
        <p:nvPicPr>
          <p:cNvPr id="2064" name="Graphic 2063">
            <a:extLst>
              <a:ext uri="{FF2B5EF4-FFF2-40B4-BE49-F238E27FC236}">
                <a16:creationId xmlns:a16="http://schemas.microsoft.com/office/drawing/2014/main" id="{08094AB2-9B1D-4658-897D-55A9766446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96295" y="3187208"/>
            <a:ext cx="446136" cy="392675"/>
          </a:xfrm>
          <a:prstGeom prst="rect">
            <a:avLst/>
          </a:prstGeom>
        </p:spPr>
      </p:pic>
      <p:pic>
        <p:nvPicPr>
          <p:cNvPr id="2067" name="Graphic 2066">
            <a:extLst>
              <a:ext uri="{FF2B5EF4-FFF2-40B4-BE49-F238E27FC236}">
                <a16:creationId xmlns:a16="http://schemas.microsoft.com/office/drawing/2014/main" id="{90B59184-0BC4-4E54-B61C-D1DD182677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4813" y="3412331"/>
            <a:ext cx="444708" cy="456989"/>
          </a:xfrm>
          <a:prstGeom prst="rect">
            <a:avLst/>
          </a:prstGeom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E37C877C-28A0-453B-AB79-BAB33C7A6679}"/>
              </a:ext>
            </a:extLst>
          </p:cNvPr>
          <p:cNvSpPr/>
          <p:nvPr/>
        </p:nvSpPr>
        <p:spPr>
          <a:xfrm>
            <a:off x="2763860" y="3871778"/>
            <a:ext cx="1222929" cy="207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Azure IoT Hub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CF7070-1599-4D79-BAC8-628D39D2251E}"/>
              </a:ext>
            </a:extLst>
          </p:cNvPr>
          <p:cNvSpPr/>
          <p:nvPr/>
        </p:nvSpPr>
        <p:spPr>
          <a:xfrm>
            <a:off x="2614054" y="2862907"/>
            <a:ext cx="1582812" cy="2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33" b="1" dirty="0">
                <a:solidFill>
                  <a:schemeClr val="tx1"/>
                </a:solidFill>
              </a:rPr>
              <a:t>On-Premise Device Management</a:t>
            </a:r>
          </a:p>
        </p:txBody>
      </p:sp>
      <p:pic>
        <p:nvPicPr>
          <p:cNvPr id="2077" name="Graphic 2076">
            <a:extLst>
              <a:ext uri="{FF2B5EF4-FFF2-40B4-BE49-F238E27FC236}">
                <a16:creationId xmlns:a16="http://schemas.microsoft.com/office/drawing/2014/main" id="{37984449-AD90-429E-99DD-7C7DC43A1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4419" y="5271642"/>
            <a:ext cx="440636" cy="440636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EFC050D6-1E64-4B81-BF84-3FB02FD58A4C}"/>
              </a:ext>
            </a:extLst>
          </p:cNvPr>
          <p:cNvSpPr/>
          <p:nvPr/>
        </p:nvSpPr>
        <p:spPr>
          <a:xfrm>
            <a:off x="2802717" y="5602415"/>
            <a:ext cx="1222929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GCP IoT Core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68A406B-2886-4A3B-AEF7-8CE9FB1BF9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44" y="4067605"/>
            <a:ext cx="553577" cy="411895"/>
          </a:xfrm>
          <a:prstGeom prst="rect">
            <a:avLst/>
          </a:prstGeom>
        </p:spPr>
      </p:pic>
      <p:pic>
        <p:nvPicPr>
          <p:cNvPr id="168" name="Picture 4" descr="Jepsen: RabbitMQ">
            <a:extLst>
              <a:ext uri="{FF2B5EF4-FFF2-40B4-BE49-F238E27FC236}">
                <a16:creationId xmlns:a16="http://schemas.microsoft.com/office/drawing/2014/main" id="{8EC3640F-464F-435D-AAD1-A1C5BB27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58" y="3631051"/>
            <a:ext cx="551932" cy="4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1FB79399-1536-43C0-A6DE-298D6CA6B17F}"/>
              </a:ext>
            </a:extLst>
          </p:cNvPr>
          <p:cNvSpPr txBox="1"/>
          <p:nvPr/>
        </p:nvSpPr>
        <p:spPr>
          <a:xfrm>
            <a:off x="4458494" y="2836558"/>
            <a:ext cx="119848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/>
              <a:t>Message Bus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5C35897-4E4C-487D-8E53-79B3DD828FAE}"/>
              </a:ext>
            </a:extLst>
          </p:cNvPr>
          <p:cNvSpPr txBox="1"/>
          <p:nvPr/>
        </p:nvSpPr>
        <p:spPr>
          <a:xfrm>
            <a:off x="7695519" y="1851973"/>
            <a:ext cx="277989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Model Building, Data Exploration, Reporting, ModelOps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0D39B7E-B7FC-4EF0-AA0A-7A6545B2B3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21487" y="5500879"/>
            <a:ext cx="461704" cy="355125"/>
          </a:xfrm>
          <a:prstGeom prst="rect">
            <a:avLst/>
          </a:prstGeom>
        </p:spPr>
      </p:pic>
      <p:cxnSp>
        <p:nvCxnSpPr>
          <p:cNvPr id="185" name="Gerade Verbindung mit Pfeil 25">
            <a:extLst>
              <a:ext uri="{FF2B5EF4-FFF2-40B4-BE49-F238E27FC236}">
                <a16:creationId xmlns:a16="http://schemas.microsoft.com/office/drawing/2014/main" id="{90013C3B-3D6C-43A7-BEDA-86C1D408FFF5}"/>
              </a:ext>
            </a:extLst>
          </p:cNvPr>
          <p:cNvCxnSpPr>
            <a:cxnSpLocks/>
          </p:cNvCxnSpPr>
          <p:nvPr/>
        </p:nvCxnSpPr>
        <p:spPr>
          <a:xfrm>
            <a:off x="4003744" y="4159149"/>
            <a:ext cx="428899" cy="0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FC9E08F-9C43-485E-B352-71FED0BED3B8}"/>
              </a:ext>
            </a:extLst>
          </p:cNvPr>
          <p:cNvSpPr txBox="1"/>
          <p:nvPr/>
        </p:nvSpPr>
        <p:spPr>
          <a:xfrm>
            <a:off x="5772119" y="4854253"/>
            <a:ext cx="160766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Enterprise Data Sources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2645FA7-DFFF-47BC-ADAD-F8B79D2E5E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39114" y="3588147"/>
            <a:ext cx="445967" cy="445967"/>
          </a:xfrm>
          <a:prstGeom prst="rect">
            <a:avLst/>
          </a:prstGeom>
        </p:spPr>
      </p:pic>
      <p:pic>
        <p:nvPicPr>
          <p:cNvPr id="208" name="Graphic 207" descr="Server">
            <a:extLst>
              <a:ext uri="{FF2B5EF4-FFF2-40B4-BE49-F238E27FC236}">
                <a16:creationId xmlns:a16="http://schemas.microsoft.com/office/drawing/2014/main" id="{3D1916AE-A1E4-4075-A3F3-F2B024BFD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63034" y="5501013"/>
            <a:ext cx="499364" cy="499364"/>
          </a:xfrm>
          <a:prstGeom prst="rect">
            <a:avLst/>
          </a:prstGeom>
        </p:spPr>
      </p:pic>
      <p:cxnSp>
        <p:nvCxnSpPr>
          <p:cNvPr id="150" name="Gerade Verbindung mit Pfeil 35">
            <a:extLst>
              <a:ext uri="{FF2B5EF4-FFF2-40B4-BE49-F238E27FC236}">
                <a16:creationId xmlns:a16="http://schemas.microsoft.com/office/drawing/2014/main" id="{52ABCFBD-0BAE-4DE2-8BCA-8BE8757FA9EA}"/>
              </a:ext>
            </a:extLst>
          </p:cNvPr>
          <p:cNvCxnSpPr>
            <a:cxnSpLocks/>
          </p:cNvCxnSpPr>
          <p:nvPr/>
        </p:nvCxnSpPr>
        <p:spPr>
          <a:xfrm flipH="1" flipV="1">
            <a:off x="4004691" y="2775355"/>
            <a:ext cx="2326093" cy="12252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B43851FE-3AE7-41D7-A507-936AA80A8B4F}"/>
              </a:ext>
            </a:extLst>
          </p:cNvPr>
          <p:cNvCxnSpPr>
            <a:cxnSpLocks/>
          </p:cNvCxnSpPr>
          <p:nvPr/>
        </p:nvCxnSpPr>
        <p:spPr>
          <a:xfrm>
            <a:off x="7143193" y="2804057"/>
            <a:ext cx="714875" cy="11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721F2AAF-2849-423F-9651-D948D5DDE2B1}"/>
              </a:ext>
            </a:extLst>
          </p:cNvPr>
          <p:cNvSpPr txBox="1"/>
          <p:nvPr/>
        </p:nvSpPr>
        <p:spPr>
          <a:xfrm>
            <a:off x="5904587" y="1122277"/>
            <a:ext cx="154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Stream Processing</a:t>
            </a:r>
          </a:p>
        </p:txBody>
      </p:sp>
      <p:pic>
        <p:nvPicPr>
          <p:cNvPr id="247" name="Graphic 6">
            <a:extLst>
              <a:ext uri="{FF2B5EF4-FFF2-40B4-BE49-F238E27FC236}">
                <a16:creationId xmlns:a16="http://schemas.microsoft.com/office/drawing/2014/main" id="{DECACBEB-EB02-446D-B78F-66DA404C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23" y="4322515"/>
            <a:ext cx="527767" cy="52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0718A5CD-12D7-4708-B822-640FCF12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39" y="4798258"/>
            <a:ext cx="1553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latin typeface="+mn-lt"/>
              </a:rPr>
              <a:t>AWS IoT Core</a:t>
            </a:r>
          </a:p>
        </p:txBody>
      </p:sp>
      <p:cxnSp>
        <p:nvCxnSpPr>
          <p:cNvPr id="265" name="Gerade Verbindung mit Pfeil 35">
            <a:extLst>
              <a:ext uri="{FF2B5EF4-FFF2-40B4-BE49-F238E27FC236}">
                <a16:creationId xmlns:a16="http://schemas.microsoft.com/office/drawing/2014/main" id="{F24CF56E-FAE4-46FC-8F26-A155F89A921F}"/>
              </a:ext>
            </a:extLst>
          </p:cNvPr>
          <p:cNvCxnSpPr>
            <a:cxnSpLocks/>
          </p:cNvCxnSpPr>
          <p:nvPr/>
        </p:nvCxnSpPr>
        <p:spPr>
          <a:xfrm>
            <a:off x="7428830" y="1614504"/>
            <a:ext cx="3287637" cy="4865"/>
          </a:xfrm>
          <a:prstGeom prst="straightConnector1">
            <a:avLst/>
          </a:prstGeom>
          <a:ln w="190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55">
            <a:extLst>
              <a:ext uri="{FF2B5EF4-FFF2-40B4-BE49-F238E27FC236}">
                <a16:creationId xmlns:a16="http://schemas.microsoft.com/office/drawing/2014/main" id="{73A8608F-4282-47D1-9455-156639D7BB2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78278" y="4457041"/>
            <a:ext cx="1556353" cy="1392507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Graphic 24">
            <a:extLst>
              <a:ext uri="{FF2B5EF4-FFF2-40B4-BE49-F238E27FC236}">
                <a16:creationId xmlns:a16="http://schemas.microsoft.com/office/drawing/2014/main" id="{66431786-A6F3-41AF-B91D-5125966C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78" y="3246334"/>
            <a:ext cx="336855" cy="33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7" name="Gerade Verbindung mit Pfeil 25">
            <a:extLst>
              <a:ext uri="{FF2B5EF4-FFF2-40B4-BE49-F238E27FC236}">
                <a16:creationId xmlns:a16="http://schemas.microsoft.com/office/drawing/2014/main" id="{F07B627D-B2FC-41F1-9AFF-62BAF1D28E97}"/>
              </a:ext>
            </a:extLst>
          </p:cNvPr>
          <p:cNvCxnSpPr>
            <a:cxnSpLocks/>
          </p:cNvCxnSpPr>
          <p:nvPr/>
        </p:nvCxnSpPr>
        <p:spPr>
          <a:xfrm>
            <a:off x="2481740" y="4166292"/>
            <a:ext cx="429081" cy="0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" name="Graphic 6">
            <a:extLst>
              <a:ext uri="{FF2B5EF4-FFF2-40B4-BE49-F238E27FC236}">
                <a16:creationId xmlns:a16="http://schemas.microsoft.com/office/drawing/2014/main" id="{CAEFE9E2-5376-4482-B4E7-30F2CE4B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9" y="5845818"/>
            <a:ext cx="401819" cy="3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77C0763E-65B6-4918-A4C0-26B718D0FF7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86001" y="5791480"/>
            <a:ext cx="401819" cy="401819"/>
          </a:xfrm>
          <a:prstGeom prst="rect">
            <a:avLst/>
          </a:prstGeom>
        </p:spPr>
      </p:pic>
      <p:sp>
        <p:nvSpPr>
          <p:cNvPr id="290" name="TextBox 289">
            <a:extLst>
              <a:ext uri="{FF2B5EF4-FFF2-40B4-BE49-F238E27FC236}">
                <a16:creationId xmlns:a16="http://schemas.microsoft.com/office/drawing/2014/main" id="{CB8E788E-B892-4AEF-A0AA-69E9C35A5848}"/>
              </a:ext>
            </a:extLst>
          </p:cNvPr>
          <p:cNvSpPr txBox="1"/>
          <p:nvPr/>
        </p:nvSpPr>
        <p:spPr>
          <a:xfrm>
            <a:off x="10264040" y="747703"/>
            <a:ext cx="192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Management &amp; Business Integration</a:t>
            </a:r>
          </a:p>
        </p:txBody>
      </p:sp>
      <p:sp>
        <p:nvSpPr>
          <p:cNvPr id="292" name="Textfeld 60">
            <a:extLst>
              <a:ext uri="{FF2B5EF4-FFF2-40B4-BE49-F238E27FC236}">
                <a16:creationId xmlns:a16="http://schemas.microsoft.com/office/drawing/2014/main" id="{223F3D20-FD7D-40CE-BE9C-DF705BE28918}"/>
              </a:ext>
            </a:extLst>
          </p:cNvPr>
          <p:cNvSpPr txBox="1"/>
          <p:nvPr/>
        </p:nvSpPr>
        <p:spPr>
          <a:xfrm>
            <a:off x="1523224" y="3867304"/>
            <a:ext cx="946677" cy="530483"/>
          </a:xfrm>
          <a:prstGeom prst="rect">
            <a:avLst/>
          </a:prstGeom>
          <a:solidFill>
            <a:schemeClr val="tx2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r>
              <a:rPr lang="en-US" sz="1867" dirty="0">
                <a:solidFill>
                  <a:srgbClr val="FFFFFF"/>
                </a:solidFill>
                <a:latin typeface="Calibri Light"/>
              </a:rPr>
              <a:t>SAS ESP Edge</a:t>
            </a:r>
          </a:p>
        </p:txBody>
      </p:sp>
      <p:grpSp>
        <p:nvGrpSpPr>
          <p:cNvPr id="293" name="Gruppieren 63">
            <a:extLst>
              <a:ext uri="{FF2B5EF4-FFF2-40B4-BE49-F238E27FC236}">
                <a16:creationId xmlns:a16="http://schemas.microsoft.com/office/drawing/2014/main" id="{A4DBD842-B14E-477A-B2BE-D23EC68B8590}"/>
              </a:ext>
            </a:extLst>
          </p:cNvPr>
          <p:cNvGrpSpPr/>
          <p:nvPr/>
        </p:nvGrpSpPr>
        <p:grpSpPr>
          <a:xfrm>
            <a:off x="1682457" y="3284030"/>
            <a:ext cx="654457" cy="407231"/>
            <a:chOff x="1377950" y="2487613"/>
            <a:chExt cx="520700" cy="355600"/>
          </a:xfrm>
        </p:grpSpPr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8DC3656D-CCD6-41BE-BFD0-5784B29FB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0" y="2540000"/>
              <a:ext cx="520700" cy="250825"/>
            </a:xfrm>
            <a:custGeom>
              <a:avLst/>
              <a:gdLst>
                <a:gd name="T0" fmla="*/ 963 w 1926"/>
                <a:gd name="T1" fmla="*/ 354 h 929"/>
                <a:gd name="T2" fmla="*/ 0 w 1926"/>
                <a:gd name="T3" fmla="*/ 0 h 929"/>
                <a:gd name="T4" fmla="*/ 0 w 1926"/>
                <a:gd name="T5" fmla="*/ 929 h 929"/>
                <a:gd name="T6" fmla="*/ 963 w 1926"/>
                <a:gd name="T7" fmla="*/ 574 h 929"/>
                <a:gd name="T8" fmla="*/ 1926 w 1926"/>
                <a:gd name="T9" fmla="*/ 929 h 929"/>
                <a:gd name="T10" fmla="*/ 1926 w 1926"/>
                <a:gd name="T11" fmla="*/ 0 h 929"/>
                <a:gd name="T12" fmla="*/ 963 w 1926"/>
                <a:gd name="T13" fmla="*/ 35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6" h="929">
                  <a:moveTo>
                    <a:pt x="963" y="354"/>
                  </a:moveTo>
                  <a:cubicBezTo>
                    <a:pt x="642" y="354"/>
                    <a:pt x="321" y="0"/>
                    <a:pt x="0" y="0"/>
                  </a:cubicBezTo>
                  <a:lnTo>
                    <a:pt x="0" y="929"/>
                  </a:lnTo>
                  <a:cubicBezTo>
                    <a:pt x="321" y="929"/>
                    <a:pt x="642" y="574"/>
                    <a:pt x="963" y="574"/>
                  </a:cubicBezTo>
                  <a:cubicBezTo>
                    <a:pt x="1284" y="574"/>
                    <a:pt x="1605" y="929"/>
                    <a:pt x="1926" y="929"/>
                  </a:cubicBezTo>
                  <a:lnTo>
                    <a:pt x="1926" y="0"/>
                  </a:lnTo>
                  <a:cubicBezTo>
                    <a:pt x="1605" y="0"/>
                    <a:pt x="1284" y="354"/>
                    <a:pt x="963" y="354"/>
                  </a:cubicBezTo>
                  <a:close/>
                </a:path>
              </a:pathLst>
            </a:custGeom>
            <a:solidFill>
              <a:srgbClr val="00B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295" name="Freeform 33">
              <a:extLst>
                <a:ext uri="{FF2B5EF4-FFF2-40B4-BE49-F238E27FC236}">
                  <a16:creationId xmlns:a16="http://schemas.microsoft.com/office/drawing/2014/main" id="{CF7A848D-1A17-46E2-8C19-2771C2D05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088" y="2487613"/>
              <a:ext cx="354013" cy="355600"/>
            </a:xfrm>
            <a:custGeom>
              <a:avLst/>
              <a:gdLst>
                <a:gd name="T0" fmla="*/ 1121 w 1313"/>
                <a:gd name="T1" fmla="*/ 192 h 1313"/>
                <a:gd name="T2" fmla="*/ 657 w 1313"/>
                <a:gd name="T3" fmla="*/ 0 h 1313"/>
                <a:gd name="T4" fmla="*/ 193 w 1313"/>
                <a:gd name="T5" fmla="*/ 192 h 1313"/>
                <a:gd name="T6" fmla="*/ 0 w 1313"/>
                <a:gd name="T7" fmla="*/ 656 h 1313"/>
                <a:gd name="T8" fmla="*/ 193 w 1313"/>
                <a:gd name="T9" fmla="*/ 1120 h 1313"/>
                <a:gd name="T10" fmla="*/ 657 w 1313"/>
                <a:gd name="T11" fmla="*/ 1313 h 1313"/>
                <a:gd name="T12" fmla="*/ 1121 w 1313"/>
                <a:gd name="T13" fmla="*/ 1120 h 1313"/>
                <a:gd name="T14" fmla="*/ 1313 w 1313"/>
                <a:gd name="T15" fmla="*/ 656 h 1313"/>
                <a:gd name="T16" fmla="*/ 1121 w 1313"/>
                <a:gd name="T17" fmla="*/ 192 h 1313"/>
                <a:gd name="T18" fmla="*/ 890 w 1313"/>
                <a:gd name="T19" fmla="*/ 423 h 1313"/>
                <a:gd name="T20" fmla="*/ 657 w 1313"/>
                <a:gd name="T21" fmla="*/ 326 h 1313"/>
                <a:gd name="T22" fmla="*/ 423 w 1313"/>
                <a:gd name="T23" fmla="*/ 423 h 1313"/>
                <a:gd name="T24" fmla="*/ 327 w 1313"/>
                <a:gd name="T25" fmla="*/ 656 h 1313"/>
                <a:gd name="T26" fmla="*/ 423 w 1313"/>
                <a:gd name="T27" fmla="*/ 890 h 1313"/>
                <a:gd name="T28" fmla="*/ 657 w 1313"/>
                <a:gd name="T29" fmla="*/ 986 h 1313"/>
                <a:gd name="T30" fmla="*/ 890 w 1313"/>
                <a:gd name="T31" fmla="*/ 890 h 1313"/>
                <a:gd name="T32" fmla="*/ 987 w 1313"/>
                <a:gd name="T33" fmla="*/ 656 h 1313"/>
                <a:gd name="T34" fmla="*/ 890 w 1313"/>
                <a:gd name="T35" fmla="*/ 423 h 1313"/>
                <a:gd name="T36" fmla="*/ 1022 w 1313"/>
                <a:gd name="T37" fmla="*/ 291 h 1313"/>
                <a:gd name="T38" fmla="*/ 657 w 1313"/>
                <a:gd name="T39" fmla="*/ 140 h 1313"/>
                <a:gd name="T40" fmla="*/ 292 w 1313"/>
                <a:gd name="T41" fmla="*/ 291 h 1313"/>
                <a:gd name="T42" fmla="*/ 141 w 1313"/>
                <a:gd name="T43" fmla="*/ 656 h 1313"/>
                <a:gd name="T44" fmla="*/ 292 w 1313"/>
                <a:gd name="T45" fmla="*/ 1021 h 1313"/>
                <a:gd name="T46" fmla="*/ 657 w 1313"/>
                <a:gd name="T47" fmla="*/ 1172 h 1313"/>
                <a:gd name="T48" fmla="*/ 1022 w 1313"/>
                <a:gd name="T49" fmla="*/ 1021 h 1313"/>
                <a:gd name="T50" fmla="*/ 1173 w 1313"/>
                <a:gd name="T51" fmla="*/ 656 h 1313"/>
                <a:gd name="T52" fmla="*/ 1022 w 1313"/>
                <a:gd name="T53" fmla="*/ 291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3" h="1313">
                  <a:moveTo>
                    <a:pt x="1121" y="192"/>
                  </a:moveTo>
                  <a:cubicBezTo>
                    <a:pt x="1002" y="73"/>
                    <a:pt x="838" y="0"/>
                    <a:pt x="657" y="0"/>
                  </a:cubicBezTo>
                  <a:cubicBezTo>
                    <a:pt x="476" y="0"/>
                    <a:pt x="311" y="73"/>
                    <a:pt x="193" y="192"/>
                  </a:cubicBezTo>
                  <a:cubicBezTo>
                    <a:pt x="74" y="311"/>
                    <a:pt x="0" y="475"/>
                    <a:pt x="0" y="656"/>
                  </a:cubicBezTo>
                  <a:cubicBezTo>
                    <a:pt x="0" y="837"/>
                    <a:pt x="74" y="1002"/>
                    <a:pt x="193" y="1120"/>
                  </a:cubicBezTo>
                  <a:cubicBezTo>
                    <a:pt x="311" y="1239"/>
                    <a:pt x="476" y="1313"/>
                    <a:pt x="657" y="1313"/>
                  </a:cubicBezTo>
                  <a:cubicBezTo>
                    <a:pt x="838" y="1313"/>
                    <a:pt x="1002" y="1239"/>
                    <a:pt x="1121" y="1120"/>
                  </a:cubicBezTo>
                  <a:cubicBezTo>
                    <a:pt x="1240" y="1002"/>
                    <a:pt x="1313" y="837"/>
                    <a:pt x="1313" y="656"/>
                  </a:cubicBezTo>
                  <a:cubicBezTo>
                    <a:pt x="1313" y="475"/>
                    <a:pt x="1240" y="311"/>
                    <a:pt x="1121" y="192"/>
                  </a:cubicBezTo>
                  <a:close/>
                  <a:moveTo>
                    <a:pt x="890" y="423"/>
                  </a:moveTo>
                  <a:cubicBezTo>
                    <a:pt x="831" y="363"/>
                    <a:pt x="748" y="326"/>
                    <a:pt x="657" y="326"/>
                  </a:cubicBezTo>
                  <a:cubicBezTo>
                    <a:pt x="566" y="326"/>
                    <a:pt x="483" y="363"/>
                    <a:pt x="423" y="423"/>
                  </a:cubicBezTo>
                  <a:cubicBezTo>
                    <a:pt x="364" y="483"/>
                    <a:pt x="327" y="565"/>
                    <a:pt x="327" y="656"/>
                  </a:cubicBezTo>
                  <a:cubicBezTo>
                    <a:pt x="327" y="747"/>
                    <a:pt x="364" y="830"/>
                    <a:pt x="423" y="890"/>
                  </a:cubicBezTo>
                  <a:cubicBezTo>
                    <a:pt x="483" y="949"/>
                    <a:pt x="566" y="986"/>
                    <a:pt x="657" y="986"/>
                  </a:cubicBezTo>
                  <a:cubicBezTo>
                    <a:pt x="748" y="986"/>
                    <a:pt x="831" y="949"/>
                    <a:pt x="890" y="890"/>
                  </a:cubicBezTo>
                  <a:cubicBezTo>
                    <a:pt x="950" y="830"/>
                    <a:pt x="987" y="747"/>
                    <a:pt x="987" y="656"/>
                  </a:cubicBezTo>
                  <a:cubicBezTo>
                    <a:pt x="987" y="565"/>
                    <a:pt x="950" y="483"/>
                    <a:pt x="890" y="423"/>
                  </a:cubicBezTo>
                  <a:close/>
                  <a:moveTo>
                    <a:pt x="1022" y="291"/>
                  </a:moveTo>
                  <a:cubicBezTo>
                    <a:pt x="928" y="198"/>
                    <a:pt x="799" y="140"/>
                    <a:pt x="657" y="140"/>
                  </a:cubicBezTo>
                  <a:cubicBezTo>
                    <a:pt x="514" y="140"/>
                    <a:pt x="385" y="198"/>
                    <a:pt x="292" y="291"/>
                  </a:cubicBezTo>
                  <a:cubicBezTo>
                    <a:pt x="199" y="385"/>
                    <a:pt x="141" y="514"/>
                    <a:pt x="141" y="656"/>
                  </a:cubicBezTo>
                  <a:cubicBezTo>
                    <a:pt x="141" y="799"/>
                    <a:pt x="199" y="928"/>
                    <a:pt x="292" y="1021"/>
                  </a:cubicBezTo>
                  <a:cubicBezTo>
                    <a:pt x="385" y="1114"/>
                    <a:pt x="514" y="1172"/>
                    <a:pt x="657" y="1172"/>
                  </a:cubicBezTo>
                  <a:cubicBezTo>
                    <a:pt x="799" y="1172"/>
                    <a:pt x="928" y="1114"/>
                    <a:pt x="1022" y="1021"/>
                  </a:cubicBezTo>
                  <a:cubicBezTo>
                    <a:pt x="1115" y="928"/>
                    <a:pt x="1173" y="799"/>
                    <a:pt x="1173" y="656"/>
                  </a:cubicBezTo>
                  <a:cubicBezTo>
                    <a:pt x="1173" y="514"/>
                    <a:pt x="1115" y="385"/>
                    <a:pt x="1022" y="291"/>
                  </a:cubicBezTo>
                  <a:close/>
                </a:path>
              </a:pathLst>
            </a:custGeom>
            <a:solidFill>
              <a:srgbClr val="043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135E1DF-660A-4D6C-B9BD-A9B2DDA48C85}"/>
              </a:ext>
            </a:extLst>
          </p:cNvPr>
          <p:cNvGrpSpPr/>
          <p:nvPr/>
        </p:nvGrpSpPr>
        <p:grpSpPr>
          <a:xfrm>
            <a:off x="1599633" y="2811012"/>
            <a:ext cx="584804" cy="368144"/>
            <a:chOff x="663387" y="2493649"/>
            <a:chExt cx="438603" cy="276108"/>
          </a:xfrm>
          <a:effectLst>
            <a:outerShdw dist="12700" dir="18900000" algn="bl" rotWithShape="0">
              <a:schemeClr val="bg1"/>
            </a:outerShdw>
          </a:effectLst>
        </p:grpSpPr>
        <p:sp>
          <p:nvSpPr>
            <p:cNvPr id="299" name="Freeform 29">
              <a:extLst>
                <a:ext uri="{FF2B5EF4-FFF2-40B4-BE49-F238E27FC236}">
                  <a16:creationId xmlns:a16="http://schemas.microsoft.com/office/drawing/2014/main" id="{CCC1A1C7-A216-4203-8E68-2A984529E5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387" y="2493649"/>
              <a:ext cx="438603" cy="276108"/>
            </a:xfrm>
            <a:custGeom>
              <a:avLst/>
              <a:gdLst>
                <a:gd name="T0" fmla="*/ 1808 w 2592"/>
                <a:gd name="T1" fmla="*/ 701 h 1448"/>
                <a:gd name="T2" fmla="*/ 1796 w 2592"/>
                <a:gd name="T3" fmla="*/ 351 h 1448"/>
                <a:gd name="T4" fmla="*/ 1827 w 2592"/>
                <a:gd name="T5" fmla="*/ 159 h 1448"/>
                <a:gd name="T6" fmla="*/ 1858 w 2592"/>
                <a:gd name="T7" fmla="*/ 351 h 1448"/>
                <a:gd name="T8" fmla="*/ 1846 w 2592"/>
                <a:gd name="T9" fmla="*/ 701 h 1448"/>
                <a:gd name="T10" fmla="*/ 2592 w 2592"/>
                <a:gd name="T11" fmla="*/ 1075 h 1448"/>
                <a:gd name="T12" fmla="*/ 2219 w 2592"/>
                <a:gd name="T13" fmla="*/ 1448 h 1448"/>
                <a:gd name="T14" fmla="*/ 0 w 2592"/>
                <a:gd name="T15" fmla="*/ 1075 h 1448"/>
                <a:gd name="T16" fmla="*/ 374 w 2592"/>
                <a:gd name="T17" fmla="*/ 701 h 1448"/>
                <a:gd name="T18" fmla="*/ 1650 w 2592"/>
                <a:gd name="T19" fmla="*/ 1094 h 1448"/>
                <a:gd name="T20" fmla="*/ 1487 w 2592"/>
                <a:gd name="T21" fmla="*/ 1094 h 1448"/>
                <a:gd name="T22" fmla="*/ 1827 w 2592"/>
                <a:gd name="T23" fmla="*/ 1175 h 1448"/>
                <a:gd name="T24" fmla="*/ 1827 w 2592"/>
                <a:gd name="T25" fmla="*/ 1013 h 1448"/>
                <a:gd name="T26" fmla="*/ 1827 w 2592"/>
                <a:gd name="T27" fmla="*/ 1175 h 1448"/>
                <a:gd name="T28" fmla="*/ 2166 w 2592"/>
                <a:gd name="T29" fmla="*/ 1094 h 1448"/>
                <a:gd name="T30" fmla="*/ 2003 w 2592"/>
                <a:gd name="T31" fmla="*/ 1094 h 1448"/>
                <a:gd name="T32" fmla="*/ 2052 w 2592"/>
                <a:gd name="T33" fmla="*/ 463 h 1448"/>
                <a:gd name="T34" fmla="*/ 2071 w 2592"/>
                <a:gd name="T35" fmla="*/ 497 h 1448"/>
                <a:gd name="T36" fmla="*/ 2086 w 2592"/>
                <a:gd name="T37" fmla="*/ 496 h 1448"/>
                <a:gd name="T38" fmla="*/ 2079 w 2592"/>
                <a:gd name="T39" fmla="*/ 0 h 1448"/>
                <a:gd name="T40" fmla="*/ 2053 w 2592"/>
                <a:gd name="T41" fmla="*/ 22 h 1448"/>
                <a:gd name="T42" fmla="*/ 2052 w 2592"/>
                <a:gd name="T43" fmla="*/ 463 h 1448"/>
                <a:gd name="T44" fmla="*/ 1961 w 2592"/>
                <a:gd name="T45" fmla="*/ 385 h 1448"/>
                <a:gd name="T46" fmla="*/ 1986 w 2592"/>
                <a:gd name="T47" fmla="*/ 405 h 1448"/>
                <a:gd name="T48" fmla="*/ 1992 w 2592"/>
                <a:gd name="T49" fmla="*/ 97 h 1448"/>
                <a:gd name="T50" fmla="*/ 1979 w 2592"/>
                <a:gd name="T51" fmla="*/ 97 h 1448"/>
                <a:gd name="T52" fmla="*/ 1960 w 2592"/>
                <a:gd name="T53" fmla="*/ 127 h 1448"/>
                <a:gd name="T54" fmla="*/ 1608 w 2592"/>
                <a:gd name="T55" fmla="*/ 463 h 1448"/>
                <a:gd name="T56" fmla="*/ 1607 w 2592"/>
                <a:gd name="T57" fmla="*/ 22 h 1448"/>
                <a:gd name="T58" fmla="*/ 1581 w 2592"/>
                <a:gd name="T59" fmla="*/ 0 h 1448"/>
                <a:gd name="T60" fmla="*/ 1573 w 2592"/>
                <a:gd name="T61" fmla="*/ 496 h 1448"/>
                <a:gd name="T62" fmla="*/ 1588 w 2592"/>
                <a:gd name="T63" fmla="*/ 496 h 1448"/>
                <a:gd name="T64" fmla="*/ 1608 w 2592"/>
                <a:gd name="T65" fmla="*/ 463 h 1448"/>
                <a:gd name="T66" fmla="*/ 1700 w 2592"/>
                <a:gd name="T67" fmla="*/ 127 h 1448"/>
                <a:gd name="T68" fmla="*/ 1681 w 2592"/>
                <a:gd name="T69" fmla="*/ 97 h 1448"/>
                <a:gd name="T70" fmla="*/ 1667 w 2592"/>
                <a:gd name="T71" fmla="*/ 97 h 1448"/>
                <a:gd name="T72" fmla="*/ 1674 w 2592"/>
                <a:gd name="T73" fmla="*/ 405 h 1448"/>
                <a:gd name="T74" fmla="*/ 1699 w 2592"/>
                <a:gd name="T75" fmla="*/ 385 h 1448"/>
                <a:gd name="T76" fmla="*/ 149 w 2592"/>
                <a:gd name="T77" fmla="*/ 1075 h 1448"/>
                <a:gd name="T78" fmla="*/ 672 w 2592"/>
                <a:gd name="T79" fmla="*/ 1075 h 1448"/>
                <a:gd name="T80" fmla="*/ 149 w 2592"/>
                <a:gd name="T81" fmla="*/ 107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92" h="1448">
                  <a:moveTo>
                    <a:pt x="374" y="701"/>
                  </a:moveTo>
                  <a:lnTo>
                    <a:pt x="1808" y="701"/>
                  </a:lnTo>
                  <a:lnTo>
                    <a:pt x="1808" y="355"/>
                  </a:lnTo>
                  <a:lnTo>
                    <a:pt x="1796" y="351"/>
                  </a:lnTo>
                  <a:cubicBezTo>
                    <a:pt x="1756" y="338"/>
                    <a:pt x="1728" y="300"/>
                    <a:pt x="1728" y="257"/>
                  </a:cubicBezTo>
                  <a:cubicBezTo>
                    <a:pt x="1728" y="203"/>
                    <a:pt x="1772" y="159"/>
                    <a:pt x="1827" y="159"/>
                  </a:cubicBezTo>
                  <a:cubicBezTo>
                    <a:pt x="1881" y="159"/>
                    <a:pt x="1925" y="203"/>
                    <a:pt x="1925" y="257"/>
                  </a:cubicBezTo>
                  <a:cubicBezTo>
                    <a:pt x="1925" y="300"/>
                    <a:pt x="1898" y="338"/>
                    <a:pt x="1858" y="351"/>
                  </a:cubicBezTo>
                  <a:lnTo>
                    <a:pt x="1846" y="355"/>
                  </a:lnTo>
                  <a:lnTo>
                    <a:pt x="1846" y="701"/>
                  </a:lnTo>
                  <a:lnTo>
                    <a:pt x="2219" y="701"/>
                  </a:lnTo>
                  <a:cubicBezTo>
                    <a:pt x="2424" y="701"/>
                    <a:pt x="2592" y="869"/>
                    <a:pt x="2592" y="1075"/>
                  </a:cubicBezTo>
                  <a:lnTo>
                    <a:pt x="2592" y="1075"/>
                  </a:lnTo>
                  <a:cubicBezTo>
                    <a:pt x="2592" y="1280"/>
                    <a:pt x="2424" y="1448"/>
                    <a:pt x="2219" y="1448"/>
                  </a:cubicBezTo>
                  <a:lnTo>
                    <a:pt x="374" y="1448"/>
                  </a:lnTo>
                  <a:cubicBezTo>
                    <a:pt x="168" y="1448"/>
                    <a:pt x="0" y="1280"/>
                    <a:pt x="0" y="1075"/>
                  </a:cubicBezTo>
                  <a:lnTo>
                    <a:pt x="0" y="1075"/>
                  </a:lnTo>
                  <a:cubicBezTo>
                    <a:pt x="0" y="869"/>
                    <a:pt x="168" y="701"/>
                    <a:pt x="374" y="701"/>
                  </a:cubicBezTo>
                  <a:close/>
                  <a:moveTo>
                    <a:pt x="1569" y="1175"/>
                  </a:moveTo>
                  <a:cubicBezTo>
                    <a:pt x="1614" y="1175"/>
                    <a:pt x="1650" y="1139"/>
                    <a:pt x="1650" y="1094"/>
                  </a:cubicBezTo>
                  <a:cubicBezTo>
                    <a:pt x="1650" y="1049"/>
                    <a:pt x="1614" y="1013"/>
                    <a:pt x="1569" y="1013"/>
                  </a:cubicBezTo>
                  <a:cubicBezTo>
                    <a:pt x="1524" y="1013"/>
                    <a:pt x="1487" y="1049"/>
                    <a:pt x="1487" y="1094"/>
                  </a:cubicBezTo>
                  <a:cubicBezTo>
                    <a:pt x="1487" y="1139"/>
                    <a:pt x="1524" y="1175"/>
                    <a:pt x="1569" y="1175"/>
                  </a:cubicBezTo>
                  <a:close/>
                  <a:moveTo>
                    <a:pt x="1827" y="1175"/>
                  </a:moveTo>
                  <a:cubicBezTo>
                    <a:pt x="1872" y="1175"/>
                    <a:pt x="1908" y="1139"/>
                    <a:pt x="1908" y="1094"/>
                  </a:cubicBezTo>
                  <a:cubicBezTo>
                    <a:pt x="1908" y="1049"/>
                    <a:pt x="1872" y="1013"/>
                    <a:pt x="1827" y="1013"/>
                  </a:cubicBezTo>
                  <a:cubicBezTo>
                    <a:pt x="1782" y="1013"/>
                    <a:pt x="1745" y="1049"/>
                    <a:pt x="1745" y="1094"/>
                  </a:cubicBezTo>
                  <a:cubicBezTo>
                    <a:pt x="1745" y="1139"/>
                    <a:pt x="1782" y="1175"/>
                    <a:pt x="1827" y="1175"/>
                  </a:cubicBezTo>
                  <a:close/>
                  <a:moveTo>
                    <a:pt x="2085" y="1175"/>
                  </a:moveTo>
                  <a:cubicBezTo>
                    <a:pt x="2130" y="1175"/>
                    <a:pt x="2166" y="1139"/>
                    <a:pt x="2166" y="1094"/>
                  </a:cubicBezTo>
                  <a:cubicBezTo>
                    <a:pt x="2166" y="1049"/>
                    <a:pt x="2130" y="1013"/>
                    <a:pt x="2085" y="1013"/>
                  </a:cubicBezTo>
                  <a:cubicBezTo>
                    <a:pt x="2040" y="1013"/>
                    <a:pt x="2003" y="1049"/>
                    <a:pt x="2003" y="1094"/>
                  </a:cubicBezTo>
                  <a:cubicBezTo>
                    <a:pt x="2003" y="1139"/>
                    <a:pt x="2040" y="1175"/>
                    <a:pt x="2085" y="1175"/>
                  </a:cubicBezTo>
                  <a:close/>
                  <a:moveTo>
                    <a:pt x="2052" y="463"/>
                  </a:moveTo>
                  <a:cubicBezTo>
                    <a:pt x="2048" y="467"/>
                    <a:pt x="2049" y="474"/>
                    <a:pt x="2052" y="478"/>
                  </a:cubicBezTo>
                  <a:lnTo>
                    <a:pt x="2071" y="497"/>
                  </a:lnTo>
                  <a:cubicBezTo>
                    <a:pt x="2074" y="499"/>
                    <a:pt x="2076" y="500"/>
                    <a:pt x="2079" y="500"/>
                  </a:cubicBezTo>
                  <a:cubicBezTo>
                    <a:pt x="2082" y="500"/>
                    <a:pt x="2084" y="498"/>
                    <a:pt x="2086" y="496"/>
                  </a:cubicBezTo>
                  <a:cubicBezTo>
                    <a:pt x="2212" y="356"/>
                    <a:pt x="2212" y="143"/>
                    <a:pt x="2087" y="3"/>
                  </a:cubicBezTo>
                  <a:cubicBezTo>
                    <a:pt x="2085" y="1"/>
                    <a:pt x="2082" y="0"/>
                    <a:pt x="2079" y="0"/>
                  </a:cubicBezTo>
                  <a:cubicBezTo>
                    <a:pt x="2076" y="0"/>
                    <a:pt x="2074" y="1"/>
                    <a:pt x="2072" y="3"/>
                  </a:cubicBezTo>
                  <a:lnTo>
                    <a:pt x="2053" y="22"/>
                  </a:lnTo>
                  <a:cubicBezTo>
                    <a:pt x="2049" y="26"/>
                    <a:pt x="2049" y="32"/>
                    <a:pt x="2052" y="36"/>
                  </a:cubicBezTo>
                  <a:cubicBezTo>
                    <a:pt x="2160" y="158"/>
                    <a:pt x="2160" y="342"/>
                    <a:pt x="2052" y="463"/>
                  </a:cubicBezTo>
                  <a:close/>
                  <a:moveTo>
                    <a:pt x="1960" y="372"/>
                  </a:moveTo>
                  <a:cubicBezTo>
                    <a:pt x="1957" y="376"/>
                    <a:pt x="1957" y="381"/>
                    <a:pt x="1961" y="385"/>
                  </a:cubicBezTo>
                  <a:lnTo>
                    <a:pt x="1979" y="403"/>
                  </a:lnTo>
                  <a:cubicBezTo>
                    <a:pt x="1981" y="405"/>
                    <a:pt x="1983" y="405"/>
                    <a:pt x="1986" y="405"/>
                  </a:cubicBezTo>
                  <a:cubicBezTo>
                    <a:pt x="1988" y="405"/>
                    <a:pt x="1990" y="404"/>
                    <a:pt x="1992" y="402"/>
                  </a:cubicBezTo>
                  <a:cubicBezTo>
                    <a:pt x="2067" y="314"/>
                    <a:pt x="2067" y="185"/>
                    <a:pt x="1992" y="97"/>
                  </a:cubicBezTo>
                  <a:cubicBezTo>
                    <a:pt x="1991" y="95"/>
                    <a:pt x="1988" y="94"/>
                    <a:pt x="1986" y="94"/>
                  </a:cubicBezTo>
                  <a:cubicBezTo>
                    <a:pt x="1983" y="94"/>
                    <a:pt x="1981" y="95"/>
                    <a:pt x="1979" y="97"/>
                  </a:cubicBezTo>
                  <a:lnTo>
                    <a:pt x="1961" y="115"/>
                  </a:lnTo>
                  <a:cubicBezTo>
                    <a:pt x="1958" y="118"/>
                    <a:pt x="1957" y="123"/>
                    <a:pt x="1960" y="127"/>
                  </a:cubicBezTo>
                  <a:cubicBezTo>
                    <a:pt x="2019" y="198"/>
                    <a:pt x="2019" y="301"/>
                    <a:pt x="1960" y="372"/>
                  </a:cubicBezTo>
                  <a:close/>
                  <a:moveTo>
                    <a:pt x="1608" y="463"/>
                  </a:moveTo>
                  <a:cubicBezTo>
                    <a:pt x="1500" y="341"/>
                    <a:pt x="1500" y="158"/>
                    <a:pt x="1608" y="36"/>
                  </a:cubicBezTo>
                  <a:cubicBezTo>
                    <a:pt x="1611" y="32"/>
                    <a:pt x="1611" y="26"/>
                    <a:pt x="1607" y="22"/>
                  </a:cubicBezTo>
                  <a:lnTo>
                    <a:pt x="1588" y="3"/>
                  </a:lnTo>
                  <a:cubicBezTo>
                    <a:pt x="1586" y="1"/>
                    <a:pt x="1584" y="0"/>
                    <a:pt x="1581" y="0"/>
                  </a:cubicBezTo>
                  <a:cubicBezTo>
                    <a:pt x="1578" y="0"/>
                    <a:pt x="1575" y="1"/>
                    <a:pt x="1573" y="3"/>
                  </a:cubicBezTo>
                  <a:cubicBezTo>
                    <a:pt x="1448" y="143"/>
                    <a:pt x="1448" y="356"/>
                    <a:pt x="1573" y="496"/>
                  </a:cubicBezTo>
                  <a:cubicBezTo>
                    <a:pt x="1575" y="498"/>
                    <a:pt x="1577" y="499"/>
                    <a:pt x="1580" y="499"/>
                  </a:cubicBezTo>
                  <a:cubicBezTo>
                    <a:pt x="1583" y="500"/>
                    <a:pt x="1586" y="499"/>
                    <a:pt x="1588" y="496"/>
                  </a:cubicBezTo>
                  <a:lnTo>
                    <a:pt x="1607" y="477"/>
                  </a:lnTo>
                  <a:cubicBezTo>
                    <a:pt x="1611" y="473"/>
                    <a:pt x="1611" y="467"/>
                    <a:pt x="1608" y="463"/>
                  </a:cubicBezTo>
                  <a:close/>
                  <a:moveTo>
                    <a:pt x="1699" y="372"/>
                  </a:moveTo>
                  <a:cubicBezTo>
                    <a:pt x="1641" y="301"/>
                    <a:pt x="1641" y="198"/>
                    <a:pt x="1700" y="127"/>
                  </a:cubicBezTo>
                  <a:cubicBezTo>
                    <a:pt x="1703" y="123"/>
                    <a:pt x="1702" y="118"/>
                    <a:pt x="1699" y="115"/>
                  </a:cubicBezTo>
                  <a:lnTo>
                    <a:pt x="1681" y="97"/>
                  </a:lnTo>
                  <a:cubicBezTo>
                    <a:pt x="1679" y="95"/>
                    <a:pt x="1677" y="94"/>
                    <a:pt x="1674" y="94"/>
                  </a:cubicBezTo>
                  <a:cubicBezTo>
                    <a:pt x="1671" y="94"/>
                    <a:pt x="1669" y="95"/>
                    <a:pt x="1667" y="97"/>
                  </a:cubicBezTo>
                  <a:cubicBezTo>
                    <a:pt x="1593" y="185"/>
                    <a:pt x="1593" y="314"/>
                    <a:pt x="1667" y="402"/>
                  </a:cubicBezTo>
                  <a:cubicBezTo>
                    <a:pt x="1669" y="404"/>
                    <a:pt x="1671" y="405"/>
                    <a:pt x="1674" y="405"/>
                  </a:cubicBezTo>
                  <a:cubicBezTo>
                    <a:pt x="1677" y="405"/>
                    <a:pt x="1679" y="404"/>
                    <a:pt x="1681" y="403"/>
                  </a:cubicBezTo>
                  <a:lnTo>
                    <a:pt x="1699" y="385"/>
                  </a:lnTo>
                  <a:cubicBezTo>
                    <a:pt x="1702" y="381"/>
                    <a:pt x="1702" y="376"/>
                    <a:pt x="1699" y="372"/>
                  </a:cubicBezTo>
                  <a:close/>
                  <a:moveTo>
                    <a:pt x="149" y="1075"/>
                  </a:moveTo>
                  <a:cubicBezTo>
                    <a:pt x="149" y="1219"/>
                    <a:pt x="266" y="1336"/>
                    <a:pt x="411" y="1336"/>
                  </a:cubicBezTo>
                  <a:cubicBezTo>
                    <a:pt x="555" y="1336"/>
                    <a:pt x="672" y="1219"/>
                    <a:pt x="672" y="1075"/>
                  </a:cubicBezTo>
                  <a:cubicBezTo>
                    <a:pt x="672" y="930"/>
                    <a:pt x="555" y="813"/>
                    <a:pt x="411" y="813"/>
                  </a:cubicBezTo>
                  <a:cubicBezTo>
                    <a:pt x="266" y="813"/>
                    <a:pt x="149" y="930"/>
                    <a:pt x="149" y="1075"/>
                  </a:cubicBezTo>
                  <a:close/>
                </a:path>
              </a:pathLst>
            </a:custGeom>
            <a:solidFill>
              <a:srgbClr val="043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300" name="Freeform 30">
              <a:extLst>
                <a:ext uri="{FF2B5EF4-FFF2-40B4-BE49-F238E27FC236}">
                  <a16:creationId xmlns:a16="http://schemas.microsoft.com/office/drawing/2014/main" id="{291E4895-5B27-4CA5-8F4D-DFA57DE57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49" y="2664673"/>
              <a:ext cx="119506" cy="63386"/>
            </a:xfrm>
            <a:custGeom>
              <a:avLst/>
              <a:gdLst>
                <a:gd name="T0" fmla="*/ 491 w 523"/>
                <a:gd name="T1" fmla="*/ 251 h 251"/>
                <a:gd name="T2" fmla="*/ 523 w 523"/>
                <a:gd name="T3" fmla="*/ 126 h 251"/>
                <a:gd name="T4" fmla="*/ 492 w 523"/>
                <a:gd name="T5" fmla="*/ 0 h 251"/>
                <a:gd name="T6" fmla="*/ 262 w 523"/>
                <a:gd name="T7" fmla="*/ 95 h 251"/>
                <a:gd name="T8" fmla="*/ 32 w 523"/>
                <a:gd name="T9" fmla="*/ 0 h 251"/>
                <a:gd name="T10" fmla="*/ 0 w 523"/>
                <a:gd name="T11" fmla="*/ 126 h 251"/>
                <a:gd name="T12" fmla="*/ 32 w 523"/>
                <a:gd name="T13" fmla="*/ 251 h 251"/>
                <a:gd name="T14" fmla="*/ 262 w 523"/>
                <a:gd name="T15" fmla="*/ 156 h 251"/>
                <a:gd name="T16" fmla="*/ 491 w 523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51">
                  <a:moveTo>
                    <a:pt x="491" y="251"/>
                  </a:moveTo>
                  <a:cubicBezTo>
                    <a:pt x="512" y="214"/>
                    <a:pt x="523" y="171"/>
                    <a:pt x="523" y="126"/>
                  </a:cubicBezTo>
                  <a:cubicBezTo>
                    <a:pt x="523" y="80"/>
                    <a:pt x="512" y="37"/>
                    <a:pt x="492" y="0"/>
                  </a:cubicBezTo>
                  <a:cubicBezTo>
                    <a:pt x="415" y="19"/>
                    <a:pt x="338" y="95"/>
                    <a:pt x="262" y="95"/>
                  </a:cubicBezTo>
                  <a:cubicBezTo>
                    <a:pt x="185" y="95"/>
                    <a:pt x="109" y="19"/>
                    <a:pt x="32" y="0"/>
                  </a:cubicBezTo>
                  <a:cubicBezTo>
                    <a:pt x="12" y="37"/>
                    <a:pt x="0" y="80"/>
                    <a:pt x="0" y="126"/>
                  </a:cubicBezTo>
                  <a:cubicBezTo>
                    <a:pt x="0" y="171"/>
                    <a:pt x="12" y="214"/>
                    <a:pt x="32" y="251"/>
                  </a:cubicBezTo>
                  <a:cubicBezTo>
                    <a:pt x="109" y="232"/>
                    <a:pt x="185" y="156"/>
                    <a:pt x="262" y="156"/>
                  </a:cubicBezTo>
                  <a:cubicBezTo>
                    <a:pt x="338" y="156"/>
                    <a:pt x="415" y="232"/>
                    <a:pt x="491" y="251"/>
                  </a:cubicBezTo>
                  <a:close/>
                </a:path>
              </a:pathLst>
            </a:custGeom>
            <a:solidFill>
              <a:srgbClr val="00B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  <p:sp>
          <p:nvSpPr>
            <p:cNvPr id="301" name="Freeform 31">
              <a:extLst>
                <a:ext uri="{FF2B5EF4-FFF2-40B4-BE49-F238E27FC236}">
                  <a16:creationId xmlns:a16="http://schemas.microsoft.com/office/drawing/2014/main" id="{AD61D18F-A476-4A73-94A1-FFFE5CA7FF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133" y="2654109"/>
              <a:ext cx="75194" cy="84515"/>
            </a:xfrm>
            <a:custGeom>
              <a:avLst/>
              <a:gdLst>
                <a:gd name="T0" fmla="*/ 281 w 330"/>
                <a:gd name="T1" fmla="*/ 48 h 329"/>
                <a:gd name="T2" fmla="*/ 165 w 330"/>
                <a:gd name="T3" fmla="*/ 0 h 329"/>
                <a:gd name="T4" fmla="*/ 48 w 330"/>
                <a:gd name="T5" fmla="*/ 48 h 329"/>
                <a:gd name="T6" fmla="*/ 0 w 330"/>
                <a:gd name="T7" fmla="*/ 165 h 329"/>
                <a:gd name="T8" fmla="*/ 48 w 330"/>
                <a:gd name="T9" fmla="*/ 281 h 329"/>
                <a:gd name="T10" fmla="*/ 165 w 330"/>
                <a:gd name="T11" fmla="*/ 329 h 329"/>
                <a:gd name="T12" fmla="*/ 281 w 330"/>
                <a:gd name="T13" fmla="*/ 281 h 329"/>
                <a:gd name="T14" fmla="*/ 330 w 330"/>
                <a:gd name="T15" fmla="*/ 165 h 329"/>
                <a:gd name="T16" fmla="*/ 281 w 330"/>
                <a:gd name="T17" fmla="*/ 48 h 329"/>
                <a:gd name="T18" fmla="*/ 223 w 330"/>
                <a:gd name="T19" fmla="*/ 106 h 329"/>
                <a:gd name="T20" fmla="*/ 165 w 330"/>
                <a:gd name="T21" fmla="*/ 82 h 329"/>
                <a:gd name="T22" fmla="*/ 106 w 330"/>
                <a:gd name="T23" fmla="*/ 106 h 329"/>
                <a:gd name="T24" fmla="*/ 82 w 330"/>
                <a:gd name="T25" fmla="*/ 165 h 329"/>
                <a:gd name="T26" fmla="*/ 106 w 330"/>
                <a:gd name="T27" fmla="*/ 223 h 329"/>
                <a:gd name="T28" fmla="*/ 165 w 330"/>
                <a:gd name="T29" fmla="*/ 248 h 329"/>
                <a:gd name="T30" fmla="*/ 223 w 330"/>
                <a:gd name="T31" fmla="*/ 223 h 329"/>
                <a:gd name="T32" fmla="*/ 248 w 330"/>
                <a:gd name="T33" fmla="*/ 165 h 329"/>
                <a:gd name="T34" fmla="*/ 223 w 330"/>
                <a:gd name="T35" fmla="*/ 106 h 329"/>
                <a:gd name="T36" fmla="*/ 256 w 330"/>
                <a:gd name="T37" fmla="*/ 73 h 329"/>
                <a:gd name="T38" fmla="*/ 165 w 330"/>
                <a:gd name="T39" fmla="*/ 35 h 329"/>
                <a:gd name="T40" fmla="*/ 73 w 330"/>
                <a:gd name="T41" fmla="*/ 73 h 329"/>
                <a:gd name="T42" fmla="*/ 35 w 330"/>
                <a:gd name="T43" fmla="*/ 165 h 329"/>
                <a:gd name="T44" fmla="*/ 73 w 330"/>
                <a:gd name="T45" fmla="*/ 256 h 329"/>
                <a:gd name="T46" fmla="*/ 165 w 330"/>
                <a:gd name="T47" fmla="*/ 294 h 329"/>
                <a:gd name="T48" fmla="*/ 256 w 330"/>
                <a:gd name="T49" fmla="*/ 256 h 329"/>
                <a:gd name="T50" fmla="*/ 294 w 330"/>
                <a:gd name="T51" fmla="*/ 165 h 329"/>
                <a:gd name="T52" fmla="*/ 256 w 330"/>
                <a:gd name="T53" fmla="*/ 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0" h="329">
                  <a:moveTo>
                    <a:pt x="281" y="48"/>
                  </a:moveTo>
                  <a:cubicBezTo>
                    <a:pt x="252" y="18"/>
                    <a:pt x="210" y="0"/>
                    <a:pt x="165" y="0"/>
                  </a:cubicBezTo>
                  <a:cubicBezTo>
                    <a:pt x="119" y="0"/>
                    <a:pt x="78" y="18"/>
                    <a:pt x="48" y="48"/>
                  </a:cubicBezTo>
                  <a:cubicBezTo>
                    <a:pt x="18" y="78"/>
                    <a:pt x="0" y="119"/>
                    <a:pt x="0" y="165"/>
                  </a:cubicBezTo>
                  <a:cubicBezTo>
                    <a:pt x="0" y="210"/>
                    <a:pt x="18" y="251"/>
                    <a:pt x="48" y="281"/>
                  </a:cubicBezTo>
                  <a:cubicBezTo>
                    <a:pt x="78" y="311"/>
                    <a:pt x="119" y="329"/>
                    <a:pt x="165" y="329"/>
                  </a:cubicBezTo>
                  <a:cubicBezTo>
                    <a:pt x="210" y="329"/>
                    <a:pt x="252" y="311"/>
                    <a:pt x="281" y="281"/>
                  </a:cubicBezTo>
                  <a:cubicBezTo>
                    <a:pt x="311" y="251"/>
                    <a:pt x="330" y="210"/>
                    <a:pt x="330" y="165"/>
                  </a:cubicBezTo>
                  <a:cubicBezTo>
                    <a:pt x="330" y="119"/>
                    <a:pt x="311" y="78"/>
                    <a:pt x="281" y="48"/>
                  </a:cubicBezTo>
                  <a:close/>
                  <a:moveTo>
                    <a:pt x="223" y="106"/>
                  </a:moveTo>
                  <a:cubicBezTo>
                    <a:pt x="208" y="91"/>
                    <a:pt x="188" y="82"/>
                    <a:pt x="165" y="82"/>
                  </a:cubicBezTo>
                  <a:cubicBezTo>
                    <a:pt x="142" y="82"/>
                    <a:pt x="121" y="91"/>
                    <a:pt x="106" y="106"/>
                  </a:cubicBezTo>
                  <a:cubicBezTo>
                    <a:pt x="91" y="121"/>
                    <a:pt x="82" y="142"/>
                    <a:pt x="82" y="165"/>
                  </a:cubicBezTo>
                  <a:cubicBezTo>
                    <a:pt x="82" y="188"/>
                    <a:pt x="91" y="208"/>
                    <a:pt x="106" y="223"/>
                  </a:cubicBezTo>
                  <a:cubicBezTo>
                    <a:pt x="121" y="238"/>
                    <a:pt x="142" y="248"/>
                    <a:pt x="165" y="248"/>
                  </a:cubicBezTo>
                  <a:cubicBezTo>
                    <a:pt x="188" y="248"/>
                    <a:pt x="208" y="238"/>
                    <a:pt x="223" y="223"/>
                  </a:cubicBezTo>
                  <a:cubicBezTo>
                    <a:pt x="238" y="208"/>
                    <a:pt x="248" y="188"/>
                    <a:pt x="248" y="165"/>
                  </a:cubicBezTo>
                  <a:cubicBezTo>
                    <a:pt x="248" y="142"/>
                    <a:pt x="238" y="121"/>
                    <a:pt x="223" y="106"/>
                  </a:cubicBezTo>
                  <a:close/>
                  <a:moveTo>
                    <a:pt x="256" y="73"/>
                  </a:moveTo>
                  <a:cubicBezTo>
                    <a:pt x="233" y="50"/>
                    <a:pt x="201" y="35"/>
                    <a:pt x="165" y="35"/>
                  </a:cubicBezTo>
                  <a:cubicBezTo>
                    <a:pt x="129" y="35"/>
                    <a:pt x="97" y="50"/>
                    <a:pt x="73" y="73"/>
                  </a:cubicBezTo>
                  <a:cubicBezTo>
                    <a:pt x="50" y="96"/>
                    <a:pt x="35" y="129"/>
                    <a:pt x="35" y="165"/>
                  </a:cubicBezTo>
                  <a:cubicBezTo>
                    <a:pt x="35" y="200"/>
                    <a:pt x="50" y="233"/>
                    <a:pt x="73" y="256"/>
                  </a:cubicBezTo>
                  <a:cubicBezTo>
                    <a:pt x="97" y="280"/>
                    <a:pt x="129" y="294"/>
                    <a:pt x="165" y="294"/>
                  </a:cubicBezTo>
                  <a:cubicBezTo>
                    <a:pt x="201" y="294"/>
                    <a:pt x="233" y="280"/>
                    <a:pt x="256" y="256"/>
                  </a:cubicBezTo>
                  <a:cubicBezTo>
                    <a:pt x="280" y="233"/>
                    <a:pt x="294" y="200"/>
                    <a:pt x="294" y="165"/>
                  </a:cubicBezTo>
                  <a:cubicBezTo>
                    <a:pt x="294" y="129"/>
                    <a:pt x="280" y="96"/>
                    <a:pt x="256" y="73"/>
                  </a:cubicBezTo>
                  <a:close/>
                </a:path>
              </a:pathLst>
            </a:custGeom>
            <a:solidFill>
              <a:srgbClr val="043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de-DE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302" name="Freihandform 6">
            <a:extLst>
              <a:ext uri="{FF2B5EF4-FFF2-40B4-BE49-F238E27FC236}">
                <a16:creationId xmlns:a16="http://schemas.microsoft.com/office/drawing/2014/main" id="{7C0618FA-F8CD-4C54-9F8A-EC4F9393533C}"/>
              </a:ext>
            </a:extLst>
          </p:cNvPr>
          <p:cNvSpPr/>
          <p:nvPr/>
        </p:nvSpPr>
        <p:spPr>
          <a:xfrm>
            <a:off x="1637978" y="3183889"/>
            <a:ext cx="114365" cy="223329"/>
          </a:xfrm>
          <a:custGeom>
            <a:avLst/>
            <a:gdLst>
              <a:gd name="connsiteX0" fmla="*/ 0 w 124097"/>
              <a:gd name="connsiteY0" fmla="*/ 0 h 411480"/>
              <a:gd name="connsiteX1" fmla="*/ 0 w 124097"/>
              <a:gd name="connsiteY1" fmla="*/ 411480 h 411480"/>
              <a:gd name="connsiteX2" fmla="*/ 124097 w 124097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97" h="411480">
                <a:moveTo>
                  <a:pt x="0" y="0"/>
                </a:moveTo>
                <a:lnTo>
                  <a:pt x="0" y="411480"/>
                </a:lnTo>
                <a:lnTo>
                  <a:pt x="124097" y="411480"/>
                </a:lnTo>
              </a:path>
            </a:pathLst>
          </a:custGeom>
          <a:ln w="15875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C6C163D-72AB-47FE-A349-C0667A7147AB}"/>
              </a:ext>
            </a:extLst>
          </p:cNvPr>
          <p:cNvSpPr txBox="1"/>
          <p:nvPr/>
        </p:nvSpPr>
        <p:spPr>
          <a:xfrm>
            <a:off x="6077331" y="1754861"/>
            <a:ext cx="1288167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85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Event Stream </a:t>
            </a:r>
          </a:p>
          <a:p>
            <a:pPr algn="ctr" defTabSz="1219170">
              <a:lnSpc>
                <a:spcPct val="85000"/>
              </a:lnSpc>
              <a:defRPr/>
            </a:pPr>
            <a:r>
              <a:rPr lang="en-US" sz="1467" dirty="0">
                <a:solidFill>
                  <a:srgbClr val="FFFFFF"/>
                </a:solidFill>
                <a:latin typeface="Calibri Light"/>
              </a:rPr>
              <a:t>Manager</a:t>
            </a:r>
          </a:p>
        </p:txBody>
      </p:sp>
      <p:sp>
        <p:nvSpPr>
          <p:cNvPr id="309" name="Textfeld 30">
            <a:extLst>
              <a:ext uri="{FF2B5EF4-FFF2-40B4-BE49-F238E27FC236}">
                <a16:creationId xmlns:a16="http://schemas.microsoft.com/office/drawing/2014/main" id="{A96AEB4E-AF35-4742-A4C3-879D9086A502}"/>
              </a:ext>
            </a:extLst>
          </p:cNvPr>
          <p:cNvSpPr txBox="1"/>
          <p:nvPr/>
        </p:nvSpPr>
        <p:spPr>
          <a:xfrm>
            <a:off x="4292829" y="5349649"/>
            <a:ext cx="1269905" cy="1095936"/>
          </a:xfrm>
          <a:prstGeom prst="rect">
            <a:avLst/>
          </a:prstGeom>
          <a:solidFill>
            <a:schemeClr val="bg1"/>
          </a:solidFill>
          <a:ln w="12700">
            <a:solidFill>
              <a:srgbClr val="00B08D"/>
            </a:solidFill>
          </a:ln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defTabSz="1219170">
              <a:defRPr/>
            </a:pPr>
            <a:endParaRPr lang="en-US" sz="1867" dirty="0">
              <a:solidFill>
                <a:srgbClr val="04304B"/>
              </a:solidFill>
              <a:latin typeface="Calibri Light"/>
            </a:endParaRPr>
          </a:p>
          <a:p>
            <a:pPr defTabSz="1219170">
              <a:defRPr/>
            </a:pPr>
            <a:endParaRPr lang="en-US" sz="1733" dirty="0">
              <a:solidFill>
                <a:srgbClr val="04304B"/>
              </a:solidFill>
              <a:latin typeface="Calibri Light"/>
            </a:endParaRPr>
          </a:p>
        </p:txBody>
      </p:sp>
      <p:pic>
        <p:nvPicPr>
          <p:cNvPr id="321" name="Picture 320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B096AB7-6674-4B73-AA81-590BC29C6D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4403576" y="5910191"/>
            <a:ext cx="485525" cy="4855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2" name="Picture 321" descr="Logo, icon&#10;&#10;Description automatically generated">
            <a:extLst>
              <a:ext uri="{FF2B5EF4-FFF2-40B4-BE49-F238E27FC236}">
                <a16:creationId xmlns:a16="http://schemas.microsoft.com/office/drawing/2014/main" id="{91D1CE74-4E33-4B15-BBBB-202697A536C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4942989" y="5860717"/>
            <a:ext cx="581120" cy="490556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41284974-A3A8-4A62-A3C0-96BB59EA6569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34071" r="3782" b="34431"/>
          <a:stretch/>
        </p:blipFill>
        <p:spPr>
          <a:xfrm>
            <a:off x="4422577" y="5455080"/>
            <a:ext cx="993785" cy="334747"/>
          </a:xfrm>
          <a:prstGeom prst="rect">
            <a:avLst/>
          </a:prstGeom>
        </p:spPr>
      </p:pic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999B33FA-9FB3-49C5-A68C-AD6E6A14AE3D}"/>
              </a:ext>
            </a:extLst>
          </p:cNvPr>
          <p:cNvCxnSpPr>
            <a:cxnSpLocks/>
            <a:stCxn id="333" idx="0"/>
            <a:endCxn id="23" idx="2"/>
          </p:cNvCxnSpPr>
          <p:nvPr/>
        </p:nvCxnSpPr>
        <p:spPr>
          <a:xfrm rot="5400000" flipH="1" flipV="1">
            <a:off x="5606786" y="3749906"/>
            <a:ext cx="389888" cy="180415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E14F18C3-B854-4ABC-9A2D-D61BE996A1B7}"/>
              </a:ext>
            </a:extLst>
          </p:cNvPr>
          <p:cNvSpPr txBox="1"/>
          <p:nvPr/>
        </p:nvSpPr>
        <p:spPr>
          <a:xfrm>
            <a:off x="4289929" y="4846929"/>
            <a:ext cx="121944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Low Latency </a:t>
            </a:r>
          </a:p>
          <a:p>
            <a:pPr algn="ctr"/>
            <a:r>
              <a:rPr lang="en-US" sz="1467" b="1" dirty="0">
                <a:solidFill>
                  <a:schemeClr val="accent1">
                    <a:lumMod val="50000"/>
                  </a:schemeClr>
                </a:solidFill>
              </a:rPr>
              <a:t>Data Stores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C4D7A16-0F4C-44B1-AD79-3AF617DF92CF}"/>
              </a:ext>
            </a:extLst>
          </p:cNvPr>
          <p:cNvSpPr/>
          <p:nvPr/>
        </p:nvSpPr>
        <p:spPr>
          <a:xfrm>
            <a:off x="1567039" y="5864415"/>
            <a:ext cx="788708" cy="229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</a:rPr>
              <a:t>SAS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A096675-C8F3-44D9-BD59-123C00839ED5}"/>
              </a:ext>
            </a:extLst>
          </p:cNvPr>
          <p:cNvSpPr/>
          <p:nvPr/>
        </p:nvSpPr>
        <p:spPr>
          <a:xfrm>
            <a:off x="1582471" y="6231487"/>
            <a:ext cx="754541" cy="22989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1067" b="1" baseline="30000" dirty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sz="1067" b="1" dirty="0">
                <a:solidFill>
                  <a:schemeClr val="accent1">
                    <a:lumMod val="50000"/>
                  </a:schemeClr>
                </a:solidFill>
              </a:rPr>
              <a:t> Party</a:t>
            </a:r>
          </a:p>
        </p:txBody>
      </p:sp>
      <p:cxnSp>
        <p:nvCxnSpPr>
          <p:cNvPr id="342" name="Gerade Verbindung mit Pfeil 35">
            <a:extLst>
              <a:ext uri="{FF2B5EF4-FFF2-40B4-BE49-F238E27FC236}">
                <a16:creationId xmlns:a16="http://schemas.microsoft.com/office/drawing/2014/main" id="{4DB65FB1-B731-46C3-ABEE-6F3D6346CA94}"/>
              </a:ext>
            </a:extLst>
          </p:cNvPr>
          <p:cNvCxnSpPr>
            <a:cxnSpLocks/>
          </p:cNvCxnSpPr>
          <p:nvPr/>
        </p:nvCxnSpPr>
        <p:spPr>
          <a:xfrm flipH="1" flipV="1">
            <a:off x="327924" y="6365425"/>
            <a:ext cx="942496" cy="1440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mit Pfeil 25">
            <a:extLst>
              <a:ext uri="{FF2B5EF4-FFF2-40B4-BE49-F238E27FC236}">
                <a16:creationId xmlns:a16="http://schemas.microsoft.com/office/drawing/2014/main" id="{F0B1200B-94E5-45D0-8EAB-D0598ADA5B39}"/>
              </a:ext>
            </a:extLst>
          </p:cNvPr>
          <p:cNvCxnSpPr>
            <a:cxnSpLocks/>
          </p:cNvCxnSpPr>
          <p:nvPr/>
        </p:nvCxnSpPr>
        <p:spPr>
          <a:xfrm flipH="1" flipV="1">
            <a:off x="327924" y="6083758"/>
            <a:ext cx="936755" cy="2820"/>
          </a:xfrm>
          <a:prstGeom prst="straightConnector1">
            <a:avLst/>
          </a:prstGeom>
          <a:ln w="19050">
            <a:solidFill>
              <a:srgbClr val="00B08D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">
            <a:extLst>
              <a:ext uri="{FF2B5EF4-FFF2-40B4-BE49-F238E27FC236}">
                <a16:creationId xmlns:a16="http://schemas.microsoft.com/office/drawing/2014/main" id="{BAEA6811-C197-47A9-AFF3-F346A0190632}"/>
              </a:ext>
            </a:extLst>
          </p:cNvPr>
          <p:cNvCxnSpPr>
            <a:cxnSpLocks/>
          </p:cNvCxnSpPr>
          <p:nvPr/>
        </p:nvCxnSpPr>
        <p:spPr>
          <a:xfrm flipH="1">
            <a:off x="2465085" y="2861716"/>
            <a:ext cx="42139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F28FCD0-13BD-463C-9B5E-8C550230A424}"/>
              </a:ext>
            </a:extLst>
          </p:cNvPr>
          <p:cNvSpPr/>
          <p:nvPr/>
        </p:nvSpPr>
        <p:spPr>
          <a:xfrm>
            <a:off x="207897" y="6123724"/>
            <a:ext cx="1272177" cy="20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accent6"/>
                </a:solidFill>
              </a:rPr>
              <a:t>Model Updates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31236AA-56E5-4A02-BDAA-5D56B6CEDFC5}"/>
              </a:ext>
            </a:extLst>
          </p:cNvPr>
          <p:cNvSpPr/>
          <p:nvPr/>
        </p:nvSpPr>
        <p:spPr>
          <a:xfrm>
            <a:off x="189090" y="5893613"/>
            <a:ext cx="1272177" cy="20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accent4"/>
                </a:solidFill>
              </a:rPr>
              <a:t>Data Flow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5A2DA65-07E9-45D2-A875-71479E80194C}"/>
              </a:ext>
            </a:extLst>
          </p:cNvPr>
          <p:cNvSpPr txBox="1"/>
          <p:nvPr/>
        </p:nvSpPr>
        <p:spPr>
          <a:xfrm>
            <a:off x="5796691" y="6120976"/>
            <a:ext cx="95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srgbClr val="04304B"/>
                </a:solidFill>
                <a:latin typeface="Calibri Light"/>
              </a:rPr>
              <a:t>Data Lake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6D6C0F3-C07F-46A3-B4BF-31EE5E7ED38D}"/>
              </a:ext>
            </a:extLst>
          </p:cNvPr>
          <p:cNvSpPr/>
          <p:nvPr/>
        </p:nvSpPr>
        <p:spPr>
          <a:xfrm>
            <a:off x="10692975" y="3476422"/>
            <a:ext cx="1219652" cy="1024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dirty="0">
                <a:solidFill>
                  <a:srgbClr val="04304B"/>
                </a:solidFill>
                <a:latin typeface="Calibri Light"/>
              </a:rPr>
              <a:t>3</a:t>
            </a:r>
            <a:r>
              <a:rPr lang="en-US" sz="1333" baseline="30000" dirty="0">
                <a:solidFill>
                  <a:srgbClr val="04304B"/>
                </a:solidFill>
                <a:latin typeface="Calibri Light"/>
              </a:rPr>
              <a:t>rd</a:t>
            </a:r>
            <a:r>
              <a:rPr lang="en-US" sz="1333" dirty="0">
                <a:solidFill>
                  <a:srgbClr val="04304B"/>
                </a:solidFill>
                <a:latin typeface="Calibri Light"/>
              </a:rPr>
              <a:t> Party &amp;</a:t>
            </a:r>
            <a:br>
              <a:rPr lang="en-US" sz="1333" dirty="0">
                <a:solidFill>
                  <a:srgbClr val="04304B"/>
                </a:solidFill>
                <a:latin typeface="Calibri Light"/>
              </a:rPr>
            </a:br>
            <a:r>
              <a:rPr lang="en-US" sz="1333" dirty="0">
                <a:solidFill>
                  <a:srgbClr val="04304B"/>
                </a:solidFill>
                <a:latin typeface="Calibri Light"/>
              </a:rPr>
              <a:t>Open-Source Apps</a:t>
            </a:r>
          </a:p>
          <a:p>
            <a:pPr algn="ctr"/>
            <a:endParaRPr lang="en-US" sz="1333" dirty="0">
              <a:solidFill>
                <a:schemeClr val="accent1"/>
              </a:solidFill>
            </a:endParaRPr>
          </a:p>
        </p:txBody>
      </p:sp>
      <p:pic>
        <p:nvPicPr>
          <p:cNvPr id="307" name="Picture 4" descr="ui] Support iOS home screen &quot;app&quot; icons · Issue #12752 · grafana/grafana ·  GitHub">
            <a:extLst>
              <a:ext uri="{FF2B5EF4-FFF2-40B4-BE49-F238E27FC236}">
                <a16:creationId xmlns:a16="http://schemas.microsoft.com/office/drawing/2014/main" id="{DC4ACF55-553A-48D0-BD12-B9375EC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67" y="2045281"/>
            <a:ext cx="389427" cy="4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Graphic 15">
            <a:extLst>
              <a:ext uri="{FF2B5EF4-FFF2-40B4-BE49-F238E27FC236}">
                <a16:creationId xmlns:a16="http://schemas.microsoft.com/office/drawing/2014/main" id="{98502AE1-C305-484B-8715-AF05C083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42" y="1533250"/>
            <a:ext cx="416279" cy="4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50">
            <a:extLst>
              <a:ext uri="{FF2B5EF4-FFF2-40B4-BE49-F238E27FC236}">
                <a16:creationId xmlns:a16="http://schemas.microsoft.com/office/drawing/2014/main" id="{E83064E0-A65E-4F33-A59E-D063788AA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79" y="1522900"/>
            <a:ext cx="412008" cy="41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24">
            <a:extLst>
              <a:ext uri="{FF2B5EF4-FFF2-40B4-BE49-F238E27FC236}">
                <a16:creationId xmlns:a16="http://schemas.microsoft.com/office/drawing/2014/main" id="{605E7637-760D-497D-AC72-64A32D63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47" y="2029563"/>
            <a:ext cx="412008" cy="41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" name="Graphic 7">
            <a:extLst>
              <a:ext uri="{FF2B5EF4-FFF2-40B4-BE49-F238E27FC236}">
                <a16:creationId xmlns:a16="http://schemas.microsoft.com/office/drawing/2014/main" id="{83C46C87-5018-4331-B4DA-9A184DF0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93" y="2616299"/>
            <a:ext cx="389427" cy="38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12">
            <a:extLst>
              <a:ext uri="{FF2B5EF4-FFF2-40B4-BE49-F238E27FC236}">
                <a16:creationId xmlns:a16="http://schemas.microsoft.com/office/drawing/2014/main" id="{81B3052E-C6DE-4312-A5A5-4C133365AA7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336232" y="2606329"/>
            <a:ext cx="423163" cy="423163"/>
          </a:xfrm>
          <a:prstGeom prst="rect">
            <a:avLst/>
          </a:prstGeom>
        </p:spPr>
      </p:pic>
      <p:pic>
        <p:nvPicPr>
          <p:cNvPr id="316" name="Picture 10" descr="Connect Your Data to Power BI | Windsor.ai">
            <a:extLst>
              <a:ext uri="{FF2B5EF4-FFF2-40B4-BE49-F238E27FC236}">
                <a16:creationId xmlns:a16="http://schemas.microsoft.com/office/drawing/2014/main" id="{68A40303-BB37-4204-9992-EE70C334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76" y="3154308"/>
            <a:ext cx="349320" cy="3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423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20825" y="1320862"/>
            <a:ext cx="2064002" cy="4895849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>
              <a:solidFill>
                <a:schemeClr val="accen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05840" y="1310279"/>
            <a:ext cx="8832427" cy="4895851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Architecture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 flipH="1">
            <a:off x="829337" y="842067"/>
            <a:ext cx="10521696" cy="36576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3733" y="1441003"/>
            <a:ext cx="1731269" cy="384000"/>
          </a:xfrm>
          <a:prstGeom prst="rect">
            <a:avLst/>
          </a:prstGeom>
          <a:noFill/>
        </p:spPr>
        <p:txBody>
          <a:bodyPr wrap="square" lIns="36000" tIns="72000" rIns="36000" bIns="36000" rtlCol="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133" dirty="0">
                <a:solidFill>
                  <a:schemeClr val="accent4"/>
                </a:solidFill>
                <a:latin typeface="+mj-lt"/>
              </a:rPr>
              <a:t>Edge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807969" y="1316567"/>
            <a:ext cx="3541771" cy="384000"/>
          </a:xfrm>
          <a:prstGeom prst="rect">
            <a:avLst/>
          </a:prstGeom>
          <a:noFill/>
        </p:spPr>
        <p:txBody>
          <a:bodyPr wrap="square" lIns="36000" tIns="72000" rIns="36000" bIns="36000" rtlCol="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133" dirty="0">
                <a:solidFill>
                  <a:schemeClr val="tx2"/>
                </a:solidFill>
                <a:latin typeface="+mj-lt"/>
              </a:rPr>
              <a:t>AWS Cloud</a:t>
            </a: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5585601" y="3681254"/>
            <a:ext cx="81519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CAE0EE-C146-4AAE-B218-E316A87802E2}"/>
              </a:ext>
            </a:extLst>
          </p:cNvPr>
          <p:cNvGrpSpPr/>
          <p:nvPr/>
        </p:nvGrpSpPr>
        <p:grpSpPr>
          <a:xfrm>
            <a:off x="572006" y="2243022"/>
            <a:ext cx="1326993" cy="2862861"/>
            <a:chOff x="356468" y="2563678"/>
            <a:chExt cx="1326993" cy="2862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648926-CD13-4E5E-A5A9-835F6A790F1F}"/>
                </a:ext>
              </a:extLst>
            </p:cNvPr>
            <p:cNvGrpSpPr/>
            <p:nvPr/>
          </p:nvGrpSpPr>
          <p:grpSpPr>
            <a:xfrm>
              <a:off x="356468" y="2563678"/>
              <a:ext cx="1326993" cy="2862861"/>
              <a:chOff x="323652" y="2752323"/>
              <a:chExt cx="1326993" cy="2862861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354645" y="2752323"/>
                <a:ext cx="1296000" cy="2862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3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323652" y="2867267"/>
                <a:ext cx="1296001" cy="349703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85000"/>
                  </a:lnSpc>
                  <a:defRPr sz="1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sz="1867" dirty="0"/>
                  <a:t>Devices</a:t>
                </a:r>
              </a:p>
            </p:txBody>
          </p:sp>
        </p:grpSp>
        <p:grpSp>
          <p:nvGrpSpPr>
            <p:cNvPr id="2068" name="Gruppieren 2067"/>
            <p:cNvGrpSpPr/>
            <p:nvPr/>
          </p:nvGrpSpPr>
          <p:grpSpPr>
            <a:xfrm>
              <a:off x="499028" y="3381931"/>
              <a:ext cx="1008184" cy="1655773"/>
              <a:chOff x="345623" y="2499742"/>
              <a:chExt cx="810452" cy="1331030"/>
            </a:xfrm>
          </p:grpSpPr>
          <p:sp>
            <p:nvSpPr>
              <p:cNvPr id="1055" name="Freeform 40"/>
              <p:cNvSpPr>
                <a:spLocks noEditPoints="1"/>
              </p:cNvSpPr>
              <p:nvPr/>
            </p:nvSpPr>
            <p:spPr bwMode="auto">
              <a:xfrm>
                <a:off x="361594" y="2544342"/>
                <a:ext cx="379227" cy="379227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  <p:sp>
            <p:nvSpPr>
              <p:cNvPr id="63" name="Freeform 40"/>
              <p:cNvSpPr>
                <a:spLocks noEditPoints="1"/>
              </p:cNvSpPr>
              <p:nvPr/>
            </p:nvSpPr>
            <p:spPr bwMode="auto">
              <a:xfrm>
                <a:off x="852390" y="2804230"/>
                <a:ext cx="303685" cy="303685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  <p:sp>
            <p:nvSpPr>
              <p:cNvPr id="71" name="Freeform 40"/>
              <p:cNvSpPr>
                <a:spLocks noEditPoints="1"/>
              </p:cNvSpPr>
              <p:nvPr/>
            </p:nvSpPr>
            <p:spPr bwMode="auto">
              <a:xfrm>
                <a:off x="472056" y="3111869"/>
                <a:ext cx="303685" cy="303685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>
                  <a:alpha val="74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  <p:sp>
            <p:nvSpPr>
              <p:cNvPr id="72" name="Freeform 40"/>
              <p:cNvSpPr>
                <a:spLocks noEditPoints="1"/>
              </p:cNvSpPr>
              <p:nvPr/>
            </p:nvSpPr>
            <p:spPr bwMode="auto">
              <a:xfrm flipH="1">
                <a:off x="734359" y="3373131"/>
                <a:ext cx="421716" cy="421716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  <p:sp>
            <p:nvSpPr>
              <p:cNvPr id="73" name="Freeform 40"/>
              <p:cNvSpPr>
                <a:spLocks noEditPoints="1"/>
              </p:cNvSpPr>
              <p:nvPr/>
            </p:nvSpPr>
            <p:spPr bwMode="auto">
              <a:xfrm flipH="1">
                <a:off x="834225" y="2499742"/>
                <a:ext cx="152656" cy="152656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>
                  <a:alpha val="74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  <p:sp>
            <p:nvSpPr>
              <p:cNvPr id="74" name="Freeform 40"/>
              <p:cNvSpPr>
                <a:spLocks noEditPoints="1"/>
              </p:cNvSpPr>
              <p:nvPr/>
            </p:nvSpPr>
            <p:spPr bwMode="auto">
              <a:xfrm flipH="1">
                <a:off x="345623" y="3639097"/>
                <a:ext cx="191675" cy="191675"/>
              </a:xfrm>
              <a:custGeom>
                <a:avLst/>
                <a:gdLst>
                  <a:gd name="T0" fmla="*/ 2758 w 2758"/>
                  <a:gd name="T1" fmla="*/ 1247 h 2755"/>
                  <a:gd name="T2" fmla="*/ 2537 w 2758"/>
                  <a:gd name="T3" fmla="*/ 1247 h 2755"/>
                  <a:gd name="T4" fmla="*/ 1514 w 2758"/>
                  <a:gd name="T5" fmla="*/ 221 h 2755"/>
                  <a:gd name="T6" fmla="*/ 1514 w 2758"/>
                  <a:gd name="T7" fmla="*/ 0 h 2755"/>
                  <a:gd name="T8" fmla="*/ 2758 w 2758"/>
                  <a:gd name="T9" fmla="*/ 1247 h 2755"/>
                  <a:gd name="T10" fmla="*/ 168 w 2758"/>
                  <a:gd name="T11" fmla="*/ 918 h 2755"/>
                  <a:gd name="T12" fmla="*/ 1463 w 2758"/>
                  <a:gd name="T13" fmla="*/ 918 h 2755"/>
                  <a:gd name="T14" fmla="*/ 1402 w 2758"/>
                  <a:gd name="T15" fmla="*/ 1088 h 2755"/>
                  <a:gd name="T16" fmla="*/ 1670 w 2758"/>
                  <a:gd name="T17" fmla="*/ 1356 h 2755"/>
                  <a:gd name="T18" fmla="*/ 1837 w 2758"/>
                  <a:gd name="T19" fmla="*/ 1298 h 2755"/>
                  <a:gd name="T20" fmla="*/ 1837 w 2758"/>
                  <a:gd name="T21" fmla="*/ 2587 h 2755"/>
                  <a:gd name="T22" fmla="*/ 1669 w 2758"/>
                  <a:gd name="T23" fmla="*/ 2755 h 2755"/>
                  <a:gd name="T24" fmla="*/ 168 w 2758"/>
                  <a:gd name="T25" fmla="*/ 2755 h 2755"/>
                  <a:gd name="T26" fmla="*/ 0 w 2758"/>
                  <a:gd name="T27" fmla="*/ 2587 h 2755"/>
                  <a:gd name="T28" fmla="*/ 0 w 2758"/>
                  <a:gd name="T29" fmla="*/ 1087 h 2755"/>
                  <a:gd name="T30" fmla="*/ 168 w 2758"/>
                  <a:gd name="T31" fmla="*/ 918 h 2755"/>
                  <a:gd name="T32" fmla="*/ 1839 w 2758"/>
                  <a:gd name="T33" fmla="*/ 1088 h 2755"/>
                  <a:gd name="T34" fmla="*/ 1670 w 2758"/>
                  <a:gd name="T35" fmla="*/ 1256 h 2755"/>
                  <a:gd name="T36" fmla="*/ 1502 w 2758"/>
                  <a:gd name="T37" fmla="*/ 1088 h 2755"/>
                  <a:gd name="T38" fmla="*/ 1670 w 2758"/>
                  <a:gd name="T39" fmla="*/ 920 h 2755"/>
                  <a:gd name="T40" fmla="*/ 1839 w 2758"/>
                  <a:gd name="T41" fmla="*/ 1088 h 2755"/>
                  <a:gd name="T42" fmla="*/ 2327 w 2758"/>
                  <a:gd name="T43" fmla="*/ 1247 h 2755"/>
                  <a:gd name="T44" fmla="*/ 2106 w 2758"/>
                  <a:gd name="T45" fmla="*/ 1247 h 2755"/>
                  <a:gd name="T46" fmla="*/ 1929 w 2758"/>
                  <a:gd name="T47" fmla="*/ 830 h 2755"/>
                  <a:gd name="T48" fmla="*/ 1513 w 2758"/>
                  <a:gd name="T49" fmla="*/ 652 h 2755"/>
                  <a:gd name="T50" fmla="*/ 1513 w 2758"/>
                  <a:gd name="T51" fmla="*/ 431 h 2755"/>
                  <a:gd name="T52" fmla="*/ 2327 w 2758"/>
                  <a:gd name="T53" fmla="*/ 124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58" h="2755">
                    <a:moveTo>
                      <a:pt x="2758" y="1247"/>
                    </a:moveTo>
                    <a:lnTo>
                      <a:pt x="2537" y="1247"/>
                    </a:lnTo>
                    <a:cubicBezTo>
                      <a:pt x="2531" y="684"/>
                      <a:pt x="2075" y="227"/>
                      <a:pt x="1514" y="221"/>
                    </a:cubicBezTo>
                    <a:lnTo>
                      <a:pt x="1514" y="0"/>
                    </a:lnTo>
                    <a:cubicBezTo>
                      <a:pt x="2197" y="6"/>
                      <a:pt x="2753" y="562"/>
                      <a:pt x="2758" y="1247"/>
                    </a:cubicBezTo>
                    <a:close/>
                    <a:moveTo>
                      <a:pt x="168" y="918"/>
                    </a:moveTo>
                    <a:lnTo>
                      <a:pt x="1463" y="918"/>
                    </a:lnTo>
                    <a:cubicBezTo>
                      <a:pt x="1425" y="965"/>
                      <a:pt x="1402" y="1024"/>
                      <a:pt x="1402" y="1088"/>
                    </a:cubicBezTo>
                    <a:cubicBezTo>
                      <a:pt x="1402" y="1236"/>
                      <a:pt x="1522" y="1356"/>
                      <a:pt x="1670" y="1356"/>
                    </a:cubicBezTo>
                    <a:cubicBezTo>
                      <a:pt x="1733" y="1356"/>
                      <a:pt x="1792" y="1335"/>
                      <a:pt x="1837" y="1298"/>
                    </a:cubicBezTo>
                    <a:lnTo>
                      <a:pt x="1837" y="2587"/>
                    </a:lnTo>
                    <a:cubicBezTo>
                      <a:pt x="1837" y="2680"/>
                      <a:pt x="1761" y="2755"/>
                      <a:pt x="1669" y="2755"/>
                    </a:cubicBezTo>
                    <a:lnTo>
                      <a:pt x="168" y="2755"/>
                    </a:lnTo>
                    <a:cubicBezTo>
                      <a:pt x="76" y="2755"/>
                      <a:pt x="0" y="2680"/>
                      <a:pt x="0" y="2587"/>
                    </a:cubicBezTo>
                    <a:lnTo>
                      <a:pt x="0" y="1087"/>
                    </a:lnTo>
                    <a:cubicBezTo>
                      <a:pt x="0" y="994"/>
                      <a:pt x="76" y="918"/>
                      <a:pt x="168" y="918"/>
                    </a:cubicBezTo>
                    <a:close/>
                    <a:moveTo>
                      <a:pt x="1839" y="1088"/>
                    </a:moveTo>
                    <a:cubicBezTo>
                      <a:pt x="1839" y="1181"/>
                      <a:pt x="1763" y="1256"/>
                      <a:pt x="1670" y="1256"/>
                    </a:cubicBezTo>
                    <a:cubicBezTo>
                      <a:pt x="1578" y="1256"/>
                      <a:pt x="1502" y="1181"/>
                      <a:pt x="1502" y="1088"/>
                    </a:cubicBezTo>
                    <a:cubicBezTo>
                      <a:pt x="1502" y="996"/>
                      <a:pt x="1578" y="920"/>
                      <a:pt x="1670" y="920"/>
                    </a:cubicBezTo>
                    <a:cubicBezTo>
                      <a:pt x="1763" y="920"/>
                      <a:pt x="1839" y="996"/>
                      <a:pt x="1839" y="1088"/>
                    </a:cubicBezTo>
                    <a:close/>
                    <a:moveTo>
                      <a:pt x="2327" y="1247"/>
                    </a:moveTo>
                    <a:lnTo>
                      <a:pt x="2106" y="1247"/>
                    </a:lnTo>
                    <a:cubicBezTo>
                      <a:pt x="2103" y="1089"/>
                      <a:pt x="2041" y="941"/>
                      <a:pt x="1929" y="830"/>
                    </a:cubicBezTo>
                    <a:cubicBezTo>
                      <a:pt x="1818" y="718"/>
                      <a:pt x="1670" y="655"/>
                      <a:pt x="1513" y="652"/>
                    </a:cubicBezTo>
                    <a:lnTo>
                      <a:pt x="1513" y="431"/>
                    </a:lnTo>
                    <a:cubicBezTo>
                      <a:pt x="1959" y="437"/>
                      <a:pt x="2321" y="800"/>
                      <a:pt x="2327" y="1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200"/>
              </a:p>
            </p:txBody>
          </p:sp>
        </p:grpSp>
      </p:grpSp>
      <p:sp>
        <p:nvSpPr>
          <p:cNvPr id="84" name="Textfeld 30">
            <a:extLst>
              <a:ext uri="{FF2B5EF4-FFF2-40B4-BE49-F238E27FC236}">
                <a16:creationId xmlns:a16="http://schemas.microsoft.com/office/drawing/2014/main" id="{E592663F-22FC-4D20-808F-702ADA202F4C}"/>
              </a:ext>
            </a:extLst>
          </p:cNvPr>
          <p:cNvSpPr txBox="1"/>
          <p:nvPr/>
        </p:nvSpPr>
        <p:spPr>
          <a:xfrm>
            <a:off x="6667208" y="2285268"/>
            <a:ext cx="1677734" cy="277836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96000" rIns="36000" bIns="9600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867" b="1" dirty="0"/>
              <a:t>AWS Kinesis</a:t>
            </a:r>
            <a:endParaRPr lang="en-US" sz="1733" b="1" dirty="0"/>
          </a:p>
        </p:txBody>
      </p:sp>
      <p:cxnSp>
        <p:nvCxnSpPr>
          <p:cNvPr id="85" name="Gerade Verbindung mit Pfeil 55">
            <a:extLst>
              <a:ext uri="{FF2B5EF4-FFF2-40B4-BE49-F238E27FC236}">
                <a16:creationId xmlns:a16="http://schemas.microsoft.com/office/drawing/2014/main" id="{F2CBA671-66D8-42D4-AE39-4A2C841C4899}"/>
              </a:ext>
            </a:extLst>
          </p:cNvPr>
          <p:cNvCxnSpPr>
            <a:cxnSpLocks/>
          </p:cNvCxnSpPr>
          <p:nvPr/>
        </p:nvCxnSpPr>
        <p:spPr>
          <a:xfrm>
            <a:off x="8641221" y="3658603"/>
            <a:ext cx="82281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1A20EF4C-6C41-425C-8FD8-054229DAA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1018" y="1311009"/>
            <a:ext cx="513994" cy="513994"/>
          </a:xfrm>
          <a:prstGeom prst="rect">
            <a:avLst/>
          </a:prstGeom>
        </p:spPr>
      </p:pic>
      <p:pic>
        <p:nvPicPr>
          <p:cNvPr id="89" name="Graphic 9">
            <a:extLst>
              <a:ext uri="{FF2B5EF4-FFF2-40B4-BE49-F238E27FC236}">
                <a16:creationId xmlns:a16="http://schemas.microsoft.com/office/drawing/2014/main" id="{892E0614-256B-42CC-9EC0-3BA8B38F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49" y="2800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6761F1-909A-4330-80C5-AC75FD75BA51}"/>
              </a:ext>
            </a:extLst>
          </p:cNvPr>
          <p:cNvGrpSpPr/>
          <p:nvPr/>
        </p:nvGrpSpPr>
        <p:grpSpPr>
          <a:xfrm>
            <a:off x="3751800" y="2320938"/>
            <a:ext cx="1677734" cy="2778367"/>
            <a:chOff x="4219387" y="2285270"/>
            <a:chExt cx="1677734" cy="2778367"/>
          </a:xfrm>
        </p:grpSpPr>
        <p:sp>
          <p:nvSpPr>
            <p:cNvPr id="31" name="Textfeld 30"/>
            <p:cNvSpPr txBox="1"/>
            <p:nvPr/>
          </p:nvSpPr>
          <p:spPr>
            <a:xfrm>
              <a:off x="4219387" y="2285270"/>
              <a:ext cx="1677734" cy="27783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96000" rIns="36000" bIns="96000" rtlCol="0" anchor="t" anchorCtr="0">
              <a:noAutofit/>
            </a:bodyPr>
            <a:lstStyle>
              <a:defPPr>
                <a:defRPr lang="en-US"/>
              </a:defPPr>
              <a:lvl1pPr algn="ctr">
                <a:lnSpc>
                  <a:spcPct val="85000"/>
                </a:lnSpc>
                <a:defRPr sz="1400">
                  <a:solidFill>
                    <a:schemeClr val="tx2"/>
                  </a:solidFill>
                </a:defRPr>
              </a:lvl1pPr>
            </a:lstStyle>
            <a:p>
              <a:r>
                <a:rPr lang="en-US" sz="1867" b="1" dirty="0"/>
                <a:t>AWS IoT Core</a:t>
              </a:r>
              <a:endParaRPr lang="en-US" sz="1733" b="1" dirty="0"/>
            </a:p>
          </p:txBody>
        </p:sp>
        <p:pic>
          <p:nvPicPr>
            <p:cNvPr id="88" name="Graphic 6">
              <a:extLst>
                <a:ext uri="{FF2B5EF4-FFF2-40B4-BE49-F238E27FC236}">
                  <a16:creationId xmlns:a16="http://schemas.microsoft.com/office/drawing/2014/main" id="{F0F71499-E586-4EA8-8441-073F749AF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522" y="28007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48A38-ACEB-45DB-BE26-1107101E4F1B}"/>
                </a:ext>
              </a:extLst>
            </p:cNvPr>
            <p:cNvSpPr txBox="1"/>
            <p:nvPr/>
          </p:nvSpPr>
          <p:spPr>
            <a:xfrm>
              <a:off x="4530094" y="3774313"/>
              <a:ext cx="10123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Monitoring</a:t>
              </a:r>
            </a:p>
            <a:p>
              <a:r>
                <a:rPr lang="en-US" sz="1200" b="1" dirty="0"/>
                <a:t>Management</a:t>
              </a:r>
            </a:p>
            <a:p>
              <a:r>
                <a:rPr lang="en-US" sz="1200" b="1" dirty="0"/>
                <a:t>Security</a:t>
              </a:r>
            </a:p>
            <a:p>
              <a:r>
                <a:rPr lang="en-US" sz="1200" b="1" dirty="0"/>
                <a:t>Rules</a:t>
              </a:r>
            </a:p>
            <a:p>
              <a:r>
                <a:rPr lang="en-US" sz="1200" b="1" dirty="0"/>
                <a:t>Provisioning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4607925-E9CD-4664-B303-BC9419684972}"/>
              </a:ext>
            </a:extLst>
          </p:cNvPr>
          <p:cNvSpPr txBox="1"/>
          <p:nvPr/>
        </p:nvSpPr>
        <p:spPr>
          <a:xfrm>
            <a:off x="7037162" y="3764158"/>
            <a:ext cx="1089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Messaging</a:t>
            </a:r>
          </a:p>
          <a:p>
            <a:r>
              <a:rPr lang="en-US" sz="1200" b="1" dirty="0"/>
              <a:t>Data Retention</a:t>
            </a:r>
          </a:p>
          <a:p>
            <a:r>
              <a:rPr lang="en-US" sz="1200" b="1" dirty="0"/>
              <a:t>Pub/Sub</a:t>
            </a:r>
          </a:p>
          <a:p>
            <a:r>
              <a:rPr lang="en-US" sz="1200" b="1" dirty="0"/>
              <a:t>Scalable</a:t>
            </a:r>
          </a:p>
          <a:p>
            <a:r>
              <a:rPr lang="en-US" sz="1200" b="1" dirty="0"/>
              <a:t>Real-Time</a:t>
            </a:r>
          </a:p>
        </p:txBody>
      </p:sp>
      <p:cxnSp>
        <p:nvCxnSpPr>
          <p:cNvPr id="40" name="Gerade Verbindung mit Pfeil 55">
            <a:extLst>
              <a:ext uri="{FF2B5EF4-FFF2-40B4-BE49-F238E27FC236}">
                <a16:creationId xmlns:a16="http://schemas.microsoft.com/office/drawing/2014/main" id="{4C79815B-E9B4-4509-B5E0-84B1DAC07707}"/>
              </a:ext>
            </a:extLst>
          </p:cNvPr>
          <p:cNvCxnSpPr>
            <a:cxnSpLocks/>
          </p:cNvCxnSpPr>
          <p:nvPr/>
        </p:nvCxnSpPr>
        <p:spPr>
          <a:xfrm>
            <a:off x="2309001" y="3725362"/>
            <a:ext cx="81519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4D5AFC5-1C84-4665-A6B2-809E9CBD828B}"/>
              </a:ext>
            </a:extLst>
          </p:cNvPr>
          <p:cNvGrpSpPr/>
          <p:nvPr/>
        </p:nvGrpSpPr>
        <p:grpSpPr>
          <a:xfrm>
            <a:off x="9622220" y="2285270"/>
            <a:ext cx="1677734" cy="2778367"/>
            <a:chOff x="9410133" y="2428646"/>
            <a:chExt cx="1677734" cy="2778367"/>
          </a:xfrm>
        </p:grpSpPr>
        <p:sp>
          <p:nvSpPr>
            <p:cNvPr id="41" name="Textfeld 30">
              <a:extLst>
                <a:ext uri="{FF2B5EF4-FFF2-40B4-BE49-F238E27FC236}">
                  <a16:creationId xmlns:a16="http://schemas.microsoft.com/office/drawing/2014/main" id="{C0D83AA9-9A07-4B16-A940-ACE13F2157D8}"/>
                </a:ext>
              </a:extLst>
            </p:cNvPr>
            <p:cNvSpPr txBox="1"/>
            <p:nvPr/>
          </p:nvSpPr>
          <p:spPr>
            <a:xfrm>
              <a:off x="9410133" y="2428646"/>
              <a:ext cx="1677734" cy="27783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96000" rIns="36000" bIns="96000" rtlCol="0" anchor="t" anchorCtr="0">
              <a:noAutofit/>
            </a:bodyPr>
            <a:lstStyle>
              <a:defPPr>
                <a:defRPr lang="en-US"/>
              </a:defPPr>
              <a:lvl1pPr algn="ctr">
                <a:lnSpc>
                  <a:spcPct val="85000"/>
                </a:lnSpc>
                <a:defRPr sz="1400">
                  <a:solidFill>
                    <a:schemeClr val="tx2"/>
                  </a:solidFill>
                </a:defRPr>
              </a:lvl1pPr>
            </a:lstStyle>
            <a:p>
              <a:r>
                <a:rPr lang="en-US" sz="1867" b="1" dirty="0"/>
                <a:t>SAS </a:t>
              </a:r>
              <a:br>
                <a:rPr lang="en-US" sz="1867" b="1" dirty="0"/>
              </a:br>
              <a:r>
                <a:rPr lang="en-US" sz="1867" b="1" dirty="0"/>
                <a:t>ESP Server</a:t>
              </a:r>
              <a:endParaRPr lang="en-US" sz="1733" b="1" dirty="0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546" y="3055749"/>
              <a:ext cx="1052360" cy="766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67AF1E8-588F-4785-ABCC-433636C347DC}"/>
              </a:ext>
            </a:extLst>
          </p:cNvPr>
          <p:cNvSpPr txBox="1"/>
          <p:nvPr/>
        </p:nvSpPr>
        <p:spPr>
          <a:xfrm>
            <a:off x="10113046" y="3764158"/>
            <a:ext cx="833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Streaming </a:t>
            </a:r>
            <a:br>
              <a:rPr lang="en-US" sz="1200" b="1" dirty="0"/>
            </a:br>
            <a:r>
              <a:rPr lang="en-US" sz="1200" b="1" dirty="0"/>
              <a:t>Analytics </a:t>
            </a:r>
          </a:p>
          <a:p>
            <a:r>
              <a:rPr lang="en-US" sz="1200" b="1" dirty="0"/>
              <a:t>Consumer</a:t>
            </a:r>
          </a:p>
          <a:p>
            <a:r>
              <a:rPr lang="en-US" sz="1200" b="1" dirty="0"/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8131012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2">
            <a:extLst>
              <a:ext uri="{FF2B5EF4-FFF2-40B4-BE49-F238E27FC236}">
                <a16:creationId xmlns:a16="http://schemas.microsoft.com/office/drawing/2014/main" id="{FAC72027-903A-4D5E-AB13-2BEA60C6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182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75FD2015-AC6F-4AE5-AAE8-DDBB99D16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1944688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082F4958-5C68-40E6-A0AB-796190DE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1182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375090A4-B53B-4D5D-8C49-B06D090C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1182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9891CFBB-3158-4F97-9E65-EA5EA42B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1944688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Streams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14242B1-2398-436B-B58B-7F7FB8ED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098" y="1944688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 Streams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10671937-52C1-49A0-9102-DBD463A0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32347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FDC0A428-DE27-49C8-AAEB-38069A0B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554" y="409733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</p:spTree>
    <p:extLst>
      <p:ext uri="{BB962C8B-B14F-4D97-AF65-F5344CB8AC3E}">
        <p14:creationId xmlns:p14="http://schemas.microsoft.com/office/powerpoint/2010/main" val="108689481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C5D75EF0-784F-7A40-9918-498EEAE15291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B0E1CC6F-C114-3E48-8D7A-10A215590790}"/>
    </a:ext>
  </a:extLst>
</a:theme>
</file>

<file path=ppt/theme/theme3.xml><?xml version="1.0" encoding="utf-8"?>
<a:theme xmlns:a="http://schemas.openxmlformats.org/drawingml/2006/main" name="SAS-Confidential-16x9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8F6EB3A7-7129-8546-BAB3-DA94249E9A29}" vid="{B97DB20D-021D-5E48-8469-B18AEBCAFB7E}"/>
    </a:ext>
  </a:extLst>
</a:theme>
</file>

<file path=ppt/theme/theme4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2F74E69A-85CC-B849-AC06-7272C4C1D3A7}" vid="{D34561D0-FA8C-6E46-A5F4-5A8D30B569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1A0E036F1A744B2F3D7991F2440AB" ma:contentTypeVersion="11" ma:contentTypeDescription="Create a new document." ma:contentTypeScope="" ma:versionID="23c4da8723ccbf16f24917cc7f8b9596">
  <xsd:schema xmlns:xsd="http://www.w3.org/2001/XMLSchema" xmlns:xs="http://www.w3.org/2001/XMLSchema" xmlns:p="http://schemas.microsoft.com/office/2006/metadata/properties" xmlns:ns2="a9887e9f-a08f-414c-a858-d8f1794d4fa6" xmlns:ns3="603d6057-f3e3-46ee-b2d8-1eb694b42fe3" targetNamespace="http://schemas.microsoft.com/office/2006/metadata/properties" ma:root="true" ma:fieldsID="b5473fddf3051406b90db5c7fc9aa6bf" ns2:_="" ns3:_="">
    <xsd:import namespace="a9887e9f-a08f-414c-a858-d8f1794d4fa6"/>
    <xsd:import namespace="603d6057-f3e3-46ee-b2d8-1eb694b42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7e9f-a08f-414c-a858-d8f1794d4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d6057-f3e3-46ee-b2d8-1eb694b42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478A4-FF32-4D03-BE9A-4A2648C5FF54}">
  <ds:schemaRefs>
    <ds:schemaRef ds:uri="a9887e9f-a08f-414c-a858-d8f1794d4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03d6057-f3e3-46ee-b2d8-1eb694b42fe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89B208-2723-4EFD-B5A9-1AE5D5B60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AB71B5-0B28-4910-8E38-41F1A9AFB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7e9f-a08f-414c-a858-d8f1794d4fa6"/>
    <ds:schemaRef ds:uri="603d6057-f3e3-46ee-b2d8-1eb694b42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89132</TotalTime>
  <Words>201</Words>
  <Application>Microsoft Office PowerPoint</Application>
  <PresentationFormat>Widescreen</PresentationFormat>
  <Paragraphs>71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1_2020-Template-External</vt:lpstr>
      <vt:lpstr>1_NDA</vt:lpstr>
      <vt:lpstr>SAS-Confidential-16x9</vt:lpstr>
      <vt:lpstr>SAS Viya</vt:lpstr>
      <vt:lpstr>PowerPoint Presentation</vt:lpstr>
      <vt:lpstr>Objectives</vt:lpstr>
      <vt:lpstr>Analytics for IoT Reference Architecture</vt:lpstr>
      <vt:lpstr>AWS IoT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Tom Tuning</cp:lastModifiedBy>
  <cp:revision>534</cp:revision>
  <cp:lastPrinted>2021-08-12T14:07:34Z</cp:lastPrinted>
  <dcterms:created xsi:type="dcterms:W3CDTF">2021-02-24T14:25:47Z</dcterms:created>
  <dcterms:modified xsi:type="dcterms:W3CDTF">2022-04-26T20:52:47Z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0x0101005891A0E036F1A744B2F3D7991F2440AB</vt:lpwstr>
  </property>
</Properties>
</file>