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4.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925" r:id="rId4"/>
    <p:sldMasterId id="2147483975" r:id="rId5"/>
    <p:sldMasterId id="2147483943" r:id="rId6"/>
    <p:sldMasterId id="2147483994" r:id="rId7"/>
    <p:sldMasterId id="2147484004" r:id="rId8"/>
  </p:sldMasterIdLst>
  <p:notesMasterIdLst>
    <p:notesMasterId r:id="rId28"/>
  </p:notesMasterIdLst>
  <p:handoutMasterIdLst>
    <p:handoutMasterId r:id="rId29"/>
  </p:handoutMasterIdLst>
  <p:sldIdLst>
    <p:sldId id="257" r:id="rId9"/>
    <p:sldId id="344" r:id="rId10"/>
    <p:sldId id="345" r:id="rId11"/>
    <p:sldId id="347" r:id="rId12"/>
    <p:sldId id="349" r:id="rId13"/>
    <p:sldId id="348" r:id="rId14"/>
    <p:sldId id="1442" r:id="rId15"/>
    <p:sldId id="346" r:id="rId16"/>
    <p:sldId id="350" r:id="rId17"/>
    <p:sldId id="351" r:id="rId18"/>
    <p:sldId id="1440" r:id="rId19"/>
    <p:sldId id="1439" r:id="rId20"/>
    <p:sldId id="1441" r:id="rId21"/>
    <p:sldId id="342" r:id="rId22"/>
    <p:sldId id="1445" r:id="rId23"/>
    <p:sldId id="1447" r:id="rId24"/>
    <p:sldId id="1448" r:id="rId25"/>
    <p:sldId id="1443" r:id="rId26"/>
    <p:sldId id="1444" r:id="rId2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16">
          <p15:clr>
            <a:srgbClr val="A4A3A4"/>
          </p15:clr>
        </p15:guide>
        <p15:guide id="2" pos="2880">
          <p15:clr>
            <a:srgbClr val="A4A3A4"/>
          </p15:clr>
        </p15:guide>
        <p15:guide id="3" orient="horz" pos="1619">
          <p15:clr>
            <a:srgbClr val="A4A3A4"/>
          </p15:clr>
        </p15:guide>
      </p15:sldGuideLst>
    </p:ext>
    <p:ext uri="{2D200454-40CA-4A62-9FC3-DE9A4176ACB9}">
      <p15:notesGuideLst xmlns:p15="http://schemas.microsoft.com/office/powerpoint/2012/main">
        <p15:guide id="1" orient="horz" pos="2881">
          <p15:clr>
            <a:srgbClr val="A4A3A4"/>
          </p15:clr>
        </p15:guide>
        <p15:guide id="2" pos="2160">
          <p15:clr>
            <a:srgbClr val="A4A3A4"/>
          </p15:clr>
        </p15:guide>
        <p15:guide id="3" orient="horz" pos="287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C3D2"/>
    <a:srgbClr val="727DCC"/>
    <a:srgbClr val="53C6FF"/>
    <a:srgbClr val="00CCA5"/>
    <a:srgbClr val="9EC62C"/>
    <a:srgbClr val="DB3856"/>
    <a:srgbClr val="00517E"/>
    <a:srgbClr val="04304B"/>
    <a:srgbClr val="262626"/>
    <a:srgbClr val="1F34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E3BDD30-D15F-4C27-839C-4AAC87DFECC4}" v="973" dt="2019-09-24T14:20:57.7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16"/>
        <p:guide pos="2880"/>
        <p:guide orient="horz" pos="1619"/>
      </p:guideLst>
    </p:cSldViewPr>
  </p:slideViewPr>
  <p:notesViewPr>
    <p:cSldViewPr snapToGrid="0">
      <p:cViewPr>
        <p:scale>
          <a:sx n="1" d="2"/>
          <a:sy n="1" d="2"/>
        </p:scale>
        <p:origin x="0" y="0"/>
      </p:cViewPr>
      <p:guideLst>
        <p:guide orient="horz" pos="2881"/>
        <p:guide pos="2160"/>
        <p:guide orient="horz" pos="2876"/>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customXml" Target="../customXml/item3.xml"/><Relationship Id="rId21" Type="http://schemas.openxmlformats.org/officeDocument/2006/relationships/slide" Target="slides/slide13.xml"/><Relationship Id="rId34" Type="http://schemas.openxmlformats.org/officeDocument/2006/relationships/tableStyles" Target="tableStyles.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notesMaster" Target="notesMasters/notesMaster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commentAuthors" Target="commentAuthors.xml"/><Relationship Id="rId35" Type="http://schemas.microsoft.com/office/2015/10/relationships/revisionInfo" Target="revisionInfo.xml"/><Relationship Id="rId8" Type="http://schemas.openxmlformats.org/officeDocument/2006/relationships/slideMaster" Target="slideMasters/slideMaster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F53726-71ED-46B0-82F5-D042CF0EE91E}"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US"/>
        </a:p>
      </dgm:t>
    </dgm:pt>
    <dgm:pt modelId="{FED6473A-054A-41D5-99C2-831C33D250FB}">
      <dgm:prSet phldrT="[Text]"/>
      <dgm:spPr/>
      <dgm:t>
        <a:bodyPr/>
        <a:lstStyle/>
        <a:p>
          <a:r>
            <a:rPr lang="en-US"/>
            <a:t>Modbus dataset</a:t>
          </a:r>
        </a:p>
      </dgm:t>
    </dgm:pt>
    <dgm:pt modelId="{C163954F-4F3E-4CB4-B6B4-BA31A7F1B478}" type="parTrans" cxnId="{C2C41A5D-5812-4B7A-A06A-6797D27FBC68}">
      <dgm:prSet/>
      <dgm:spPr/>
      <dgm:t>
        <a:bodyPr/>
        <a:lstStyle/>
        <a:p>
          <a:endParaRPr lang="en-US"/>
        </a:p>
      </dgm:t>
    </dgm:pt>
    <dgm:pt modelId="{9156A270-375A-4AA2-889B-13322EE7C6E4}" type="sibTrans" cxnId="{C2C41A5D-5812-4B7A-A06A-6797D27FBC68}">
      <dgm:prSet/>
      <dgm:spPr/>
      <dgm:t>
        <a:bodyPr/>
        <a:lstStyle/>
        <a:p>
          <a:endParaRPr lang="en-US"/>
        </a:p>
      </dgm:t>
    </dgm:pt>
    <dgm:pt modelId="{803C5A64-DF19-46B5-A92E-9BE8EC094544}">
      <dgm:prSet phldrT="[Text]"/>
      <dgm:spPr/>
      <dgm:t>
        <a:bodyPr/>
        <a:lstStyle/>
        <a:p>
          <a:r>
            <a:rPr lang="en-US" err="1"/>
            <a:t>Omnio</a:t>
          </a:r>
          <a:r>
            <a:rPr lang="en-US"/>
            <a:t> portal </a:t>
          </a:r>
        </a:p>
      </dgm:t>
    </dgm:pt>
    <dgm:pt modelId="{67096EEA-32BA-4895-9ECE-97C9ED5BE3BC}" type="parTrans" cxnId="{68D891E9-156E-41AC-A9F7-8404F62DC743}">
      <dgm:prSet/>
      <dgm:spPr/>
      <dgm:t>
        <a:bodyPr/>
        <a:lstStyle/>
        <a:p>
          <a:endParaRPr lang="en-US"/>
        </a:p>
      </dgm:t>
    </dgm:pt>
    <dgm:pt modelId="{4DD1A522-F6A1-434B-ADF2-E986C56C7759}" type="sibTrans" cxnId="{68D891E9-156E-41AC-A9F7-8404F62DC743}">
      <dgm:prSet/>
      <dgm:spPr/>
      <dgm:t>
        <a:bodyPr/>
        <a:lstStyle/>
        <a:p>
          <a:endParaRPr lang="en-US"/>
        </a:p>
      </dgm:t>
    </dgm:pt>
    <dgm:pt modelId="{BF502747-553D-4C4D-8933-3F6F2502B7D4}">
      <dgm:prSet phldrT="[Text]"/>
      <dgm:spPr/>
      <dgm:t>
        <a:bodyPr/>
        <a:lstStyle/>
        <a:p>
          <a:r>
            <a:rPr lang="en-US"/>
            <a:t>Transformed data </a:t>
          </a:r>
        </a:p>
      </dgm:t>
    </dgm:pt>
    <dgm:pt modelId="{47736BC2-F3D8-41E9-AC3B-7F412EB7CB80}" type="parTrans" cxnId="{10CE69D8-194B-4568-A373-89CEB9003008}">
      <dgm:prSet/>
      <dgm:spPr/>
      <dgm:t>
        <a:bodyPr/>
        <a:lstStyle/>
        <a:p>
          <a:endParaRPr lang="en-US"/>
        </a:p>
      </dgm:t>
    </dgm:pt>
    <dgm:pt modelId="{00F564E5-7FAC-4C29-B964-9233CB588E2E}" type="sibTrans" cxnId="{10CE69D8-194B-4568-A373-89CEB9003008}">
      <dgm:prSet/>
      <dgm:spPr/>
      <dgm:t>
        <a:bodyPr/>
        <a:lstStyle/>
        <a:p>
          <a:endParaRPr lang="en-US"/>
        </a:p>
      </dgm:t>
    </dgm:pt>
    <dgm:pt modelId="{61D10A39-D94F-423B-A89F-06D3EDAAF688}">
      <dgm:prSet phldrT="[Text]"/>
      <dgm:spPr/>
      <dgm:t>
        <a:bodyPr/>
        <a:lstStyle/>
        <a:p>
          <a:r>
            <a:rPr lang="en-US"/>
            <a:t>Show raw data and discuss challenges associated with using this legacy data source for Analytics</a:t>
          </a:r>
        </a:p>
      </dgm:t>
    </dgm:pt>
    <dgm:pt modelId="{6D5128B9-4B7D-4039-9DD0-E548EE3947D0}" type="parTrans" cxnId="{3D9DFAFB-0227-4C3E-9D14-3A769C559BF8}">
      <dgm:prSet/>
      <dgm:spPr/>
      <dgm:t>
        <a:bodyPr/>
        <a:lstStyle/>
        <a:p>
          <a:endParaRPr lang="en-US"/>
        </a:p>
      </dgm:t>
    </dgm:pt>
    <dgm:pt modelId="{345894A1-C010-4168-B1CA-84609A22C295}" type="sibTrans" cxnId="{3D9DFAFB-0227-4C3E-9D14-3A769C559BF8}">
      <dgm:prSet/>
      <dgm:spPr/>
      <dgm:t>
        <a:bodyPr/>
        <a:lstStyle/>
        <a:p>
          <a:endParaRPr lang="en-US"/>
        </a:p>
      </dgm:t>
    </dgm:pt>
    <dgm:pt modelId="{B0F47DD9-9068-47BF-BD34-614E92ECE8A6}">
      <dgm:prSet phldrT="[Text]"/>
      <dgm:spPr/>
      <dgm:t>
        <a:bodyPr/>
        <a:lstStyle/>
        <a:p>
          <a:r>
            <a:rPr lang="en-US"/>
            <a:t>Show </a:t>
          </a:r>
          <a:r>
            <a:rPr lang="en-US" err="1"/>
            <a:t>Omnio</a:t>
          </a:r>
          <a:r>
            <a:rPr lang="en-US"/>
            <a:t> portal to discuss the ease of creating a pipeline from legacy Modbus data to clean standardized data</a:t>
          </a:r>
        </a:p>
      </dgm:t>
    </dgm:pt>
    <dgm:pt modelId="{3332C628-46A1-49DC-8D9A-C75D260C73EF}" type="parTrans" cxnId="{DC72E5AF-5EF4-447A-8B45-BFBBA4EA3B5F}">
      <dgm:prSet/>
      <dgm:spPr/>
      <dgm:t>
        <a:bodyPr/>
        <a:lstStyle/>
        <a:p>
          <a:endParaRPr lang="en-US"/>
        </a:p>
      </dgm:t>
    </dgm:pt>
    <dgm:pt modelId="{EC634FF6-C158-4CBF-ABE9-229380E1E3E4}" type="sibTrans" cxnId="{DC72E5AF-5EF4-447A-8B45-BFBBA4EA3B5F}">
      <dgm:prSet/>
      <dgm:spPr/>
      <dgm:t>
        <a:bodyPr/>
        <a:lstStyle/>
        <a:p>
          <a:endParaRPr lang="en-US"/>
        </a:p>
      </dgm:t>
    </dgm:pt>
    <dgm:pt modelId="{39B1F625-B5B4-4AF3-A4F3-9B89E571C6F2}">
      <dgm:prSet phldrT="[Text]"/>
      <dgm:spPr/>
      <dgm:t>
        <a:bodyPr/>
        <a:lstStyle/>
        <a:p>
          <a:r>
            <a:rPr lang="en-US"/>
            <a:t>Show what the output of the </a:t>
          </a:r>
          <a:r>
            <a:rPr lang="en-US" err="1"/>
            <a:t>Omnio</a:t>
          </a:r>
          <a:r>
            <a:rPr lang="en-US"/>
            <a:t> component looks like – JSON formatted dataset </a:t>
          </a:r>
        </a:p>
      </dgm:t>
    </dgm:pt>
    <dgm:pt modelId="{2B8AE545-8B90-4CF4-B6A8-97331491F725}" type="parTrans" cxnId="{7CE304D0-A00A-4F0A-AC0D-F7C0C3A6BA5E}">
      <dgm:prSet/>
      <dgm:spPr/>
      <dgm:t>
        <a:bodyPr/>
        <a:lstStyle/>
        <a:p>
          <a:endParaRPr lang="en-US"/>
        </a:p>
      </dgm:t>
    </dgm:pt>
    <dgm:pt modelId="{7B97E7D9-7E84-4777-BE51-799F47772E2F}" type="sibTrans" cxnId="{7CE304D0-A00A-4F0A-AC0D-F7C0C3A6BA5E}">
      <dgm:prSet/>
      <dgm:spPr/>
      <dgm:t>
        <a:bodyPr/>
        <a:lstStyle/>
        <a:p>
          <a:endParaRPr lang="en-US"/>
        </a:p>
      </dgm:t>
    </dgm:pt>
    <dgm:pt modelId="{DC91036F-7B0B-4BDA-B32F-96D26D0C4B81}">
      <dgm:prSet phldrT="[Text]"/>
      <dgm:spPr/>
      <dgm:t>
        <a:bodyPr/>
        <a:lstStyle/>
        <a:p>
          <a:r>
            <a:rPr lang="en-US"/>
            <a:t>ESP Project Design</a:t>
          </a:r>
        </a:p>
      </dgm:t>
    </dgm:pt>
    <dgm:pt modelId="{65982C42-6F59-438A-86F7-242641BE52F6}" type="parTrans" cxnId="{FE18BB3B-4278-4F6A-AD0A-3BD4E1AFC5BB}">
      <dgm:prSet/>
      <dgm:spPr/>
      <dgm:t>
        <a:bodyPr/>
        <a:lstStyle/>
        <a:p>
          <a:endParaRPr lang="en-US"/>
        </a:p>
      </dgm:t>
    </dgm:pt>
    <dgm:pt modelId="{CC0FF116-1669-456C-9497-EB6550725F9B}" type="sibTrans" cxnId="{FE18BB3B-4278-4F6A-AD0A-3BD4E1AFC5BB}">
      <dgm:prSet/>
      <dgm:spPr/>
      <dgm:t>
        <a:bodyPr/>
        <a:lstStyle/>
        <a:p>
          <a:endParaRPr lang="en-US"/>
        </a:p>
      </dgm:t>
    </dgm:pt>
    <dgm:pt modelId="{14CA001E-06E6-4B93-8D47-DDA2EB98721C}">
      <dgm:prSet phldrT="[Text]"/>
      <dgm:spPr/>
      <dgm:t>
        <a:bodyPr/>
        <a:lstStyle/>
        <a:p>
          <a:r>
            <a:rPr lang="en-US"/>
            <a:t>Show the ease of creating an ESP project to consume the above data and perform streaming analytics</a:t>
          </a:r>
        </a:p>
      </dgm:t>
    </dgm:pt>
    <dgm:pt modelId="{D8F6D39F-4A6F-42FD-ADE2-6041B2A5A4E8}" type="parTrans" cxnId="{4BE1DDD0-021C-4C01-A8CA-EC2E9794CF18}">
      <dgm:prSet/>
      <dgm:spPr/>
      <dgm:t>
        <a:bodyPr/>
        <a:lstStyle/>
        <a:p>
          <a:endParaRPr lang="en-US"/>
        </a:p>
      </dgm:t>
    </dgm:pt>
    <dgm:pt modelId="{AFC8748C-2F5C-47F9-BB5D-325CB2AB977C}" type="sibTrans" cxnId="{4BE1DDD0-021C-4C01-A8CA-EC2E9794CF18}">
      <dgm:prSet/>
      <dgm:spPr/>
      <dgm:t>
        <a:bodyPr/>
        <a:lstStyle/>
        <a:p>
          <a:endParaRPr lang="en-US"/>
        </a:p>
      </dgm:t>
    </dgm:pt>
    <dgm:pt modelId="{843B7622-B73B-41AC-A429-84C215913E2B}">
      <dgm:prSet phldrT="[Text]"/>
      <dgm:spPr/>
      <dgm:t>
        <a:bodyPr/>
        <a:lstStyle/>
        <a:p>
          <a:r>
            <a:rPr lang="en-US"/>
            <a:t>Analytics output from ESP</a:t>
          </a:r>
        </a:p>
      </dgm:t>
    </dgm:pt>
    <dgm:pt modelId="{1EA0E72B-A326-4579-82DC-D8958F7157C8}" type="parTrans" cxnId="{4BD276D3-44D2-413C-9FF0-591442BCD732}">
      <dgm:prSet/>
      <dgm:spPr/>
      <dgm:t>
        <a:bodyPr/>
        <a:lstStyle/>
        <a:p>
          <a:endParaRPr lang="en-US"/>
        </a:p>
      </dgm:t>
    </dgm:pt>
    <dgm:pt modelId="{7097CB70-5F5B-43C1-817C-89720956B6D8}" type="sibTrans" cxnId="{4BD276D3-44D2-413C-9FF0-591442BCD732}">
      <dgm:prSet/>
      <dgm:spPr/>
      <dgm:t>
        <a:bodyPr/>
        <a:lstStyle/>
        <a:p>
          <a:endParaRPr lang="en-US"/>
        </a:p>
      </dgm:t>
    </dgm:pt>
    <dgm:pt modelId="{27A5DF5D-E443-44BA-A4DA-21B6F76AB92C}">
      <dgm:prSet phldrT="[Text]"/>
      <dgm:spPr/>
      <dgm:t>
        <a:bodyPr/>
        <a:lstStyle/>
        <a:p>
          <a:r>
            <a:rPr lang="en-US"/>
            <a:t>ESP dashboard 1: Output of “sub-space tracking”, 2- Operations dashboard based on Inverter data</a:t>
          </a:r>
        </a:p>
      </dgm:t>
    </dgm:pt>
    <dgm:pt modelId="{A124ED6C-AD9F-43A4-AB6A-9AD7473561B2}" type="parTrans" cxnId="{5425B893-6FDE-430E-8007-3711DA005CA6}">
      <dgm:prSet/>
      <dgm:spPr/>
      <dgm:t>
        <a:bodyPr/>
        <a:lstStyle/>
        <a:p>
          <a:endParaRPr lang="en-US"/>
        </a:p>
      </dgm:t>
    </dgm:pt>
    <dgm:pt modelId="{40DB0764-9E7D-48EB-8399-D59C89243DA2}" type="sibTrans" cxnId="{5425B893-6FDE-430E-8007-3711DA005CA6}">
      <dgm:prSet/>
      <dgm:spPr/>
      <dgm:t>
        <a:bodyPr/>
        <a:lstStyle/>
        <a:p>
          <a:endParaRPr lang="en-US"/>
        </a:p>
      </dgm:t>
    </dgm:pt>
    <dgm:pt modelId="{4A965A9A-41FA-4127-A954-816222F070FE}" type="pres">
      <dgm:prSet presAssocID="{7AF53726-71ED-46B0-82F5-D042CF0EE91E}" presName="mainComposite" presStyleCnt="0">
        <dgm:presLayoutVars>
          <dgm:chPref val="1"/>
          <dgm:dir/>
          <dgm:animOne val="branch"/>
          <dgm:animLvl val="lvl"/>
          <dgm:resizeHandles val="exact"/>
        </dgm:presLayoutVars>
      </dgm:prSet>
      <dgm:spPr/>
    </dgm:pt>
    <dgm:pt modelId="{AAF4A87E-7129-4B8F-B005-23C36A2F9F82}" type="pres">
      <dgm:prSet presAssocID="{7AF53726-71ED-46B0-82F5-D042CF0EE91E}" presName="hierFlow" presStyleCnt="0"/>
      <dgm:spPr/>
    </dgm:pt>
    <dgm:pt modelId="{FD3FA3DD-2799-471E-BCBC-3B22CA7F4200}" type="pres">
      <dgm:prSet presAssocID="{7AF53726-71ED-46B0-82F5-D042CF0EE91E}" presName="firstBuf" presStyleCnt="0"/>
      <dgm:spPr/>
    </dgm:pt>
    <dgm:pt modelId="{35935006-F2DD-4669-8C75-64337CBD9457}" type="pres">
      <dgm:prSet presAssocID="{7AF53726-71ED-46B0-82F5-D042CF0EE91E}" presName="hierChild1" presStyleCnt="0">
        <dgm:presLayoutVars>
          <dgm:chPref val="1"/>
          <dgm:animOne val="branch"/>
          <dgm:animLvl val="lvl"/>
        </dgm:presLayoutVars>
      </dgm:prSet>
      <dgm:spPr/>
    </dgm:pt>
    <dgm:pt modelId="{E5012E97-BD45-47C4-8FE2-8C8A6F64137F}" type="pres">
      <dgm:prSet presAssocID="{FED6473A-054A-41D5-99C2-831C33D250FB}" presName="Name14" presStyleCnt="0"/>
      <dgm:spPr/>
    </dgm:pt>
    <dgm:pt modelId="{901B7C92-3442-44E4-A0B1-EF6B56DEB804}" type="pres">
      <dgm:prSet presAssocID="{FED6473A-054A-41D5-99C2-831C33D250FB}" presName="level1Shape" presStyleLbl="node0" presStyleIdx="0" presStyleCnt="1">
        <dgm:presLayoutVars>
          <dgm:chPref val="3"/>
        </dgm:presLayoutVars>
      </dgm:prSet>
      <dgm:spPr/>
    </dgm:pt>
    <dgm:pt modelId="{AF9C6CC3-6CB4-426E-B4C2-FB6D262156D4}" type="pres">
      <dgm:prSet presAssocID="{FED6473A-054A-41D5-99C2-831C33D250FB}" presName="hierChild2" presStyleCnt="0"/>
      <dgm:spPr/>
    </dgm:pt>
    <dgm:pt modelId="{6F87FC1D-FC53-47D5-A3A0-40DB146E790F}" type="pres">
      <dgm:prSet presAssocID="{67096EEA-32BA-4895-9ECE-97C9ED5BE3BC}" presName="Name19" presStyleLbl="parChTrans1D2" presStyleIdx="0" presStyleCnt="1"/>
      <dgm:spPr/>
    </dgm:pt>
    <dgm:pt modelId="{A5179D9D-1C52-45A9-8890-F07A5FA4E4C8}" type="pres">
      <dgm:prSet presAssocID="{803C5A64-DF19-46B5-A92E-9BE8EC094544}" presName="Name21" presStyleCnt="0"/>
      <dgm:spPr/>
    </dgm:pt>
    <dgm:pt modelId="{43FD8873-BE86-4CD3-8786-120A4D58BB93}" type="pres">
      <dgm:prSet presAssocID="{803C5A64-DF19-46B5-A92E-9BE8EC094544}" presName="level2Shape" presStyleLbl="node2" presStyleIdx="0" presStyleCnt="1"/>
      <dgm:spPr/>
    </dgm:pt>
    <dgm:pt modelId="{BC6A5722-60C9-4626-9274-9A7A671517A0}" type="pres">
      <dgm:prSet presAssocID="{803C5A64-DF19-46B5-A92E-9BE8EC094544}" presName="hierChild3" presStyleCnt="0"/>
      <dgm:spPr/>
    </dgm:pt>
    <dgm:pt modelId="{4F8089CD-6E51-4A3B-AC08-B4E2F281DDE7}" type="pres">
      <dgm:prSet presAssocID="{47736BC2-F3D8-41E9-AC3B-7F412EB7CB80}" presName="Name19" presStyleLbl="parChTrans1D3" presStyleIdx="0" presStyleCnt="1"/>
      <dgm:spPr/>
    </dgm:pt>
    <dgm:pt modelId="{058C20B6-FEEB-4396-A001-BCF42E1BC0F4}" type="pres">
      <dgm:prSet presAssocID="{BF502747-553D-4C4D-8933-3F6F2502B7D4}" presName="Name21" presStyleCnt="0"/>
      <dgm:spPr/>
    </dgm:pt>
    <dgm:pt modelId="{6EB7FBA4-9CA8-4609-ACDD-0920520F17F9}" type="pres">
      <dgm:prSet presAssocID="{BF502747-553D-4C4D-8933-3F6F2502B7D4}" presName="level2Shape" presStyleLbl="node3" presStyleIdx="0" presStyleCnt="1"/>
      <dgm:spPr/>
    </dgm:pt>
    <dgm:pt modelId="{FF9865F8-1037-4D32-9A8E-BCD8DEC806DB}" type="pres">
      <dgm:prSet presAssocID="{BF502747-553D-4C4D-8933-3F6F2502B7D4}" presName="hierChild3" presStyleCnt="0"/>
      <dgm:spPr/>
    </dgm:pt>
    <dgm:pt modelId="{372A0241-FF97-4A2A-8F7F-0ABE6F5F557F}" type="pres">
      <dgm:prSet presAssocID="{65982C42-6F59-438A-86F7-242641BE52F6}" presName="Name19" presStyleLbl="parChTrans1D4" presStyleIdx="0" presStyleCnt="2"/>
      <dgm:spPr/>
    </dgm:pt>
    <dgm:pt modelId="{DD952428-FE98-40C1-A09B-DC4C9BEBF35B}" type="pres">
      <dgm:prSet presAssocID="{DC91036F-7B0B-4BDA-B32F-96D26D0C4B81}" presName="Name21" presStyleCnt="0"/>
      <dgm:spPr/>
    </dgm:pt>
    <dgm:pt modelId="{E2A7774C-4B26-41F0-8FDF-55BCA5E79FDC}" type="pres">
      <dgm:prSet presAssocID="{DC91036F-7B0B-4BDA-B32F-96D26D0C4B81}" presName="level2Shape" presStyleLbl="node4" presStyleIdx="0" presStyleCnt="2"/>
      <dgm:spPr/>
    </dgm:pt>
    <dgm:pt modelId="{3BE8293E-D7FB-4A77-A028-ADDA85D3DE49}" type="pres">
      <dgm:prSet presAssocID="{DC91036F-7B0B-4BDA-B32F-96D26D0C4B81}" presName="hierChild3" presStyleCnt="0"/>
      <dgm:spPr/>
    </dgm:pt>
    <dgm:pt modelId="{F4B0C01D-7F96-49B2-BFED-7ADF48946C95}" type="pres">
      <dgm:prSet presAssocID="{1EA0E72B-A326-4579-82DC-D8958F7157C8}" presName="Name19" presStyleLbl="parChTrans1D4" presStyleIdx="1" presStyleCnt="2"/>
      <dgm:spPr/>
    </dgm:pt>
    <dgm:pt modelId="{9AA7604F-1C16-4CA7-A9BA-6091318FFC11}" type="pres">
      <dgm:prSet presAssocID="{843B7622-B73B-41AC-A429-84C215913E2B}" presName="Name21" presStyleCnt="0"/>
      <dgm:spPr/>
    </dgm:pt>
    <dgm:pt modelId="{F606531E-DE8D-487A-A47D-1B8815893DD4}" type="pres">
      <dgm:prSet presAssocID="{843B7622-B73B-41AC-A429-84C215913E2B}" presName="level2Shape" presStyleLbl="node4" presStyleIdx="1" presStyleCnt="2"/>
      <dgm:spPr/>
    </dgm:pt>
    <dgm:pt modelId="{5AF6ED4A-DE43-4C31-A884-5A6580892A38}" type="pres">
      <dgm:prSet presAssocID="{843B7622-B73B-41AC-A429-84C215913E2B}" presName="hierChild3" presStyleCnt="0"/>
      <dgm:spPr/>
    </dgm:pt>
    <dgm:pt modelId="{E43B1FAA-20F5-47A7-B426-45BC8D74A775}" type="pres">
      <dgm:prSet presAssocID="{7AF53726-71ED-46B0-82F5-D042CF0EE91E}" presName="bgShapesFlow" presStyleCnt="0"/>
      <dgm:spPr/>
    </dgm:pt>
    <dgm:pt modelId="{13B5FC54-1531-43B8-B0A0-CD55372B8329}" type="pres">
      <dgm:prSet presAssocID="{61D10A39-D94F-423B-A89F-06D3EDAAF688}" presName="rectComp" presStyleCnt="0"/>
      <dgm:spPr/>
    </dgm:pt>
    <dgm:pt modelId="{87F0CDEC-4A43-4E69-80F9-ACD7BC2DE5F8}" type="pres">
      <dgm:prSet presAssocID="{61D10A39-D94F-423B-A89F-06D3EDAAF688}" presName="bgRect" presStyleLbl="bgShp" presStyleIdx="0" presStyleCnt="5"/>
      <dgm:spPr/>
    </dgm:pt>
    <dgm:pt modelId="{FFBDBFB1-B7CE-433E-A2A9-734615FF3FD1}" type="pres">
      <dgm:prSet presAssocID="{61D10A39-D94F-423B-A89F-06D3EDAAF688}" presName="bgRectTx" presStyleLbl="bgShp" presStyleIdx="0" presStyleCnt="5">
        <dgm:presLayoutVars>
          <dgm:bulletEnabled val="1"/>
        </dgm:presLayoutVars>
      </dgm:prSet>
      <dgm:spPr/>
    </dgm:pt>
    <dgm:pt modelId="{0F176470-7529-46D3-9EF6-783A72CC3F41}" type="pres">
      <dgm:prSet presAssocID="{61D10A39-D94F-423B-A89F-06D3EDAAF688}" presName="spComp" presStyleCnt="0"/>
      <dgm:spPr/>
    </dgm:pt>
    <dgm:pt modelId="{87D00139-7FD6-4B7E-9C10-C3E18C2EFE2B}" type="pres">
      <dgm:prSet presAssocID="{61D10A39-D94F-423B-A89F-06D3EDAAF688}" presName="vSp" presStyleCnt="0"/>
      <dgm:spPr/>
    </dgm:pt>
    <dgm:pt modelId="{5F87EE0C-9723-417B-AF5D-7CA3F07858EF}" type="pres">
      <dgm:prSet presAssocID="{B0F47DD9-9068-47BF-BD34-614E92ECE8A6}" presName="rectComp" presStyleCnt="0"/>
      <dgm:spPr/>
    </dgm:pt>
    <dgm:pt modelId="{DF186EC7-103B-43C6-B5BE-7E53BBC823EB}" type="pres">
      <dgm:prSet presAssocID="{B0F47DD9-9068-47BF-BD34-614E92ECE8A6}" presName="bgRect" presStyleLbl="bgShp" presStyleIdx="1" presStyleCnt="5"/>
      <dgm:spPr/>
    </dgm:pt>
    <dgm:pt modelId="{26B4AB3D-4B61-455E-86AC-D2CBF13B5B96}" type="pres">
      <dgm:prSet presAssocID="{B0F47DD9-9068-47BF-BD34-614E92ECE8A6}" presName="bgRectTx" presStyleLbl="bgShp" presStyleIdx="1" presStyleCnt="5">
        <dgm:presLayoutVars>
          <dgm:bulletEnabled val="1"/>
        </dgm:presLayoutVars>
      </dgm:prSet>
      <dgm:spPr/>
    </dgm:pt>
    <dgm:pt modelId="{AF16EBDE-042F-4661-96BF-2FF48BBBBC1B}" type="pres">
      <dgm:prSet presAssocID="{B0F47DD9-9068-47BF-BD34-614E92ECE8A6}" presName="spComp" presStyleCnt="0"/>
      <dgm:spPr/>
    </dgm:pt>
    <dgm:pt modelId="{2CCF5BFA-0EF8-4ED6-91A0-22F52B57D5B5}" type="pres">
      <dgm:prSet presAssocID="{B0F47DD9-9068-47BF-BD34-614E92ECE8A6}" presName="vSp" presStyleCnt="0"/>
      <dgm:spPr/>
    </dgm:pt>
    <dgm:pt modelId="{533D3332-E2FE-42FD-A563-98A5B68714AC}" type="pres">
      <dgm:prSet presAssocID="{39B1F625-B5B4-4AF3-A4F3-9B89E571C6F2}" presName="rectComp" presStyleCnt="0"/>
      <dgm:spPr/>
    </dgm:pt>
    <dgm:pt modelId="{80CBF795-3B57-4F3A-A2B2-6F887FA791AB}" type="pres">
      <dgm:prSet presAssocID="{39B1F625-B5B4-4AF3-A4F3-9B89E571C6F2}" presName="bgRect" presStyleLbl="bgShp" presStyleIdx="2" presStyleCnt="5"/>
      <dgm:spPr/>
    </dgm:pt>
    <dgm:pt modelId="{18ACA638-70F8-4A40-AC1D-3BD13E200098}" type="pres">
      <dgm:prSet presAssocID="{39B1F625-B5B4-4AF3-A4F3-9B89E571C6F2}" presName="bgRectTx" presStyleLbl="bgShp" presStyleIdx="2" presStyleCnt="5">
        <dgm:presLayoutVars>
          <dgm:bulletEnabled val="1"/>
        </dgm:presLayoutVars>
      </dgm:prSet>
      <dgm:spPr/>
    </dgm:pt>
    <dgm:pt modelId="{E2439C5E-4805-4679-8396-3A5DBA326B9F}" type="pres">
      <dgm:prSet presAssocID="{39B1F625-B5B4-4AF3-A4F3-9B89E571C6F2}" presName="spComp" presStyleCnt="0"/>
      <dgm:spPr/>
    </dgm:pt>
    <dgm:pt modelId="{B6D1648A-EEB3-4B47-91B0-2E9F39D61B53}" type="pres">
      <dgm:prSet presAssocID="{39B1F625-B5B4-4AF3-A4F3-9B89E571C6F2}" presName="vSp" presStyleCnt="0"/>
      <dgm:spPr/>
    </dgm:pt>
    <dgm:pt modelId="{2D37CCFC-B217-450F-BC24-4F7244535257}" type="pres">
      <dgm:prSet presAssocID="{14CA001E-06E6-4B93-8D47-DDA2EB98721C}" presName="rectComp" presStyleCnt="0"/>
      <dgm:spPr/>
    </dgm:pt>
    <dgm:pt modelId="{2CB9C0B4-368D-458B-9A7B-29A480C2DE06}" type="pres">
      <dgm:prSet presAssocID="{14CA001E-06E6-4B93-8D47-DDA2EB98721C}" presName="bgRect" presStyleLbl="bgShp" presStyleIdx="3" presStyleCnt="5"/>
      <dgm:spPr/>
    </dgm:pt>
    <dgm:pt modelId="{C7574D90-60D0-409A-855C-4FB189947FF0}" type="pres">
      <dgm:prSet presAssocID="{14CA001E-06E6-4B93-8D47-DDA2EB98721C}" presName="bgRectTx" presStyleLbl="bgShp" presStyleIdx="3" presStyleCnt="5">
        <dgm:presLayoutVars>
          <dgm:bulletEnabled val="1"/>
        </dgm:presLayoutVars>
      </dgm:prSet>
      <dgm:spPr/>
    </dgm:pt>
    <dgm:pt modelId="{C5A26FE3-A61D-4524-8615-9C14432F465A}" type="pres">
      <dgm:prSet presAssocID="{14CA001E-06E6-4B93-8D47-DDA2EB98721C}" presName="spComp" presStyleCnt="0"/>
      <dgm:spPr/>
    </dgm:pt>
    <dgm:pt modelId="{FD191C48-1863-481A-BF57-5D689958A8F8}" type="pres">
      <dgm:prSet presAssocID="{14CA001E-06E6-4B93-8D47-DDA2EB98721C}" presName="vSp" presStyleCnt="0"/>
      <dgm:spPr/>
    </dgm:pt>
    <dgm:pt modelId="{7165D3C9-7280-4EA8-A438-BE41423C52F1}" type="pres">
      <dgm:prSet presAssocID="{27A5DF5D-E443-44BA-A4DA-21B6F76AB92C}" presName="rectComp" presStyleCnt="0"/>
      <dgm:spPr/>
    </dgm:pt>
    <dgm:pt modelId="{417E2C6A-A96F-4FFA-80B1-DA502038416B}" type="pres">
      <dgm:prSet presAssocID="{27A5DF5D-E443-44BA-A4DA-21B6F76AB92C}" presName="bgRect" presStyleLbl="bgShp" presStyleIdx="4" presStyleCnt="5"/>
      <dgm:spPr/>
    </dgm:pt>
    <dgm:pt modelId="{00A8CC60-92B3-42D9-B62F-6A7C3B5507EC}" type="pres">
      <dgm:prSet presAssocID="{27A5DF5D-E443-44BA-A4DA-21B6F76AB92C}" presName="bgRectTx" presStyleLbl="bgShp" presStyleIdx="4" presStyleCnt="5">
        <dgm:presLayoutVars>
          <dgm:bulletEnabled val="1"/>
        </dgm:presLayoutVars>
      </dgm:prSet>
      <dgm:spPr/>
    </dgm:pt>
  </dgm:ptLst>
  <dgm:cxnLst>
    <dgm:cxn modelId="{F6065703-ADBC-411C-B32D-8EFBFC141653}" type="presOf" srcId="{B0F47DD9-9068-47BF-BD34-614E92ECE8A6}" destId="{DF186EC7-103B-43C6-B5BE-7E53BBC823EB}" srcOrd="0" destOrd="0" presId="urn:microsoft.com/office/officeart/2005/8/layout/hierarchy6"/>
    <dgm:cxn modelId="{FA6D0E18-903F-44A6-A1AF-11CB2F6723F6}" type="presOf" srcId="{47736BC2-F3D8-41E9-AC3B-7F412EB7CB80}" destId="{4F8089CD-6E51-4A3B-AC08-B4E2F281DDE7}" srcOrd="0" destOrd="0" presId="urn:microsoft.com/office/officeart/2005/8/layout/hierarchy6"/>
    <dgm:cxn modelId="{D0B7E72D-F1B9-48B3-B980-ACD2E67044A8}" type="presOf" srcId="{39B1F625-B5B4-4AF3-A4F3-9B89E571C6F2}" destId="{80CBF795-3B57-4F3A-A2B2-6F887FA791AB}" srcOrd="0" destOrd="0" presId="urn:microsoft.com/office/officeart/2005/8/layout/hierarchy6"/>
    <dgm:cxn modelId="{D177FC2F-6C51-40F1-9CEE-6301CFCB8945}" type="presOf" srcId="{843B7622-B73B-41AC-A429-84C215913E2B}" destId="{F606531E-DE8D-487A-A47D-1B8815893DD4}" srcOrd="0" destOrd="0" presId="urn:microsoft.com/office/officeart/2005/8/layout/hierarchy6"/>
    <dgm:cxn modelId="{69CD7B33-87F5-40F5-B762-EA1916681884}" type="presOf" srcId="{B0F47DD9-9068-47BF-BD34-614E92ECE8A6}" destId="{26B4AB3D-4B61-455E-86AC-D2CBF13B5B96}" srcOrd="1" destOrd="0" presId="urn:microsoft.com/office/officeart/2005/8/layout/hierarchy6"/>
    <dgm:cxn modelId="{FE18BB3B-4278-4F6A-AD0A-3BD4E1AFC5BB}" srcId="{BF502747-553D-4C4D-8933-3F6F2502B7D4}" destId="{DC91036F-7B0B-4BDA-B32F-96D26D0C4B81}" srcOrd="0" destOrd="0" parTransId="{65982C42-6F59-438A-86F7-242641BE52F6}" sibTransId="{CC0FF116-1669-456C-9497-EB6550725F9B}"/>
    <dgm:cxn modelId="{C2C41A5D-5812-4B7A-A06A-6797D27FBC68}" srcId="{7AF53726-71ED-46B0-82F5-D042CF0EE91E}" destId="{FED6473A-054A-41D5-99C2-831C33D250FB}" srcOrd="0" destOrd="0" parTransId="{C163954F-4F3E-4CB4-B6B4-BA31A7F1B478}" sibTransId="{9156A270-375A-4AA2-889B-13322EE7C6E4}"/>
    <dgm:cxn modelId="{32D59A65-920D-4988-97AA-166B74A7330A}" type="presOf" srcId="{7AF53726-71ED-46B0-82F5-D042CF0EE91E}" destId="{4A965A9A-41FA-4127-A954-816222F070FE}" srcOrd="0" destOrd="0" presId="urn:microsoft.com/office/officeart/2005/8/layout/hierarchy6"/>
    <dgm:cxn modelId="{A64E3866-15D9-44B3-81DA-5ED0AEE02EE1}" type="presOf" srcId="{61D10A39-D94F-423B-A89F-06D3EDAAF688}" destId="{FFBDBFB1-B7CE-433E-A2A9-734615FF3FD1}" srcOrd="1" destOrd="0" presId="urn:microsoft.com/office/officeart/2005/8/layout/hierarchy6"/>
    <dgm:cxn modelId="{F85F4947-27F3-4F3E-9FA3-2C2228CBAA3D}" type="presOf" srcId="{BF502747-553D-4C4D-8933-3F6F2502B7D4}" destId="{6EB7FBA4-9CA8-4609-ACDD-0920520F17F9}" srcOrd="0" destOrd="0" presId="urn:microsoft.com/office/officeart/2005/8/layout/hierarchy6"/>
    <dgm:cxn modelId="{8ED90975-F263-4EC1-B1C7-1B0E5BE6D317}" type="presOf" srcId="{DC91036F-7B0B-4BDA-B32F-96D26D0C4B81}" destId="{E2A7774C-4B26-41F0-8FDF-55BCA5E79FDC}" srcOrd="0" destOrd="0" presId="urn:microsoft.com/office/officeart/2005/8/layout/hierarchy6"/>
    <dgm:cxn modelId="{1E171F80-F248-4489-ACBA-A53A74EC7B9B}" type="presOf" srcId="{61D10A39-D94F-423B-A89F-06D3EDAAF688}" destId="{87F0CDEC-4A43-4E69-80F9-ACD7BC2DE5F8}" srcOrd="0" destOrd="0" presId="urn:microsoft.com/office/officeart/2005/8/layout/hierarchy6"/>
    <dgm:cxn modelId="{B3767683-D13F-4350-89D7-E7886285CA19}" type="presOf" srcId="{39B1F625-B5B4-4AF3-A4F3-9B89E571C6F2}" destId="{18ACA638-70F8-4A40-AC1D-3BD13E200098}" srcOrd="1" destOrd="0" presId="urn:microsoft.com/office/officeart/2005/8/layout/hierarchy6"/>
    <dgm:cxn modelId="{0C2D708B-A4F5-4B15-A60C-FACB9891B0A3}" type="presOf" srcId="{14CA001E-06E6-4B93-8D47-DDA2EB98721C}" destId="{2CB9C0B4-368D-458B-9A7B-29A480C2DE06}" srcOrd="0" destOrd="0" presId="urn:microsoft.com/office/officeart/2005/8/layout/hierarchy6"/>
    <dgm:cxn modelId="{19A7B98E-6846-4956-A84B-F55A27E25C6F}" type="presOf" srcId="{27A5DF5D-E443-44BA-A4DA-21B6F76AB92C}" destId="{00A8CC60-92B3-42D9-B62F-6A7C3B5507EC}" srcOrd="1" destOrd="0" presId="urn:microsoft.com/office/officeart/2005/8/layout/hierarchy6"/>
    <dgm:cxn modelId="{5425B893-6FDE-430E-8007-3711DA005CA6}" srcId="{7AF53726-71ED-46B0-82F5-D042CF0EE91E}" destId="{27A5DF5D-E443-44BA-A4DA-21B6F76AB92C}" srcOrd="5" destOrd="0" parTransId="{A124ED6C-AD9F-43A4-AB6A-9AD7473561B2}" sibTransId="{40DB0764-9E7D-48EB-8399-D59C89243DA2}"/>
    <dgm:cxn modelId="{162C16A8-4460-45F1-B585-25048EF0AB7E}" type="presOf" srcId="{1EA0E72B-A326-4579-82DC-D8958F7157C8}" destId="{F4B0C01D-7F96-49B2-BFED-7ADF48946C95}" srcOrd="0" destOrd="0" presId="urn:microsoft.com/office/officeart/2005/8/layout/hierarchy6"/>
    <dgm:cxn modelId="{DC72E5AF-5EF4-447A-8B45-BFBBA4EA3B5F}" srcId="{7AF53726-71ED-46B0-82F5-D042CF0EE91E}" destId="{B0F47DD9-9068-47BF-BD34-614E92ECE8A6}" srcOrd="2" destOrd="0" parTransId="{3332C628-46A1-49DC-8D9A-C75D260C73EF}" sibTransId="{EC634FF6-C158-4CBF-ABE9-229380E1E3E4}"/>
    <dgm:cxn modelId="{53922DBC-1282-45AB-AEDA-2BD6D07E87C1}" type="presOf" srcId="{14CA001E-06E6-4B93-8D47-DDA2EB98721C}" destId="{C7574D90-60D0-409A-855C-4FB189947FF0}" srcOrd="1" destOrd="0" presId="urn:microsoft.com/office/officeart/2005/8/layout/hierarchy6"/>
    <dgm:cxn modelId="{CEC1C3C2-1087-4DBE-A8B7-7DC9CEF4EBF0}" type="presOf" srcId="{67096EEA-32BA-4895-9ECE-97C9ED5BE3BC}" destId="{6F87FC1D-FC53-47D5-A3A0-40DB146E790F}" srcOrd="0" destOrd="0" presId="urn:microsoft.com/office/officeart/2005/8/layout/hierarchy6"/>
    <dgm:cxn modelId="{7CE304D0-A00A-4F0A-AC0D-F7C0C3A6BA5E}" srcId="{7AF53726-71ED-46B0-82F5-D042CF0EE91E}" destId="{39B1F625-B5B4-4AF3-A4F3-9B89E571C6F2}" srcOrd="3" destOrd="0" parTransId="{2B8AE545-8B90-4CF4-B6A8-97331491F725}" sibTransId="{7B97E7D9-7E84-4777-BE51-799F47772E2F}"/>
    <dgm:cxn modelId="{4BE1DDD0-021C-4C01-A8CA-EC2E9794CF18}" srcId="{7AF53726-71ED-46B0-82F5-D042CF0EE91E}" destId="{14CA001E-06E6-4B93-8D47-DDA2EB98721C}" srcOrd="4" destOrd="0" parTransId="{D8F6D39F-4A6F-42FD-ADE2-6041B2A5A4E8}" sibTransId="{AFC8748C-2F5C-47F9-BB5D-325CB2AB977C}"/>
    <dgm:cxn modelId="{4BD276D3-44D2-413C-9FF0-591442BCD732}" srcId="{DC91036F-7B0B-4BDA-B32F-96D26D0C4B81}" destId="{843B7622-B73B-41AC-A429-84C215913E2B}" srcOrd="0" destOrd="0" parTransId="{1EA0E72B-A326-4579-82DC-D8958F7157C8}" sibTransId="{7097CB70-5F5B-43C1-817C-89720956B6D8}"/>
    <dgm:cxn modelId="{8315CED4-A8FE-48DE-A493-B40D1100DE41}" type="presOf" srcId="{65982C42-6F59-438A-86F7-242641BE52F6}" destId="{372A0241-FF97-4A2A-8F7F-0ABE6F5F557F}" srcOrd="0" destOrd="0" presId="urn:microsoft.com/office/officeart/2005/8/layout/hierarchy6"/>
    <dgm:cxn modelId="{10CE69D8-194B-4568-A373-89CEB9003008}" srcId="{803C5A64-DF19-46B5-A92E-9BE8EC094544}" destId="{BF502747-553D-4C4D-8933-3F6F2502B7D4}" srcOrd="0" destOrd="0" parTransId="{47736BC2-F3D8-41E9-AC3B-7F412EB7CB80}" sibTransId="{00F564E5-7FAC-4C29-B964-9233CB588E2E}"/>
    <dgm:cxn modelId="{878403E3-5080-49A5-B11C-0DCB99ABB6FE}" type="presOf" srcId="{27A5DF5D-E443-44BA-A4DA-21B6F76AB92C}" destId="{417E2C6A-A96F-4FFA-80B1-DA502038416B}" srcOrd="0" destOrd="0" presId="urn:microsoft.com/office/officeart/2005/8/layout/hierarchy6"/>
    <dgm:cxn modelId="{68D891E9-156E-41AC-A9F7-8404F62DC743}" srcId="{FED6473A-054A-41D5-99C2-831C33D250FB}" destId="{803C5A64-DF19-46B5-A92E-9BE8EC094544}" srcOrd="0" destOrd="0" parTransId="{67096EEA-32BA-4895-9ECE-97C9ED5BE3BC}" sibTransId="{4DD1A522-F6A1-434B-ADF2-E986C56C7759}"/>
    <dgm:cxn modelId="{CF08FEF1-D77B-48F1-8098-B3000E31ABF4}" type="presOf" srcId="{803C5A64-DF19-46B5-A92E-9BE8EC094544}" destId="{43FD8873-BE86-4CD3-8786-120A4D58BB93}" srcOrd="0" destOrd="0" presId="urn:microsoft.com/office/officeart/2005/8/layout/hierarchy6"/>
    <dgm:cxn modelId="{6D4837F4-F0A3-4214-A50C-3DDE4AD029A9}" type="presOf" srcId="{FED6473A-054A-41D5-99C2-831C33D250FB}" destId="{901B7C92-3442-44E4-A0B1-EF6B56DEB804}" srcOrd="0" destOrd="0" presId="urn:microsoft.com/office/officeart/2005/8/layout/hierarchy6"/>
    <dgm:cxn modelId="{3D9DFAFB-0227-4C3E-9D14-3A769C559BF8}" srcId="{7AF53726-71ED-46B0-82F5-D042CF0EE91E}" destId="{61D10A39-D94F-423B-A89F-06D3EDAAF688}" srcOrd="1" destOrd="0" parTransId="{6D5128B9-4B7D-4039-9DD0-E548EE3947D0}" sibTransId="{345894A1-C010-4168-B1CA-84609A22C295}"/>
    <dgm:cxn modelId="{5E228416-E423-441E-A3C1-1F2137E46165}" type="presParOf" srcId="{4A965A9A-41FA-4127-A954-816222F070FE}" destId="{AAF4A87E-7129-4B8F-B005-23C36A2F9F82}" srcOrd="0" destOrd="0" presId="urn:microsoft.com/office/officeart/2005/8/layout/hierarchy6"/>
    <dgm:cxn modelId="{0CFFE4AF-D8D5-4D12-B4B8-2BB1EF1482D6}" type="presParOf" srcId="{AAF4A87E-7129-4B8F-B005-23C36A2F9F82}" destId="{FD3FA3DD-2799-471E-BCBC-3B22CA7F4200}" srcOrd="0" destOrd="0" presId="urn:microsoft.com/office/officeart/2005/8/layout/hierarchy6"/>
    <dgm:cxn modelId="{78A945F9-7BC4-4864-897A-87A4BD6D4B1E}" type="presParOf" srcId="{AAF4A87E-7129-4B8F-B005-23C36A2F9F82}" destId="{35935006-F2DD-4669-8C75-64337CBD9457}" srcOrd="1" destOrd="0" presId="urn:microsoft.com/office/officeart/2005/8/layout/hierarchy6"/>
    <dgm:cxn modelId="{10DA0C1A-A053-40D7-9C65-075D255F0F14}" type="presParOf" srcId="{35935006-F2DD-4669-8C75-64337CBD9457}" destId="{E5012E97-BD45-47C4-8FE2-8C8A6F64137F}" srcOrd="0" destOrd="0" presId="urn:microsoft.com/office/officeart/2005/8/layout/hierarchy6"/>
    <dgm:cxn modelId="{9A5743E3-B5B9-4BB2-9C83-BB0E6D887D74}" type="presParOf" srcId="{E5012E97-BD45-47C4-8FE2-8C8A6F64137F}" destId="{901B7C92-3442-44E4-A0B1-EF6B56DEB804}" srcOrd="0" destOrd="0" presId="urn:microsoft.com/office/officeart/2005/8/layout/hierarchy6"/>
    <dgm:cxn modelId="{087BB997-0011-48F6-A86B-524F0DA09F86}" type="presParOf" srcId="{E5012E97-BD45-47C4-8FE2-8C8A6F64137F}" destId="{AF9C6CC3-6CB4-426E-B4C2-FB6D262156D4}" srcOrd="1" destOrd="0" presId="urn:microsoft.com/office/officeart/2005/8/layout/hierarchy6"/>
    <dgm:cxn modelId="{9052E756-D8EB-4D86-BF9B-BF09FE7F1C6A}" type="presParOf" srcId="{AF9C6CC3-6CB4-426E-B4C2-FB6D262156D4}" destId="{6F87FC1D-FC53-47D5-A3A0-40DB146E790F}" srcOrd="0" destOrd="0" presId="urn:microsoft.com/office/officeart/2005/8/layout/hierarchy6"/>
    <dgm:cxn modelId="{AD5A36FC-3599-467B-84FE-365EC2EBF9BE}" type="presParOf" srcId="{AF9C6CC3-6CB4-426E-B4C2-FB6D262156D4}" destId="{A5179D9D-1C52-45A9-8890-F07A5FA4E4C8}" srcOrd="1" destOrd="0" presId="urn:microsoft.com/office/officeart/2005/8/layout/hierarchy6"/>
    <dgm:cxn modelId="{AFE0173A-1D03-4CF4-B5B6-814C0C510B85}" type="presParOf" srcId="{A5179D9D-1C52-45A9-8890-F07A5FA4E4C8}" destId="{43FD8873-BE86-4CD3-8786-120A4D58BB93}" srcOrd="0" destOrd="0" presId="urn:microsoft.com/office/officeart/2005/8/layout/hierarchy6"/>
    <dgm:cxn modelId="{B06C86F6-60D9-455F-AC80-8319B21A4E91}" type="presParOf" srcId="{A5179D9D-1C52-45A9-8890-F07A5FA4E4C8}" destId="{BC6A5722-60C9-4626-9274-9A7A671517A0}" srcOrd="1" destOrd="0" presId="urn:microsoft.com/office/officeart/2005/8/layout/hierarchy6"/>
    <dgm:cxn modelId="{02218A5F-3115-4FA1-AECF-AC70EEB492FD}" type="presParOf" srcId="{BC6A5722-60C9-4626-9274-9A7A671517A0}" destId="{4F8089CD-6E51-4A3B-AC08-B4E2F281DDE7}" srcOrd="0" destOrd="0" presId="urn:microsoft.com/office/officeart/2005/8/layout/hierarchy6"/>
    <dgm:cxn modelId="{377B473B-E6BB-46B9-8208-B4606B199B57}" type="presParOf" srcId="{BC6A5722-60C9-4626-9274-9A7A671517A0}" destId="{058C20B6-FEEB-4396-A001-BCF42E1BC0F4}" srcOrd="1" destOrd="0" presId="urn:microsoft.com/office/officeart/2005/8/layout/hierarchy6"/>
    <dgm:cxn modelId="{1753B40E-219D-437D-9594-225114CE736F}" type="presParOf" srcId="{058C20B6-FEEB-4396-A001-BCF42E1BC0F4}" destId="{6EB7FBA4-9CA8-4609-ACDD-0920520F17F9}" srcOrd="0" destOrd="0" presId="urn:microsoft.com/office/officeart/2005/8/layout/hierarchy6"/>
    <dgm:cxn modelId="{E59F0D47-5E03-44DA-94A3-1D4409AFA223}" type="presParOf" srcId="{058C20B6-FEEB-4396-A001-BCF42E1BC0F4}" destId="{FF9865F8-1037-4D32-9A8E-BCD8DEC806DB}" srcOrd="1" destOrd="0" presId="urn:microsoft.com/office/officeart/2005/8/layout/hierarchy6"/>
    <dgm:cxn modelId="{538CE66E-1A57-4A00-BC53-7AF6A7542926}" type="presParOf" srcId="{FF9865F8-1037-4D32-9A8E-BCD8DEC806DB}" destId="{372A0241-FF97-4A2A-8F7F-0ABE6F5F557F}" srcOrd="0" destOrd="0" presId="urn:microsoft.com/office/officeart/2005/8/layout/hierarchy6"/>
    <dgm:cxn modelId="{9007180E-A406-4533-8279-3D4AE5CA6C26}" type="presParOf" srcId="{FF9865F8-1037-4D32-9A8E-BCD8DEC806DB}" destId="{DD952428-FE98-40C1-A09B-DC4C9BEBF35B}" srcOrd="1" destOrd="0" presId="urn:microsoft.com/office/officeart/2005/8/layout/hierarchy6"/>
    <dgm:cxn modelId="{EDC35BC1-11D7-45F3-9A24-3E32BECC607B}" type="presParOf" srcId="{DD952428-FE98-40C1-A09B-DC4C9BEBF35B}" destId="{E2A7774C-4B26-41F0-8FDF-55BCA5E79FDC}" srcOrd="0" destOrd="0" presId="urn:microsoft.com/office/officeart/2005/8/layout/hierarchy6"/>
    <dgm:cxn modelId="{B7C5F735-404E-4353-9DDC-9511E45BE210}" type="presParOf" srcId="{DD952428-FE98-40C1-A09B-DC4C9BEBF35B}" destId="{3BE8293E-D7FB-4A77-A028-ADDA85D3DE49}" srcOrd="1" destOrd="0" presId="urn:microsoft.com/office/officeart/2005/8/layout/hierarchy6"/>
    <dgm:cxn modelId="{0E90A284-030D-4A13-8F31-8CF5711E0145}" type="presParOf" srcId="{3BE8293E-D7FB-4A77-A028-ADDA85D3DE49}" destId="{F4B0C01D-7F96-49B2-BFED-7ADF48946C95}" srcOrd="0" destOrd="0" presId="urn:microsoft.com/office/officeart/2005/8/layout/hierarchy6"/>
    <dgm:cxn modelId="{B3ED21EE-6A49-4512-86F1-B3DECF9677C6}" type="presParOf" srcId="{3BE8293E-D7FB-4A77-A028-ADDA85D3DE49}" destId="{9AA7604F-1C16-4CA7-A9BA-6091318FFC11}" srcOrd="1" destOrd="0" presId="urn:microsoft.com/office/officeart/2005/8/layout/hierarchy6"/>
    <dgm:cxn modelId="{0207D040-359C-4869-8D08-D4A1583EF597}" type="presParOf" srcId="{9AA7604F-1C16-4CA7-A9BA-6091318FFC11}" destId="{F606531E-DE8D-487A-A47D-1B8815893DD4}" srcOrd="0" destOrd="0" presId="urn:microsoft.com/office/officeart/2005/8/layout/hierarchy6"/>
    <dgm:cxn modelId="{E0B5B685-43D7-4129-8D2A-64097CD0F819}" type="presParOf" srcId="{9AA7604F-1C16-4CA7-A9BA-6091318FFC11}" destId="{5AF6ED4A-DE43-4C31-A884-5A6580892A38}" srcOrd="1" destOrd="0" presId="urn:microsoft.com/office/officeart/2005/8/layout/hierarchy6"/>
    <dgm:cxn modelId="{FF02F693-5B0B-4497-856B-6E40E2F67BDD}" type="presParOf" srcId="{4A965A9A-41FA-4127-A954-816222F070FE}" destId="{E43B1FAA-20F5-47A7-B426-45BC8D74A775}" srcOrd="1" destOrd="0" presId="urn:microsoft.com/office/officeart/2005/8/layout/hierarchy6"/>
    <dgm:cxn modelId="{48740A45-4596-4E68-84E6-5C6C1F2E6123}" type="presParOf" srcId="{E43B1FAA-20F5-47A7-B426-45BC8D74A775}" destId="{13B5FC54-1531-43B8-B0A0-CD55372B8329}" srcOrd="0" destOrd="0" presId="urn:microsoft.com/office/officeart/2005/8/layout/hierarchy6"/>
    <dgm:cxn modelId="{E95E2E15-355D-4671-86AE-2A8C30DE62B1}" type="presParOf" srcId="{13B5FC54-1531-43B8-B0A0-CD55372B8329}" destId="{87F0CDEC-4A43-4E69-80F9-ACD7BC2DE5F8}" srcOrd="0" destOrd="0" presId="urn:microsoft.com/office/officeart/2005/8/layout/hierarchy6"/>
    <dgm:cxn modelId="{DAC829F9-8B6E-43CB-BFFA-4A50AE29441A}" type="presParOf" srcId="{13B5FC54-1531-43B8-B0A0-CD55372B8329}" destId="{FFBDBFB1-B7CE-433E-A2A9-734615FF3FD1}" srcOrd="1" destOrd="0" presId="urn:microsoft.com/office/officeart/2005/8/layout/hierarchy6"/>
    <dgm:cxn modelId="{98C34341-EF1A-4156-B462-081207943AD5}" type="presParOf" srcId="{E43B1FAA-20F5-47A7-B426-45BC8D74A775}" destId="{0F176470-7529-46D3-9EF6-783A72CC3F41}" srcOrd="1" destOrd="0" presId="urn:microsoft.com/office/officeart/2005/8/layout/hierarchy6"/>
    <dgm:cxn modelId="{CE0FABDA-7361-47BE-8CCA-D7073EE96DC9}" type="presParOf" srcId="{0F176470-7529-46D3-9EF6-783A72CC3F41}" destId="{87D00139-7FD6-4B7E-9C10-C3E18C2EFE2B}" srcOrd="0" destOrd="0" presId="urn:microsoft.com/office/officeart/2005/8/layout/hierarchy6"/>
    <dgm:cxn modelId="{4CAE124C-BB34-4408-8B3F-165B0EAC98AF}" type="presParOf" srcId="{E43B1FAA-20F5-47A7-B426-45BC8D74A775}" destId="{5F87EE0C-9723-417B-AF5D-7CA3F07858EF}" srcOrd="2" destOrd="0" presId="urn:microsoft.com/office/officeart/2005/8/layout/hierarchy6"/>
    <dgm:cxn modelId="{AC41D827-36E4-4678-8440-3FC9803D95C5}" type="presParOf" srcId="{5F87EE0C-9723-417B-AF5D-7CA3F07858EF}" destId="{DF186EC7-103B-43C6-B5BE-7E53BBC823EB}" srcOrd="0" destOrd="0" presId="urn:microsoft.com/office/officeart/2005/8/layout/hierarchy6"/>
    <dgm:cxn modelId="{1936D5C8-7083-4AB7-9CBC-5529F053A717}" type="presParOf" srcId="{5F87EE0C-9723-417B-AF5D-7CA3F07858EF}" destId="{26B4AB3D-4B61-455E-86AC-D2CBF13B5B96}" srcOrd="1" destOrd="0" presId="urn:microsoft.com/office/officeart/2005/8/layout/hierarchy6"/>
    <dgm:cxn modelId="{D8F63C8F-F7D0-4D16-9F80-75CF2870215B}" type="presParOf" srcId="{E43B1FAA-20F5-47A7-B426-45BC8D74A775}" destId="{AF16EBDE-042F-4661-96BF-2FF48BBBBC1B}" srcOrd="3" destOrd="0" presId="urn:microsoft.com/office/officeart/2005/8/layout/hierarchy6"/>
    <dgm:cxn modelId="{3E1B50F6-44DA-4AAB-8F87-DF75206365E4}" type="presParOf" srcId="{AF16EBDE-042F-4661-96BF-2FF48BBBBC1B}" destId="{2CCF5BFA-0EF8-4ED6-91A0-22F52B57D5B5}" srcOrd="0" destOrd="0" presId="urn:microsoft.com/office/officeart/2005/8/layout/hierarchy6"/>
    <dgm:cxn modelId="{1758C4BC-F1E1-4511-A83F-F75B550A0F38}" type="presParOf" srcId="{E43B1FAA-20F5-47A7-B426-45BC8D74A775}" destId="{533D3332-E2FE-42FD-A563-98A5B68714AC}" srcOrd="4" destOrd="0" presId="urn:microsoft.com/office/officeart/2005/8/layout/hierarchy6"/>
    <dgm:cxn modelId="{2FC05922-F55B-4AC6-BEAE-3F822F0D74AE}" type="presParOf" srcId="{533D3332-E2FE-42FD-A563-98A5B68714AC}" destId="{80CBF795-3B57-4F3A-A2B2-6F887FA791AB}" srcOrd="0" destOrd="0" presId="urn:microsoft.com/office/officeart/2005/8/layout/hierarchy6"/>
    <dgm:cxn modelId="{F2D6FEAE-F87C-45C9-9839-D9BA97969EA5}" type="presParOf" srcId="{533D3332-E2FE-42FD-A563-98A5B68714AC}" destId="{18ACA638-70F8-4A40-AC1D-3BD13E200098}" srcOrd="1" destOrd="0" presId="urn:microsoft.com/office/officeart/2005/8/layout/hierarchy6"/>
    <dgm:cxn modelId="{584E5354-8F60-48A6-9994-E9BBDADC8925}" type="presParOf" srcId="{E43B1FAA-20F5-47A7-B426-45BC8D74A775}" destId="{E2439C5E-4805-4679-8396-3A5DBA326B9F}" srcOrd="5" destOrd="0" presId="urn:microsoft.com/office/officeart/2005/8/layout/hierarchy6"/>
    <dgm:cxn modelId="{482B00C6-17F4-49D1-9B95-0D6201FC7AE4}" type="presParOf" srcId="{E2439C5E-4805-4679-8396-3A5DBA326B9F}" destId="{B6D1648A-EEB3-4B47-91B0-2E9F39D61B53}" srcOrd="0" destOrd="0" presId="urn:microsoft.com/office/officeart/2005/8/layout/hierarchy6"/>
    <dgm:cxn modelId="{DC934780-D41C-4055-B177-245BF7FCA532}" type="presParOf" srcId="{E43B1FAA-20F5-47A7-B426-45BC8D74A775}" destId="{2D37CCFC-B217-450F-BC24-4F7244535257}" srcOrd="6" destOrd="0" presId="urn:microsoft.com/office/officeart/2005/8/layout/hierarchy6"/>
    <dgm:cxn modelId="{6CD0DF47-D618-4BD6-A068-DF8248DFEB25}" type="presParOf" srcId="{2D37CCFC-B217-450F-BC24-4F7244535257}" destId="{2CB9C0B4-368D-458B-9A7B-29A480C2DE06}" srcOrd="0" destOrd="0" presId="urn:microsoft.com/office/officeart/2005/8/layout/hierarchy6"/>
    <dgm:cxn modelId="{6A7BECC0-00B7-44E2-9BDE-B8EDB5C3D3D5}" type="presParOf" srcId="{2D37CCFC-B217-450F-BC24-4F7244535257}" destId="{C7574D90-60D0-409A-855C-4FB189947FF0}" srcOrd="1" destOrd="0" presId="urn:microsoft.com/office/officeart/2005/8/layout/hierarchy6"/>
    <dgm:cxn modelId="{2E032EAE-2F6D-40D7-BB10-DAB35F675301}" type="presParOf" srcId="{E43B1FAA-20F5-47A7-B426-45BC8D74A775}" destId="{C5A26FE3-A61D-4524-8615-9C14432F465A}" srcOrd="7" destOrd="0" presId="urn:microsoft.com/office/officeart/2005/8/layout/hierarchy6"/>
    <dgm:cxn modelId="{DE918D9B-52A4-4570-B66F-0D35D3CFA8E5}" type="presParOf" srcId="{C5A26FE3-A61D-4524-8615-9C14432F465A}" destId="{FD191C48-1863-481A-BF57-5D689958A8F8}" srcOrd="0" destOrd="0" presId="urn:microsoft.com/office/officeart/2005/8/layout/hierarchy6"/>
    <dgm:cxn modelId="{0E0725EB-042F-4E24-8242-500148216B61}" type="presParOf" srcId="{E43B1FAA-20F5-47A7-B426-45BC8D74A775}" destId="{7165D3C9-7280-4EA8-A438-BE41423C52F1}" srcOrd="8" destOrd="0" presId="urn:microsoft.com/office/officeart/2005/8/layout/hierarchy6"/>
    <dgm:cxn modelId="{2A12580A-B211-434A-9EA9-D8D282176DB5}" type="presParOf" srcId="{7165D3C9-7280-4EA8-A438-BE41423C52F1}" destId="{417E2C6A-A96F-4FFA-80B1-DA502038416B}" srcOrd="0" destOrd="0" presId="urn:microsoft.com/office/officeart/2005/8/layout/hierarchy6"/>
    <dgm:cxn modelId="{1F3DAAFD-BC9D-4D58-990B-CE10D662A049}" type="presParOf" srcId="{7165D3C9-7280-4EA8-A438-BE41423C52F1}" destId="{00A8CC60-92B3-42D9-B62F-6A7C3B5507EC}"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7E2C6A-A96F-4FFA-80B1-DA502038416B}">
      <dsp:nvSpPr>
        <dsp:cNvPr id="0" name=""/>
        <dsp:cNvSpPr/>
      </dsp:nvSpPr>
      <dsp:spPr>
        <a:xfrm>
          <a:off x="0" y="2992681"/>
          <a:ext cx="7889875" cy="63874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US" sz="1000" kern="1200"/>
            <a:t>ESP dashboard 1: Output of “sub-space tracking”, 2- Operations dashboard based on Inverter data</a:t>
          </a:r>
        </a:p>
      </dsp:txBody>
      <dsp:txXfrm>
        <a:off x="0" y="2992681"/>
        <a:ext cx="2366962" cy="638740"/>
      </dsp:txXfrm>
    </dsp:sp>
    <dsp:sp modelId="{2CB9C0B4-368D-458B-9A7B-29A480C2DE06}">
      <dsp:nvSpPr>
        <dsp:cNvPr id="0" name=""/>
        <dsp:cNvSpPr/>
      </dsp:nvSpPr>
      <dsp:spPr>
        <a:xfrm>
          <a:off x="0" y="2247483"/>
          <a:ext cx="7889875" cy="63874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US" sz="1000" kern="1200"/>
            <a:t>Show the ease of creating an ESP project to consume the above data and perform streaming analytics</a:t>
          </a:r>
        </a:p>
      </dsp:txBody>
      <dsp:txXfrm>
        <a:off x="0" y="2247483"/>
        <a:ext cx="2366962" cy="638740"/>
      </dsp:txXfrm>
    </dsp:sp>
    <dsp:sp modelId="{80CBF795-3B57-4F3A-A2B2-6F887FA791AB}">
      <dsp:nvSpPr>
        <dsp:cNvPr id="0" name=""/>
        <dsp:cNvSpPr/>
      </dsp:nvSpPr>
      <dsp:spPr>
        <a:xfrm>
          <a:off x="0" y="1502286"/>
          <a:ext cx="7889875" cy="63874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US" sz="1000" kern="1200"/>
            <a:t>Show what the output of the </a:t>
          </a:r>
          <a:r>
            <a:rPr lang="en-US" sz="1000" kern="1200" err="1"/>
            <a:t>Omnio</a:t>
          </a:r>
          <a:r>
            <a:rPr lang="en-US" sz="1000" kern="1200"/>
            <a:t> component looks like – JSON formatted dataset </a:t>
          </a:r>
        </a:p>
      </dsp:txBody>
      <dsp:txXfrm>
        <a:off x="0" y="1502286"/>
        <a:ext cx="2366962" cy="638740"/>
      </dsp:txXfrm>
    </dsp:sp>
    <dsp:sp modelId="{DF186EC7-103B-43C6-B5BE-7E53BBC823EB}">
      <dsp:nvSpPr>
        <dsp:cNvPr id="0" name=""/>
        <dsp:cNvSpPr/>
      </dsp:nvSpPr>
      <dsp:spPr>
        <a:xfrm>
          <a:off x="0" y="757088"/>
          <a:ext cx="7889875" cy="63874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US" sz="1000" kern="1200"/>
            <a:t>Show </a:t>
          </a:r>
          <a:r>
            <a:rPr lang="en-US" sz="1000" kern="1200" err="1"/>
            <a:t>Omnio</a:t>
          </a:r>
          <a:r>
            <a:rPr lang="en-US" sz="1000" kern="1200"/>
            <a:t> portal to discuss the ease of creating a pipeline from legacy Modbus data to clean standardized data</a:t>
          </a:r>
        </a:p>
      </dsp:txBody>
      <dsp:txXfrm>
        <a:off x="0" y="757088"/>
        <a:ext cx="2366962" cy="638740"/>
      </dsp:txXfrm>
    </dsp:sp>
    <dsp:sp modelId="{87F0CDEC-4A43-4E69-80F9-ACD7BC2DE5F8}">
      <dsp:nvSpPr>
        <dsp:cNvPr id="0" name=""/>
        <dsp:cNvSpPr/>
      </dsp:nvSpPr>
      <dsp:spPr>
        <a:xfrm>
          <a:off x="0" y="11890"/>
          <a:ext cx="7889875" cy="63874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US" sz="1000" kern="1200"/>
            <a:t>Show raw data and discuss challenges associated with using this legacy data source for Analytics</a:t>
          </a:r>
        </a:p>
      </dsp:txBody>
      <dsp:txXfrm>
        <a:off x="0" y="11890"/>
        <a:ext cx="2366962" cy="638740"/>
      </dsp:txXfrm>
    </dsp:sp>
    <dsp:sp modelId="{901B7C92-3442-44E4-A0B1-EF6B56DEB804}">
      <dsp:nvSpPr>
        <dsp:cNvPr id="0" name=""/>
        <dsp:cNvSpPr/>
      </dsp:nvSpPr>
      <dsp:spPr>
        <a:xfrm>
          <a:off x="4650306" y="65119"/>
          <a:ext cx="798426" cy="532284"/>
        </a:xfrm>
        <a:prstGeom prst="roundRect">
          <a:avLst>
            <a:gd name="adj" fmla="val 1000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Modbus dataset</a:t>
          </a:r>
        </a:p>
      </dsp:txBody>
      <dsp:txXfrm>
        <a:off x="4665896" y="80709"/>
        <a:ext cx="767246" cy="501104"/>
      </dsp:txXfrm>
    </dsp:sp>
    <dsp:sp modelId="{6F87FC1D-FC53-47D5-A3A0-40DB146E790F}">
      <dsp:nvSpPr>
        <dsp:cNvPr id="0" name=""/>
        <dsp:cNvSpPr/>
      </dsp:nvSpPr>
      <dsp:spPr>
        <a:xfrm>
          <a:off x="5003800" y="597403"/>
          <a:ext cx="91440" cy="212913"/>
        </a:xfrm>
        <a:custGeom>
          <a:avLst/>
          <a:gdLst/>
          <a:ahLst/>
          <a:cxnLst/>
          <a:rect l="0" t="0" r="0" b="0"/>
          <a:pathLst>
            <a:path>
              <a:moveTo>
                <a:pt x="45720" y="0"/>
              </a:moveTo>
              <a:lnTo>
                <a:pt x="45720" y="212913"/>
              </a:lnTo>
            </a:path>
          </a:pathLst>
        </a:custGeom>
        <a:noFill/>
        <a:ln w="264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FD8873-BE86-4CD3-8786-120A4D58BB93}">
      <dsp:nvSpPr>
        <dsp:cNvPr id="0" name=""/>
        <dsp:cNvSpPr/>
      </dsp:nvSpPr>
      <dsp:spPr>
        <a:xfrm>
          <a:off x="4650306" y="810316"/>
          <a:ext cx="798426" cy="532284"/>
        </a:xfrm>
        <a:prstGeom prst="roundRect">
          <a:avLst>
            <a:gd name="adj" fmla="val 1000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err="1"/>
            <a:t>Omnio</a:t>
          </a:r>
          <a:r>
            <a:rPr lang="en-US" sz="1000" kern="1200"/>
            <a:t> portal </a:t>
          </a:r>
        </a:p>
      </dsp:txBody>
      <dsp:txXfrm>
        <a:off x="4665896" y="825906"/>
        <a:ext cx="767246" cy="501104"/>
      </dsp:txXfrm>
    </dsp:sp>
    <dsp:sp modelId="{4F8089CD-6E51-4A3B-AC08-B4E2F281DDE7}">
      <dsp:nvSpPr>
        <dsp:cNvPr id="0" name=""/>
        <dsp:cNvSpPr/>
      </dsp:nvSpPr>
      <dsp:spPr>
        <a:xfrm>
          <a:off x="5003800" y="1342600"/>
          <a:ext cx="91440" cy="212913"/>
        </a:xfrm>
        <a:custGeom>
          <a:avLst/>
          <a:gdLst/>
          <a:ahLst/>
          <a:cxnLst/>
          <a:rect l="0" t="0" r="0" b="0"/>
          <a:pathLst>
            <a:path>
              <a:moveTo>
                <a:pt x="45720" y="0"/>
              </a:moveTo>
              <a:lnTo>
                <a:pt x="45720" y="212913"/>
              </a:lnTo>
            </a:path>
          </a:pathLst>
        </a:custGeom>
        <a:noFill/>
        <a:ln w="2642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EB7FBA4-9CA8-4609-ACDD-0920520F17F9}">
      <dsp:nvSpPr>
        <dsp:cNvPr id="0" name=""/>
        <dsp:cNvSpPr/>
      </dsp:nvSpPr>
      <dsp:spPr>
        <a:xfrm>
          <a:off x="4650306" y="1555514"/>
          <a:ext cx="798426" cy="532284"/>
        </a:xfrm>
        <a:prstGeom prst="roundRect">
          <a:avLst>
            <a:gd name="adj" fmla="val 1000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Transformed data </a:t>
          </a:r>
        </a:p>
      </dsp:txBody>
      <dsp:txXfrm>
        <a:off x="4665896" y="1571104"/>
        <a:ext cx="767246" cy="501104"/>
      </dsp:txXfrm>
    </dsp:sp>
    <dsp:sp modelId="{372A0241-FF97-4A2A-8F7F-0ABE6F5F557F}">
      <dsp:nvSpPr>
        <dsp:cNvPr id="0" name=""/>
        <dsp:cNvSpPr/>
      </dsp:nvSpPr>
      <dsp:spPr>
        <a:xfrm>
          <a:off x="5003800" y="2087798"/>
          <a:ext cx="91440" cy="212913"/>
        </a:xfrm>
        <a:custGeom>
          <a:avLst/>
          <a:gdLst/>
          <a:ahLst/>
          <a:cxnLst/>
          <a:rect l="0" t="0" r="0" b="0"/>
          <a:pathLst>
            <a:path>
              <a:moveTo>
                <a:pt x="45720" y="0"/>
              </a:moveTo>
              <a:lnTo>
                <a:pt x="45720" y="212913"/>
              </a:lnTo>
            </a:path>
          </a:pathLst>
        </a:custGeom>
        <a:noFill/>
        <a:ln w="2642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2A7774C-4B26-41F0-8FDF-55BCA5E79FDC}">
      <dsp:nvSpPr>
        <dsp:cNvPr id="0" name=""/>
        <dsp:cNvSpPr/>
      </dsp:nvSpPr>
      <dsp:spPr>
        <a:xfrm>
          <a:off x="4650306" y="2300712"/>
          <a:ext cx="798426" cy="532284"/>
        </a:xfrm>
        <a:prstGeom prst="roundRect">
          <a:avLst>
            <a:gd name="adj" fmla="val 1000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ESP Project Design</a:t>
          </a:r>
        </a:p>
      </dsp:txBody>
      <dsp:txXfrm>
        <a:off x="4665896" y="2316302"/>
        <a:ext cx="767246" cy="501104"/>
      </dsp:txXfrm>
    </dsp:sp>
    <dsp:sp modelId="{F4B0C01D-7F96-49B2-BFED-7ADF48946C95}">
      <dsp:nvSpPr>
        <dsp:cNvPr id="0" name=""/>
        <dsp:cNvSpPr/>
      </dsp:nvSpPr>
      <dsp:spPr>
        <a:xfrm>
          <a:off x="5003800" y="2832996"/>
          <a:ext cx="91440" cy="212913"/>
        </a:xfrm>
        <a:custGeom>
          <a:avLst/>
          <a:gdLst/>
          <a:ahLst/>
          <a:cxnLst/>
          <a:rect l="0" t="0" r="0" b="0"/>
          <a:pathLst>
            <a:path>
              <a:moveTo>
                <a:pt x="45720" y="0"/>
              </a:moveTo>
              <a:lnTo>
                <a:pt x="45720" y="212913"/>
              </a:lnTo>
            </a:path>
          </a:pathLst>
        </a:custGeom>
        <a:noFill/>
        <a:ln w="2642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606531E-DE8D-487A-A47D-1B8815893DD4}">
      <dsp:nvSpPr>
        <dsp:cNvPr id="0" name=""/>
        <dsp:cNvSpPr/>
      </dsp:nvSpPr>
      <dsp:spPr>
        <a:xfrm>
          <a:off x="4650306" y="3045909"/>
          <a:ext cx="798426" cy="532284"/>
        </a:xfrm>
        <a:prstGeom prst="roundRect">
          <a:avLst>
            <a:gd name="adj" fmla="val 1000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Analytics output from ESP</a:t>
          </a:r>
        </a:p>
      </dsp:txBody>
      <dsp:txXfrm>
        <a:off x="4665896" y="3061499"/>
        <a:ext cx="767246" cy="50110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png"/><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Slide Number Placeholder 1"/>
          <p:cNvSpPr txBox="1">
            <a:spLocks noChangeAspect="1"/>
          </p:cNvSpPr>
          <p:nvPr/>
        </p:nvSpPr>
        <p:spPr>
          <a:xfrm>
            <a:off x="0" y="8678204"/>
            <a:ext cx="6858000" cy="465796"/>
          </a:xfrm>
          <a:prstGeom prst="rect">
            <a:avLst/>
          </a:prstGeom>
          <a:gradFill>
            <a:gsLst>
              <a:gs pos="0">
                <a:srgbClr val="00517E"/>
              </a:gs>
              <a:gs pos="100000">
                <a:srgbClr val="04304B"/>
              </a:gs>
            </a:gsLst>
            <a:path path="circle">
              <a:fillToRect l="50000" t="50000" r="50000" b="50000"/>
            </a:path>
          </a:gradFill>
        </p:spPr>
        <p:txBody>
          <a:bodyPr vert="horz" lIns="274320" tIns="92958" rIns="91440" bIns="92958" rtlCol="0" anchor="ctr">
            <a:noAutofit/>
          </a:bodyPr>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182880"/>
            <a:r>
              <a:rPr lang="en-US" sz="1000">
                <a:solidFill>
                  <a:schemeClr val="bg1"/>
                </a:solidFill>
              </a:rPr>
              <a:t>Page </a:t>
            </a:r>
            <a:fld id="{114C7B2E-8ACE-7A49-BC19-183EB2D79019}" type="slidenum">
              <a:rPr lang="en-US" sz="1000" smtClean="0">
                <a:solidFill>
                  <a:schemeClr val="bg1"/>
                </a:solidFill>
              </a:rPr>
              <a:pPr algn="l" defTabSz="182880"/>
              <a:t>‹#›</a:t>
            </a:fld>
            <a:endParaRPr lang="en-US" sz="1000">
              <a:solidFill>
                <a:schemeClr val="bg1"/>
              </a:solidFill>
            </a:endParaRPr>
          </a:p>
        </p:txBody>
      </p:sp>
      <p:sp>
        <p:nvSpPr>
          <p:cNvPr id="8" name="TextBox 2"/>
          <p:cNvSpPr txBox="1"/>
          <p:nvPr/>
        </p:nvSpPr>
        <p:spPr>
          <a:xfrm>
            <a:off x="2493335" y="8732520"/>
            <a:ext cx="1871330" cy="215444"/>
          </a:xfrm>
          <a:prstGeom prst="rect">
            <a:avLst/>
          </a:prstGeom>
          <a:noFill/>
        </p:spPr>
        <p:txBody>
          <a:bodyPr wrap="square" rtlCol="0" anchor="ctr">
            <a:spAutoFit/>
          </a:bodyPr>
          <a:lstStyle/>
          <a:p>
            <a:pPr algn="ctr" defTabSz="182880"/>
            <a:r>
              <a:rPr lang="en-US" sz="800">
                <a:solidFill>
                  <a:schemeClr val="bg1"/>
                </a:solidFill>
                <a:latin typeface="+mn-lt"/>
              </a:rPr>
              <a:t>sas.com</a:t>
            </a:r>
          </a:p>
        </p:txBody>
      </p:sp>
      <p:sp>
        <p:nvSpPr>
          <p:cNvPr id="9" name="Textbox 3"/>
          <p:cNvSpPr>
            <a:spLocks noChangeAspect="1"/>
          </p:cNvSpPr>
          <p:nvPr/>
        </p:nvSpPr>
        <p:spPr>
          <a:xfrm>
            <a:off x="2148840" y="8901571"/>
            <a:ext cx="2560320" cy="169277"/>
          </a:xfrm>
          <a:prstGeom prst="rect">
            <a:avLst/>
          </a:prstGeom>
        </p:spPr>
        <p:txBody>
          <a:bodyPr wrap="square" anchor="b" anchorCtr="0">
            <a:spAutoFit/>
          </a:bodyPr>
          <a:lstStyle/>
          <a:p>
            <a:pPr algn="ctr" defTabSz="274320" eaLnBrk="0" hangingPunct="0">
              <a:defRPr/>
            </a:pPr>
            <a:r>
              <a:rPr lang="en-US" sz="500" kern="300" spc="51">
                <a:solidFill>
                  <a:srgbClr val="0871B1"/>
                </a:solidFill>
                <a:latin typeface="Calibri" panose="020F0502020204030204" pitchFamily="34" charset="0"/>
                <a:ea typeface="Calibri" charset="0"/>
                <a:cs typeface="Arial" panose="020B0604020202020204" pitchFamily="34" charset="0"/>
              </a:rPr>
              <a:t>Copyright © SAS Institute </a:t>
            </a:r>
            <a:r>
              <a:rPr lang="en-US" sz="500" kern="300" spc="51">
                <a:solidFill>
                  <a:srgbClr val="0871B1"/>
                </a:solidFill>
                <a:ea typeface="Calibri" charset="0"/>
                <a:cs typeface="Arial" panose="020B0604020202020204" pitchFamily="34" charset="0"/>
              </a:rPr>
              <a:t>Inc</a:t>
            </a:r>
            <a:r>
              <a:rPr lang="en-US" sz="500" kern="300" spc="51">
                <a:solidFill>
                  <a:srgbClr val="0871B1"/>
                </a:solidFill>
                <a:latin typeface="Calibri" panose="020F0502020204030204" pitchFamily="34" charset="0"/>
                <a:ea typeface="Calibri" charset="0"/>
                <a:cs typeface="Arial" panose="020B0604020202020204" pitchFamily="34" charset="0"/>
              </a:rPr>
              <a:t>. All rights reserved.</a:t>
            </a:r>
          </a:p>
        </p:txBody>
      </p:sp>
      <p:pic>
        <p:nvPicPr>
          <p:cNvPr id="6"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71746" y="0"/>
            <a:ext cx="2514508" cy="1244554"/>
          </a:xfrm>
          <a:prstGeom prst="rect">
            <a:avLst/>
          </a:prstGeom>
        </p:spPr>
      </p:pic>
      <p:pic>
        <p:nvPicPr>
          <p:cNvPr id="7"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19261" y="8785834"/>
            <a:ext cx="558779" cy="253991"/>
          </a:xfrm>
          <a:prstGeom prst="rect">
            <a:avLst/>
          </a:prstGeom>
        </p:spPr>
      </p:pic>
    </p:spTree>
    <p:extLst>
      <p:ext uri="{BB962C8B-B14F-4D97-AF65-F5344CB8AC3E}">
        <p14:creationId xmlns:p14="http://schemas.microsoft.com/office/powerpoint/2010/main" val="28230595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png"/><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1"/>
          <p:cNvSpPr>
            <a:spLocks noGrp="1" noRot="1" noChangeAspect="1"/>
          </p:cNvSpPr>
          <p:nvPr>
            <p:ph type="sldImg" idx="2"/>
          </p:nvPr>
        </p:nvSpPr>
        <p:spPr>
          <a:xfrm>
            <a:off x="641097" y="1161288"/>
            <a:ext cx="5575807" cy="3136392"/>
          </a:xfrm>
          <a:prstGeom prst="rect">
            <a:avLst/>
          </a:prstGeom>
          <a:noFill/>
          <a:ln w="12700">
            <a:solidFill>
              <a:schemeClr val="bg1">
                <a:lumMod val="85000"/>
              </a:schemeClr>
            </a:solidFill>
          </a:ln>
        </p:spPr>
        <p:txBody>
          <a:bodyPr vert="horz" lIns="91440" tIns="45720" rIns="91440" bIns="45720" rtlCol="0" anchor="ctr"/>
          <a:lstStyle/>
          <a:p>
            <a:endParaRPr lang="en-US"/>
          </a:p>
        </p:txBody>
      </p:sp>
      <p:sp>
        <p:nvSpPr>
          <p:cNvPr id="5" name="Notes Placeholder 2"/>
          <p:cNvSpPr>
            <a:spLocks noGrp="1"/>
          </p:cNvSpPr>
          <p:nvPr>
            <p:ph type="body" sz="quarter" idx="3"/>
          </p:nvPr>
        </p:nvSpPr>
        <p:spPr>
          <a:xfrm>
            <a:off x="635508" y="4471416"/>
            <a:ext cx="5586984" cy="4105656"/>
          </a:xfrm>
          <a:prstGeom prst="rect">
            <a:avLst/>
          </a:prstGeom>
        </p:spPr>
        <p:txBody>
          <a:bodyPr vert="horz" lIns="45720" tIns="45720" rIns="45720" bIns="45720" rtlCol="0">
            <a:noAutofit/>
          </a:bodyPr>
          <a:lstStyle/>
          <a:p>
            <a:pPr lvl="0"/>
            <a:r>
              <a:rPr lang="en-US"/>
              <a:t>Click to edit Master text styles</a:t>
            </a:r>
          </a:p>
          <a:p>
            <a:pPr lvl="1"/>
            <a:r>
              <a:rPr lang="en-US"/>
              <a:t>Second level</a:t>
            </a:r>
          </a:p>
          <a:p>
            <a:pPr lvl="2"/>
            <a:r>
              <a:rPr lang="en-US"/>
              <a:t>Third level</a:t>
            </a:r>
          </a:p>
        </p:txBody>
      </p:sp>
      <p:sp>
        <p:nvSpPr>
          <p:cNvPr id="10" name="Slide Number Placeholder 3"/>
          <p:cNvSpPr txBox="1">
            <a:spLocks noChangeAspect="1"/>
          </p:cNvSpPr>
          <p:nvPr/>
        </p:nvSpPr>
        <p:spPr>
          <a:xfrm>
            <a:off x="0" y="8678204"/>
            <a:ext cx="6858000" cy="465796"/>
          </a:xfrm>
          <a:prstGeom prst="rect">
            <a:avLst/>
          </a:prstGeom>
          <a:gradFill>
            <a:gsLst>
              <a:gs pos="0">
                <a:srgbClr val="00517E"/>
              </a:gs>
              <a:gs pos="100000">
                <a:srgbClr val="04304B"/>
              </a:gs>
            </a:gsLst>
            <a:path path="circle">
              <a:fillToRect l="50000" t="50000" r="50000" b="50000"/>
            </a:path>
          </a:gradFill>
        </p:spPr>
        <p:txBody>
          <a:bodyPr vert="horz" lIns="274320" tIns="92958" rIns="91440" bIns="92958" rtlCol="0" anchor="ctr" anchorCtr="0"/>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182880"/>
            <a:r>
              <a:rPr lang="en-US" sz="1000">
                <a:solidFill>
                  <a:schemeClr val="bg1"/>
                </a:solidFill>
              </a:rPr>
              <a:t>Page </a:t>
            </a:r>
            <a:fld id="{114C7B2E-8ACE-7A49-BC19-183EB2D79019}" type="slidenum">
              <a:rPr lang="en-US" sz="1000" smtClean="0">
                <a:solidFill>
                  <a:schemeClr val="bg1"/>
                </a:solidFill>
              </a:rPr>
              <a:pPr algn="l" defTabSz="182880"/>
              <a:t>‹#›</a:t>
            </a:fld>
            <a:endParaRPr lang="en-US" sz="1000">
              <a:solidFill>
                <a:schemeClr val="bg1"/>
              </a:solidFill>
            </a:endParaRPr>
          </a:p>
        </p:txBody>
      </p:sp>
      <p:sp>
        <p:nvSpPr>
          <p:cNvPr id="11" name="Textbox 4"/>
          <p:cNvSpPr>
            <a:spLocks noChangeAspect="1"/>
          </p:cNvSpPr>
          <p:nvPr/>
        </p:nvSpPr>
        <p:spPr>
          <a:xfrm>
            <a:off x="2148840" y="8902677"/>
            <a:ext cx="2560320" cy="169277"/>
          </a:xfrm>
          <a:prstGeom prst="rect">
            <a:avLst/>
          </a:prstGeom>
        </p:spPr>
        <p:txBody>
          <a:bodyPr wrap="square" anchor="b" anchorCtr="0">
            <a:spAutoFit/>
          </a:bodyPr>
          <a:lstStyle/>
          <a:p>
            <a:pPr algn="ctr" defTabSz="274320" eaLnBrk="0" hangingPunct="0">
              <a:defRPr/>
            </a:pPr>
            <a:r>
              <a:rPr lang="en-US" sz="500" kern="300" spc="51">
                <a:solidFill>
                  <a:srgbClr val="0871B1"/>
                </a:solidFill>
                <a:latin typeface="Calibri" panose="020F0502020204030204" pitchFamily="34" charset="0"/>
                <a:ea typeface="Calibri" charset="0"/>
                <a:cs typeface="Arial" panose="020B0604020202020204" pitchFamily="34" charset="0"/>
              </a:rPr>
              <a:t>Copyright © SAS Institute Inc. All rights </a:t>
            </a:r>
            <a:r>
              <a:rPr lang="en-US" sz="500" kern="300" spc="51">
                <a:solidFill>
                  <a:srgbClr val="0871B1"/>
                </a:solidFill>
                <a:latin typeface="+mn-lt"/>
                <a:ea typeface="Calibri" charset="0"/>
                <a:cs typeface="Arial" panose="020B0604020202020204" pitchFamily="34" charset="0"/>
              </a:rPr>
              <a:t>reserved</a:t>
            </a:r>
            <a:r>
              <a:rPr lang="en-US" sz="500" kern="300" spc="51">
                <a:solidFill>
                  <a:srgbClr val="0871B1"/>
                </a:solidFill>
                <a:latin typeface="Calibri" panose="020F0502020204030204" pitchFamily="34" charset="0"/>
                <a:ea typeface="Calibri" charset="0"/>
                <a:cs typeface="Arial" panose="020B0604020202020204" pitchFamily="34" charset="0"/>
              </a:rPr>
              <a:t>.</a:t>
            </a:r>
          </a:p>
        </p:txBody>
      </p:sp>
      <p:sp>
        <p:nvSpPr>
          <p:cNvPr id="2" name="TextBox 5"/>
          <p:cNvSpPr txBox="1"/>
          <p:nvPr/>
        </p:nvSpPr>
        <p:spPr>
          <a:xfrm>
            <a:off x="2493335" y="8732520"/>
            <a:ext cx="1871330" cy="215444"/>
          </a:xfrm>
          <a:prstGeom prst="rect">
            <a:avLst/>
          </a:prstGeom>
          <a:noFill/>
        </p:spPr>
        <p:txBody>
          <a:bodyPr wrap="square" rtlCol="0" anchor="ctr">
            <a:spAutoFit/>
          </a:bodyPr>
          <a:lstStyle/>
          <a:p>
            <a:pPr algn="ctr" defTabSz="182880"/>
            <a:r>
              <a:rPr lang="en-US" sz="800">
                <a:solidFill>
                  <a:schemeClr val="bg1"/>
                </a:solidFill>
                <a:latin typeface="+mn-lt"/>
              </a:rPr>
              <a:t>sas.com</a:t>
            </a:r>
          </a:p>
        </p:txBody>
      </p:sp>
      <p:pic>
        <p:nvPicPr>
          <p:cNvPr id="3"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71746" y="0"/>
            <a:ext cx="2514508" cy="1244554"/>
          </a:xfrm>
          <a:prstGeom prst="rect">
            <a:avLst/>
          </a:prstGeom>
        </p:spPr>
      </p:pic>
      <p:pic>
        <p:nvPicPr>
          <p:cNvPr id="12"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19261" y="8785834"/>
            <a:ext cx="558779" cy="253991"/>
          </a:xfrm>
          <a:prstGeom prst="rect">
            <a:avLst/>
          </a:prstGeom>
        </p:spPr>
      </p:pic>
    </p:spTree>
    <p:extLst>
      <p:ext uri="{BB962C8B-B14F-4D97-AF65-F5344CB8AC3E}">
        <p14:creationId xmlns:p14="http://schemas.microsoft.com/office/powerpoint/2010/main" val="323604440"/>
      </p:ext>
    </p:extLst>
  </p:cSld>
  <p:clrMap bg1="lt1" tx1="dk1" bg2="lt2" tx2="dk2" accent1="accent1" accent2="accent2" accent3="accent3" accent4="accent4" accent5="accent5" accent6="accent6" hlink="hlink" folHlink="folHlink"/>
  <p:hf hdr="0" ftr="0" dt="0"/>
  <p:notesStyle>
    <a:lvl1pPr marL="171450" indent="-182880" algn="l" defTabSz="365760" rtl="0" eaLnBrk="1" latinLnBrk="0" hangingPunct="1">
      <a:lnSpc>
        <a:spcPct val="85000"/>
      </a:lnSpc>
      <a:spcBef>
        <a:spcPts val="800"/>
      </a:spcBef>
      <a:buClr>
        <a:schemeClr val="tx1"/>
      </a:buClr>
      <a:buSzPct val="80000"/>
      <a:buFont typeface="Arial" charset="0"/>
      <a:buChar char="•"/>
      <a:defRPr sz="1200" kern="1200" baseline="0">
        <a:solidFill>
          <a:schemeClr val="tx1"/>
        </a:solidFill>
        <a:effectLst/>
        <a:latin typeface="+mn-lt"/>
        <a:ea typeface="+mn-ea"/>
        <a:cs typeface="Arial" pitchFamily="34" charset="0"/>
      </a:defRPr>
    </a:lvl1pPr>
    <a:lvl2pPr marL="342900" indent="-182880" algn="l" defTabSz="365760" rtl="0" eaLnBrk="1" latinLnBrk="0" hangingPunct="1">
      <a:lnSpc>
        <a:spcPct val="85000"/>
      </a:lnSpc>
      <a:spcBef>
        <a:spcPts val="800"/>
      </a:spcBef>
      <a:buClr>
        <a:schemeClr val="tx1">
          <a:lumMod val="65000"/>
          <a:lumOff val="35000"/>
        </a:schemeClr>
      </a:buClr>
      <a:buSzPct val="80000"/>
      <a:buFont typeface="Arial" charset="0"/>
      <a:buChar char="•"/>
      <a:tabLst/>
      <a:defRPr sz="1200" kern="1200" baseline="0">
        <a:solidFill>
          <a:schemeClr val="tx1">
            <a:lumMod val="65000"/>
            <a:lumOff val="35000"/>
          </a:schemeClr>
        </a:solidFill>
        <a:latin typeface="+mn-lt"/>
        <a:ea typeface="+mn-ea"/>
        <a:cs typeface="Arial" pitchFamily="34" charset="0"/>
      </a:defRPr>
    </a:lvl2pPr>
    <a:lvl3pPr marL="515938" indent="-182880" algn="l" defTabSz="365760" rtl="0" eaLnBrk="1" latinLnBrk="0" hangingPunct="1">
      <a:lnSpc>
        <a:spcPct val="85000"/>
      </a:lnSpc>
      <a:spcBef>
        <a:spcPts val="800"/>
      </a:spcBef>
      <a:buClr>
        <a:schemeClr val="tx1">
          <a:lumMod val="65000"/>
          <a:lumOff val="35000"/>
        </a:schemeClr>
      </a:buClr>
      <a:buSzPct val="100000"/>
      <a:buFont typeface="Calibri" panose="020F0502020204030204" pitchFamily="34" charset="0"/>
      <a:buChar char="-"/>
      <a:tabLst/>
      <a:defRPr sz="1200" kern="1200" baseline="0">
        <a:solidFill>
          <a:schemeClr val="tx1">
            <a:lumMod val="65000"/>
            <a:lumOff val="35000"/>
          </a:schemeClr>
        </a:solidFill>
        <a:latin typeface="+mn-lt"/>
        <a:ea typeface="+mn-ea"/>
        <a:cs typeface="Arial" pitchFamily="34" charset="0"/>
      </a:defRPr>
    </a:lvl3pPr>
    <a:lvl4pPr marL="688975" indent="-173038" algn="l" defTabSz="685800" rtl="0" eaLnBrk="1" latinLnBrk="0" hangingPunct="1">
      <a:lnSpc>
        <a:spcPct val="100000"/>
      </a:lnSpc>
      <a:buClr>
        <a:schemeClr val="tx1">
          <a:lumMod val="65000"/>
          <a:lumOff val="35000"/>
        </a:schemeClr>
      </a:buClr>
      <a:buSzPct val="80000"/>
      <a:buFont typeface="Arial" charset="0"/>
      <a:buChar char="•"/>
      <a:tabLst/>
      <a:defRPr sz="1200" kern="1200" baseline="0">
        <a:solidFill>
          <a:schemeClr val="tx1">
            <a:lumMod val="65000"/>
            <a:lumOff val="35000"/>
          </a:schemeClr>
        </a:solidFill>
        <a:latin typeface="+mn-lt"/>
        <a:ea typeface="+mn-ea"/>
        <a:cs typeface="Arial" pitchFamily="34" charset="0"/>
      </a:defRPr>
    </a:lvl4pPr>
    <a:lvl5pPr marL="860425" indent="-165100" algn="l" defTabSz="685800" rtl="0" eaLnBrk="1" latinLnBrk="0" hangingPunct="1">
      <a:lnSpc>
        <a:spcPct val="100000"/>
      </a:lnSpc>
      <a:buClr>
        <a:schemeClr val="tx1">
          <a:lumMod val="65000"/>
          <a:lumOff val="35000"/>
        </a:schemeClr>
      </a:buClr>
      <a:buSzPct val="80000"/>
      <a:buFont typeface="Arial" charset="0"/>
      <a:buChar char="•"/>
      <a:tabLst/>
      <a:defRPr sz="1200" kern="1200" baseline="0">
        <a:solidFill>
          <a:schemeClr val="tx1">
            <a:lumMod val="65000"/>
            <a:lumOff val="35000"/>
          </a:schemeClr>
        </a:solidFill>
        <a:latin typeface="+mn-lt"/>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07450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p:spPr>
      </p:sp>
      <p:sp>
        <p:nvSpPr>
          <p:cNvPr id="3" name="Notes Placeholder 2"/>
          <p:cNvSpPr>
            <a:spLocks noGrp="1"/>
          </p:cNvSpPr>
          <p:nvPr>
            <p:ph type="body" idx="1"/>
          </p:nvPr>
        </p:nvSpPr>
        <p:spPr/>
        <p:txBody>
          <a:bodyPr/>
          <a:lstStyle/>
          <a:p>
            <a:r>
              <a:rPr lang="en-US"/>
              <a:t>10.000 panels</a:t>
            </a:r>
          </a:p>
          <a:p>
            <a:r>
              <a:rPr lang="en-US"/>
              <a:t>14 panels per string</a:t>
            </a:r>
          </a:p>
          <a:p>
            <a:r>
              <a:rPr lang="en-US"/>
              <a:t>Over 700 strings </a:t>
            </a:r>
          </a:p>
          <a:p>
            <a:r>
              <a:rPr lang="en-US"/>
              <a:t>Strings map to ~15 combiner boxes</a:t>
            </a:r>
          </a:p>
        </p:txBody>
      </p:sp>
    </p:spTree>
    <p:extLst>
      <p:ext uri="{BB962C8B-B14F-4D97-AF65-F5344CB8AC3E}">
        <p14:creationId xmlns:p14="http://schemas.microsoft.com/office/powerpoint/2010/main" val="29954581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77104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p:spPr>
      </p:sp>
      <p:sp>
        <p:nvSpPr>
          <p:cNvPr id="3" name="Notes Placeholder 2"/>
          <p:cNvSpPr>
            <a:spLocks noGrp="1"/>
          </p:cNvSpPr>
          <p:nvPr>
            <p:ph type="body" idx="1"/>
          </p:nvPr>
        </p:nvSpPr>
        <p:spPr/>
        <p:txBody>
          <a:bodyPr/>
          <a:lstStyle/>
          <a:p>
            <a:r>
              <a:rPr lang="en-US" err="1"/>
              <a:t>Omnio</a:t>
            </a:r>
            <a:r>
              <a:rPr lang="en-US"/>
              <a:t> container: 12 MB</a:t>
            </a:r>
          </a:p>
          <a:p>
            <a:r>
              <a:rPr lang="en-US"/>
              <a:t>ESP container: ~2 GB</a:t>
            </a:r>
          </a:p>
        </p:txBody>
      </p:sp>
    </p:spTree>
    <p:extLst>
      <p:ext uri="{BB962C8B-B14F-4D97-AF65-F5344CB8AC3E}">
        <p14:creationId xmlns:p14="http://schemas.microsoft.com/office/powerpoint/2010/main" val="34716365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p:spPr>
      </p:sp>
      <p:sp>
        <p:nvSpPr>
          <p:cNvPr id="3" name="Notes Placeholder 2"/>
          <p:cNvSpPr>
            <a:spLocks noGrp="1"/>
          </p:cNvSpPr>
          <p:nvPr>
            <p:ph type="body" idx="1"/>
          </p:nvPr>
        </p:nvSpPr>
        <p:spPr/>
        <p:txBody>
          <a:bodyPr/>
          <a:lstStyle/>
          <a:p>
            <a:r>
              <a:rPr lang="en-US"/>
              <a:t>Subspace Tracking can be used to track outliers, degradation, and changes in subspace</a:t>
            </a:r>
          </a:p>
          <a:p>
            <a:r>
              <a:rPr lang="en-US"/>
              <a:t>We have created an angle method that uses the first principal component corresponding with sliding windows to detect outliers</a:t>
            </a:r>
          </a:p>
          <a:p>
            <a:r>
              <a:rPr lang="en-US"/>
              <a:t>Outliers correspond with large angle changes between successive windows</a:t>
            </a:r>
          </a:p>
          <a:p>
            <a:r>
              <a:rPr lang="en-US"/>
              <a:t>The solar panel “strings” converging into a single combiner box should behave similar to each other over time and any deviation can be identified by this technique. </a:t>
            </a:r>
          </a:p>
        </p:txBody>
      </p:sp>
    </p:spTree>
    <p:extLst>
      <p:ext uri="{BB962C8B-B14F-4D97-AF65-F5344CB8AC3E}">
        <p14:creationId xmlns:p14="http://schemas.microsoft.com/office/powerpoint/2010/main" val="39707531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769562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134454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hyperlink" Target="http://www.sas.com/"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5.xml"/><Relationship Id="rId4" Type="http://schemas.openxmlformats.org/officeDocument/2006/relationships/image" Target="../media/image8.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3" Type="http://schemas.openxmlformats.org/officeDocument/2006/relationships/hyperlink" Target="http://www.sas.com/" TargetMode="External"/><Relationship Id="rId2" Type="http://schemas.openxmlformats.org/officeDocument/2006/relationships/image" Target="../media/image1.png"/><Relationship Id="rId1" Type="http://schemas.openxmlformats.org/officeDocument/2006/relationships/slideMaster" Target="../slideMasters/slideMaster5.xml"/><Relationship Id="rId5" Type="http://schemas.openxmlformats.org/officeDocument/2006/relationships/image" Target="../media/image8.png"/><Relationship Id="rId4" Type="http://schemas.openxmlformats.org/officeDocument/2006/relationships/image" Target="../media/image2.png"/></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SAS - 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7" name="Group 6"/>
          <p:cNvGrpSpPr/>
          <p:nvPr userDrawn="1"/>
        </p:nvGrpSpPr>
        <p:grpSpPr>
          <a:xfrm>
            <a:off x="8017883" y="4527567"/>
            <a:ext cx="844014" cy="449260"/>
            <a:chOff x="7048500" y="4889500"/>
            <a:chExt cx="1622426" cy="863600"/>
          </a:xfrm>
        </p:grpSpPr>
        <p:sp>
          <p:nvSpPr>
            <p:cNvPr id="11" name="Freeform 6"/>
            <p:cNvSpPr>
              <a:spLocks/>
            </p:cNvSpPr>
            <p:nvPr userDrawn="1"/>
          </p:nvSpPr>
          <p:spPr bwMode="auto">
            <a:xfrm>
              <a:off x="7089775" y="5645150"/>
              <a:ext cx="87313" cy="100013"/>
            </a:xfrm>
            <a:custGeom>
              <a:avLst/>
              <a:gdLst>
                <a:gd name="T0" fmla="*/ 0 w 218"/>
                <a:gd name="T1" fmla="*/ 0 h 249"/>
                <a:gd name="T2" fmla="*/ 218 w 218"/>
                <a:gd name="T3" fmla="*/ 0 h 249"/>
                <a:gd name="T4" fmla="*/ 218 w 218"/>
                <a:gd name="T5" fmla="*/ 63 h 249"/>
                <a:gd name="T6" fmla="*/ 147 w 218"/>
                <a:gd name="T7" fmla="*/ 63 h 249"/>
                <a:gd name="T8" fmla="*/ 147 w 218"/>
                <a:gd name="T9" fmla="*/ 249 h 249"/>
                <a:gd name="T10" fmla="*/ 71 w 218"/>
                <a:gd name="T11" fmla="*/ 249 h 249"/>
                <a:gd name="T12" fmla="*/ 71 w 218"/>
                <a:gd name="T13" fmla="*/ 63 h 249"/>
                <a:gd name="T14" fmla="*/ 0 w 218"/>
                <a:gd name="T15" fmla="*/ 63 h 249"/>
                <a:gd name="T16" fmla="*/ 0 w 218"/>
                <a:gd name="T17"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8" h="249">
                  <a:moveTo>
                    <a:pt x="0" y="0"/>
                  </a:moveTo>
                  <a:lnTo>
                    <a:pt x="218" y="0"/>
                  </a:lnTo>
                  <a:lnTo>
                    <a:pt x="218" y="63"/>
                  </a:lnTo>
                  <a:lnTo>
                    <a:pt x="147" y="63"/>
                  </a:lnTo>
                  <a:lnTo>
                    <a:pt x="147" y="249"/>
                  </a:lnTo>
                  <a:lnTo>
                    <a:pt x="71" y="249"/>
                  </a:lnTo>
                  <a:lnTo>
                    <a:pt x="71" y="63"/>
                  </a:lnTo>
                  <a:lnTo>
                    <a:pt x="0" y="63"/>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7"/>
            <p:cNvSpPr>
              <a:spLocks/>
            </p:cNvSpPr>
            <p:nvPr userDrawn="1"/>
          </p:nvSpPr>
          <p:spPr bwMode="auto">
            <a:xfrm>
              <a:off x="7185025" y="5645150"/>
              <a:ext cx="88900" cy="100013"/>
            </a:xfrm>
            <a:custGeom>
              <a:avLst/>
              <a:gdLst>
                <a:gd name="T0" fmla="*/ 0 w 227"/>
                <a:gd name="T1" fmla="*/ 0 h 249"/>
                <a:gd name="T2" fmla="*/ 77 w 227"/>
                <a:gd name="T3" fmla="*/ 0 h 249"/>
                <a:gd name="T4" fmla="*/ 77 w 227"/>
                <a:gd name="T5" fmla="*/ 86 h 249"/>
                <a:gd name="T6" fmla="*/ 149 w 227"/>
                <a:gd name="T7" fmla="*/ 86 h 249"/>
                <a:gd name="T8" fmla="*/ 149 w 227"/>
                <a:gd name="T9" fmla="*/ 0 h 249"/>
                <a:gd name="T10" fmla="*/ 227 w 227"/>
                <a:gd name="T11" fmla="*/ 0 h 249"/>
                <a:gd name="T12" fmla="*/ 227 w 227"/>
                <a:gd name="T13" fmla="*/ 249 h 249"/>
                <a:gd name="T14" fmla="*/ 149 w 227"/>
                <a:gd name="T15" fmla="*/ 249 h 249"/>
                <a:gd name="T16" fmla="*/ 149 w 227"/>
                <a:gd name="T17" fmla="*/ 150 h 249"/>
                <a:gd name="T18" fmla="*/ 77 w 227"/>
                <a:gd name="T19" fmla="*/ 150 h 249"/>
                <a:gd name="T20" fmla="*/ 77 w 227"/>
                <a:gd name="T21" fmla="*/ 249 h 249"/>
                <a:gd name="T22" fmla="*/ 0 w 227"/>
                <a:gd name="T23" fmla="*/ 249 h 249"/>
                <a:gd name="T24" fmla="*/ 0 w 227"/>
                <a:gd name="T25"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7" h="249">
                  <a:moveTo>
                    <a:pt x="0" y="0"/>
                  </a:moveTo>
                  <a:lnTo>
                    <a:pt x="77" y="0"/>
                  </a:lnTo>
                  <a:lnTo>
                    <a:pt x="77" y="86"/>
                  </a:lnTo>
                  <a:lnTo>
                    <a:pt x="149" y="86"/>
                  </a:lnTo>
                  <a:lnTo>
                    <a:pt x="149" y="0"/>
                  </a:lnTo>
                  <a:lnTo>
                    <a:pt x="227" y="0"/>
                  </a:lnTo>
                  <a:lnTo>
                    <a:pt x="227" y="249"/>
                  </a:lnTo>
                  <a:lnTo>
                    <a:pt x="149" y="249"/>
                  </a:lnTo>
                  <a:lnTo>
                    <a:pt x="149" y="150"/>
                  </a:lnTo>
                  <a:lnTo>
                    <a:pt x="77" y="150"/>
                  </a:lnTo>
                  <a:lnTo>
                    <a:pt x="77" y="249"/>
                  </a:lnTo>
                  <a:lnTo>
                    <a:pt x="0" y="249"/>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8"/>
            <p:cNvSpPr>
              <a:spLocks/>
            </p:cNvSpPr>
            <p:nvPr userDrawn="1"/>
          </p:nvSpPr>
          <p:spPr bwMode="auto">
            <a:xfrm>
              <a:off x="7285038" y="5645150"/>
              <a:ext cx="82550" cy="100013"/>
            </a:xfrm>
            <a:custGeom>
              <a:avLst/>
              <a:gdLst>
                <a:gd name="T0" fmla="*/ 0 w 212"/>
                <a:gd name="T1" fmla="*/ 0 h 249"/>
                <a:gd name="T2" fmla="*/ 208 w 212"/>
                <a:gd name="T3" fmla="*/ 0 h 249"/>
                <a:gd name="T4" fmla="*/ 208 w 212"/>
                <a:gd name="T5" fmla="*/ 63 h 249"/>
                <a:gd name="T6" fmla="*/ 78 w 212"/>
                <a:gd name="T7" fmla="*/ 63 h 249"/>
                <a:gd name="T8" fmla="*/ 78 w 212"/>
                <a:gd name="T9" fmla="*/ 94 h 249"/>
                <a:gd name="T10" fmla="*/ 196 w 212"/>
                <a:gd name="T11" fmla="*/ 94 h 249"/>
                <a:gd name="T12" fmla="*/ 196 w 212"/>
                <a:gd name="T13" fmla="*/ 154 h 249"/>
                <a:gd name="T14" fmla="*/ 78 w 212"/>
                <a:gd name="T15" fmla="*/ 154 h 249"/>
                <a:gd name="T16" fmla="*/ 78 w 212"/>
                <a:gd name="T17" fmla="*/ 185 h 249"/>
                <a:gd name="T18" fmla="*/ 212 w 212"/>
                <a:gd name="T19" fmla="*/ 185 h 249"/>
                <a:gd name="T20" fmla="*/ 212 w 212"/>
                <a:gd name="T21" fmla="*/ 249 h 249"/>
                <a:gd name="T22" fmla="*/ 0 w 212"/>
                <a:gd name="T23" fmla="*/ 249 h 249"/>
                <a:gd name="T24" fmla="*/ 0 w 212"/>
                <a:gd name="T25"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2" h="249">
                  <a:moveTo>
                    <a:pt x="0" y="0"/>
                  </a:moveTo>
                  <a:lnTo>
                    <a:pt x="208" y="0"/>
                  </a:lnTo>
                  <a:lnTo>
                    <a:pt x="208" y="63"/>
                  </a:lnTo>
                  <a:lnTo>
                    <a:pt x="78" y="63"/>
                  </a:lnTo>
                  <a:lnTo>
                    <a:pt x="78" y="94"/>
                  </a:lnTo>
                  <a:lnTo>
                    <a:pt x="196" y="94"/>
                  </a:lnTo>
                  <a:lnTo>
                    <a:pt x="196" y="154"/>
                  </a:lnTo>
                  <a:lnTo>
                    <a:pt x="78" y="154"/>
                  </a:lnTo>
                  <a:lnTo>
                    <a:pt x="78" y="185"/>
                  </a:lnTo>
                  <a:lnTo>
                    <a:pt x="212" y="185"/>
                  </a:lnTo>
                  <a:lnTo>
                    <a:pt x="212" y="249"/>
                  </a:lnTo>
                  <a:lnTo>
                    <a:pt x="0" y="249"/>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9"/>
            <p:cNvSpPr>
              <a:spLocks noEditPoints="1"/>
            </p:cNvSpPr>
            <p:nvPr userDrawn="1"/>
          </p:nvSpPr>
          <p:spPr bwMode="auto">
            <a:xfrm>
              <a:off x="7426325" y="5645150"/>
              <a:ext cx="87313" cy="100013"/>
            </a:xfrm>
            <a:custGeom>
              <a:avLst/>
              <a:gdLst>
                <a:gd name="T0" fmla="*/ 77 w 221"/>
                <a:gd name="T1" fmla="*/ 63 h 249"/>
                <a:gd name="T2" fmla="*/ 77 w 221"/>
                <a:gd name="T3" fmla="*/ 114 h 249"/>
                <a:gd name="T4" fmla="*/ 107 w 221"/>
                <a:gd name="T5" fmla="*/ 114 h 249"/>
                <a:gd name="T6" fmla="*/ 117 w 221"/>
                <a:gd name="T7" fmla="*/ 114 h 249"/>
                <a:gd name="T8" fmla="*/ 126 w 221"/>
                <a:gd name="T9" fmla="*/ 113 h 249"/>
                <a:gd name="T10" fmla="*/ 135 w 221"/>
                <a:gd name="T11" fmla="*/ 111 h 249"/>
                <a:gd name="T12" fmla="*/ 142 w 221"/>
                <a:gd name="T13" fmla="*/ 106 h 249"/>
                <a:gd name="T14" fmla="*/ 146 w 221"/>
                <a:gd name="T15" fmla="*/ 98 h 249"/>
                <a:gd name="T16" fmla="*/ 148 w 221"/>
                <a:gd name="T17" fmla="*/ 87 h 249"/>
                <a:gd name="T18" fmla="*/ 146 w 221"/>
                <a:gd name="T19" fmla="*/ 76 h 249"/>
                <a:gd name="T20" fmla="*/ 141 w 221"/>
                <a:gd name="T21" fmla="*/ 69 h 249"/>
                <a:gd name="T22" fmla="*/ 132 w 221"/>
                <a:gd name="T23" fmla="*/ 66 h 249"/>
                <a:gd name="T24" fmla="*/ 122 w 221"/>
                <a:gd name="T25" fmla="*/ 63 h 249"/>
                <a:gd name="T26" fmla="*/ 111 w 221"/>
                <a:gd name="T27" fmla="*/ 63 h 249"/>
                <a:gd name="T28" fmla="*/ 77 w 221"/>
                <a:gd name="T29" fmla="*/ 63 h 249"/>
                <a:gd name="T30" fmla="*/ 0 w 221"/>
                <a:gd name="T31" fmla="*/ 0 h 249"/>
                <a:gd name="T32" fmla="*/ 128 w 221"/>
                <a:gd name="T33" fmla="*/ 0 h 249"/>
                <a:gd name="T34" fmla="*/ 152 w 221"/>
                <a:gd name="T35" fmla="*/ 1 h 249"/>
                <a:gd name="T36" fmla="*/ 172 w 221"/>
                <a:gd name="T37" fmla="*/ 7 h 249"/>
                <a:gd name="T38" fmla="*/ 188 w 221"/>
                <a:gd name="T39" fmla="*/ 17 h 249"/>
                <a:gd name="T40" fmla="*/ 201 w 221"/>
                <a:gd name="T41" fmla="*/ 28 h 249"/>
                <a:gd name="T42" fmla="*/ 209 w 221"/>
                <a:gd name="T43" fmla="*/ 42 h 249"/>
                <a:gd name="T44" fmla="*/ 216 w 221"/>
                <a:gd name="T45" fmla="*/ 56 h 249"/>
                <a:gd name="T46" fmla="*/ 219 w 221"/>
                <a:gd name="T47" fmla="*/ 71 h 249"/>
                <a:gd name="T48" fmla="*/ 221 w 221"/>
                <a:gd name="T49" fmla="*/ 84 h 249"/>
                <a:gd name="T50" fmla="*/ 218 w 221"/>
                <a:gd name="T51" fmla="*/ 108 h 249"/>
                <a:gd name="T52" fmla="*/ 212 w 221"/>
                <a:gd name="T53" fmla="*/ 129 h 249"/>
                <a:gd name="T54" fmla="*/ 201 w 221"/>
                <a:gd name="T55" fmla="*/ 145 h 249"/>
                <a:gd name="T56" fmla="*/ 186 w 221"/>
                <a:gd name="T57" fmla="*/ 158 h 249"/>
                <a:gd name="T58" fmla="*/ 167 w 221"/>
                <a:gd name="T59" fmla="*/ 167 h 249"/>
                <a:gd name="T60" fmla="*/ 146 w 221"/>
                <a:gd name="T61" fmla="*/ 172 h 249"/>
                <a:gd name="T62" fmla="*/ 122 w 221"/>
                <a:gd name="T63" fmla="*/ 174 h 249"/>
                <a:gd name="T64" fmla="*/ 77 w 221"/>
                <a:gd name="T65" fmla="*/ 174 h 249"/>
                <a:gd name="T66" fmla="*/ 77 w 221"/>
                <a:gd name="T67" fmla="*/ 249 h 249"/>
                <a:gd name="T68" fmla="*/ 0 w 221"/>
                <a:gd name="T69" fmla="*/ 249 h 249"/>
                <a:gd name="T70" fmla="*/ 0 w 221"/>
                <a:gd name="T71"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1" h="249">
                  <a:moveTo>
                    <a:pt x="77" y="63"/>
                  </a:moveTo>
                  <a:lnTo>
                    <a:pt x="77" y="114"/>
                  </a:lnTo>
                  <a:lnTo>
                    <a:pt x="107" y="114"/>
                  </a:lnTo>
                  <a:lnTo>
                    <a:pt x="117" y="114"/>
                  </a:lnTo>
                  <a:lnTo>
                    <a:pt x="126" y="113"/>
                  </a:lnTo>
                  <a:lnTo>
                    <a:pt x="135" y="111"/>
                  </a:lnTo>
                  <a:lnTo>
                    <a:pt x="142" y="106"/>
                  </a:lnTo>
                  <a:lnTo>
                    <a:pt x="146" y="98"/>
                  </a:lnTo>
                  <a:lnTo>
                    <a:pt x="148" y="87"/>
                  </a:lnTo>
                  <a:lnTo>
                    <a:pt x="146" y="76"/>
                  </a:lnTo>
                  <a:lnTo>
                    <a:pt x="141" y="69"/>
                  </a:lnTo>
                  <a:lnTo>
                    <a:pt x="132" y="66"/>
                  </a:lnTo>
                  <a:lnTo>
                    <a:pt x="122" y="63"/>
                  </a:lnTo>
                  <a:lnTo>
                    <a:pt x="111" y="63"/>
                  </a:lnTo>
                  <a:lnTo>
                    <a:pt x="77" y="63"/>
                  </a:lnTo>
                  <a:close/>
                  <a:moveTo>
                    <a:pt x="0" y="0"/>
                  </a:moveTo>
                  <a:lnTo>
                    <a:pt x="128" y="0"/>
                  </a:lnTo>
                  <a:lnTo>
                    <a:pt x="152" y="1"/>
                  </a:lnTo>
                  <a:lnTo>
                    <a:pt x="172" y="7"/>
                  </a:lnTo>
                  <a:lnTo>
                    <a:pt x="188" y="17"/>
                  </a:lnTo>
                  <a:lnTo>
                    <a:pt x="201" y="28"/>
                  </a:lnTo>
                  <a:lnTo>
                    <a:pt x="209" y="42"/>
                  </a:lnTo>
                  <a:lnTo>
                    <a:pt x="216" y="56"/>
                  </a:lnTo>
                  <a:lnTo>
                    <a:pt x="219" y="71"/>
                  </a:lnTo>
                  <a:lnTo>
                    <a:pt x="221" y="84"/>
                  </a:lnTo>
                  <a:lnTo>
                    <a:pt x="218" y="108"/>
                  </a:lnTo>
                  <a:lnTo>
                    <a:pt x="212" y="129"/>
                  </a:lnTo>
                  <a:lnTo>
                    <a:pt x="201" y="145"/>
                  </a:lnTo>
                  <a:lnTo>
                    <a:pt x="186" y="158"/>
                  </a:lnTo>
                  <a:lnTo>
                    <a:pt x="167" y="167"/>
                  </a:lnTo>
                  <a:lnTo>
                    <a:pt x="146" y="172"/>
                  </a:lnTo>
                  <a:lnTo>
                    <a:pt x="122" y="174"/>
                  </a:lnTo>
                  <a:lnTo>
                    <a:pt x="77" y="174"/>
                  </a:lnTo>
                  <a:lnTo>
                    <a:pt x="77" y="249"/>
                  </a:lnTo>
                  <a:lnTo>
                    <a:pt x="0" y="249"/>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0"/>
            <p:cNvSpPr>
              <a:spLocks noEditPoints="1"/>
            </p:cNvSpPr>
            <p:nvPr userDrawn="1"/>
          </p:nvSpPr>
          <p:spPr bwMode="auto">
            <a:xfrm>
              <a:off x="7516813" y="5643563"/>
              <a:ext cx="100013" cy="103188"/>
            </a:xfrm>
            <a:custGeom>
              <a:avLst/>
              <a:gdLst>
                <a:gd name="T0" fmla="*/ 126 w 253"/>
                <a:gd name="T1" fmla="*/ 63 h 262"/>
                <a:gd name="T2" fmla="*/ 117 w 253"/>
                <a:gd name="T3" fmla="*/ 64 h 262"/>
                <a:gd name="T4" fmla="*/ 108 w 253"/>
                <a:gd name="T5" fmla="*/ 66 h 262"/>
                <a:gd name="T6" fmla="*/ 98 w 253"/>
                <a:gd name="T7" fmla="*/ 71 h 262"/>
                <a:gd name="T8" fmla="*/ 90 w 253"/>
                <a:gd name="T9" fmla="*/ 80 h 262"/>
                <a:gd name="T10" fmla="*/ 84 w 253"/>
                <a:gd name="T11" fmla="*/ 93 h 262"/>
                <a:gd name="T12" fmla="*/ 79 w 253"/>
                <a:gd name="T13" fmla="*/ 110 h 262"/>
                <a:gd name="T14" fmla="*/ 76 w 253"/>
                <a:gd name="T15" fmla="*/ 131 h 262"/>
                <a:gd name="T16" fmla="*/ 79 w 253"/>
                <a:gd name="T17" fmla="*/ 152 h 262"/>
                <a:gd name="T18" fmla="*/ 84 w 253"/>
                <a:gd name="T19" fmla="*/ 169 h 262"/>
                <a:gd name="T20" fmla="*/ 90 w 253"/>
                <a:gd name="T21" fmla="*/ 181 h 262"/>
                <a:gd name="T22" fmla="*/ 98 w 253"/>
                <a:gd name="T23" fmla="*/ 191 h 262"/>
                <a:gd name="T24" fmla="*/ 108 w 253"/>
                <a:gd name="T25" fmla="*/ 196 h 262"/>
                <a:gd name="T26" fmla="*/ 117 w 253"/>
                <a:gd name="T27" fmla="*/ 199 h 262"/>
                <a:gd name="T28" fmla="*/ 126 w 253"/>
                <a:gd name="T29" fmla="*/ 200 h 262"/>
                <a:gd name="T30" fmla="*/ 136 w 253"/>
                <a:gd name="T31" fmla="*/ 199 h 262"/>
                <a:gd name="T32" fmla="*/ 144 w 253"/>
                <a:gd name="T33" fmla="*/ 196 h 262"/>
                <a:gd name="T34" fmla="*/ 154 w 253"/>
                <a:gd name="T35" fmla="*/ 191 h 262"/>
                <a:gd name="T36" fmla="*/ 163 w 253"/>
                <a:gd name="T37" fmla="*/ 181 h 262"/>
                <a:gd name="T38" fmla="*/ 169 w 253"/>
                <a:gd name="T39" fmla="*/ 169 h 262"/>
                <a:gd name="T40" fmla="*/ 174 w 253"/>
                <a:gd name="T41" fmla="*/ 152 h 262"/>
                <a:gd name="T42" fmla="*/ 176 w 253"/>
                <a:gd name="T43" fmla="*/ 131 h 262"/>
                <a:gd name="T44" fmla="*/ 174 w 253"/>
                <a:gd name="T45" fmla="*/ 110 h 262"/>
                <a:gd name="T46" fmla="*/ 169 w 253"/>
                <a:gd name="T47" fmla="*/ 93 h 262"/>
                <a:gd name="T48" fmla="*/ 163 w 253"/>
                <a:gd name="T49" fmla="*/ 80 h 262"/>
                <a:gd name="T50" fmla="*/ 154 w 253"/>
                <a:gd name="T51" fmla="*/ 71 h 262"/>
                <a:gd name="T52" fmla="*/ 144 w 253"/>
                <a:gd name="T53" fmla="*/ 66 h 262"/>
                <a:gd name="T54" fmla="*/ 136 w 253"/>
                <a:gd name="T55" fmla="*/ 64 h 262"/>
                <a:gd name="T56" fmla="*/ 126 w 253"/>
                <a:gd name="T57" fmla="*/ 63 h 262"/>
                <a:gd name="T58" fmla="*/ 126 w 253"/>
                <a:gd name="T59" fmla="*/ 0 h 262"/>
                <a:gd name="T60" fmla="*/ 157 w 253"/>
                <a:gd name="T61" fmla="*/ 3 h 262"/>
                <a:gd name="T62" fmla="*/ 184 w 253"/>
                <a:gd name="T63" fmla="*/ 13 h 262"/>
                <a:gd name="T64" fmla="*/ 208 w 253"/>
                <a:gd name="T65" fmla="*/ 28 h 262"/>
                <a:gd name="T66" fmla="*/ 227 w 253"/>
                <a:gd name="T67" fmla="*/ 48 h 262"/>
                <a:gd name="T68" fmla="*/ 241 w 253"/>
                <a:gd name="T69" fmla="*/ 71 h 262"/>
                <a:gd name="T70" fmla="*/ 250 w 253"/>
                <a:gd name="T71" fmla="*/ 100 h 262"/>
                <a:gd name="T72" fmla="*/ 253 w 253"/>
                <a:gd name="T73" fmla="*/ 131 h 262"/>
                <a:gd name="T74" fmla="*/ 250 w 253"/>
                <a:gd name="T75" fmla="*/ 162 h 262"/>
                <a:gd name="T76" fmla="*/ 241 w 253"/>
                <a:gd name="T77" fmla="*/ 191 h 262"/>
                <a:gd name="T78" fmla="*/ 227 w 253"/>
                <a:gd name="T79" fmla="*/ 215 h 262"/>
                <a:gd name="T80" fmla="*/ 208 w 253"/>
                <a:gd name="T81" fmla="*/ 235 h 262"/>
                <a:gd name="T82" fmla="*/ 184 w 253"/>
                <a:gd name="T83" fmla="*/ 250 h 262"/>
                <a:gd name="T84" fmla="*/ 157 w 253"/>
                <a:gd name="T85" fmla="*/ 260 h 262"/>
                <a:gd name="T86" fmla="*/ 126 w 253"/>
                <a:gd name="T87" fmla="*/ 262 h 262"/>
                <a:gd name="T88" fmla="*/ 96 w 253"/>
                <a:gd name="T89" fmla="*/ 260 h 262"/>
                <a:gd name="T90" fmla="*/ 69 w 253"/>
                <a:gd name="T91" fmla="*/ 250 h 262"/>
                <a:gd name="T92" fmla="*/ 45 w 253"/>
                <a:gd name="T93" fmla="*/ 235 h 262"/>
                <a:gd name="T94" fmla="*/ 25 w 253"/>
                <a:gd name="T95" fmla="*/ 215 h 262"/>
                <a:gd name="T96" fmla="*/ 11 w 253"/>
                <a:gd name="T97" fmla="*/ 191 h 262"/>
                <a:gd name="T98" fmla="*/ 3 w 253"/>
                <a:gd name="T99" fmla="*/ 162 h 262"/>
                <a:gd name="T100" fmla="*/ 0 w 253"/>
                <a:gd name="T101" fmla="*/ 131 h 262"/>
                <a:gd name="T102" fmla="*/ 3 w 253"/>
                <a:gd name="T103" fmla="*/ 100 h 262"/>
                <a:gd name="T104" fmla="*/ 11 w 253"/>
                <a:gd name="T105" fmla="*/ 71 h 262"/>
                <a:gd name="T106" fmla="*/ 25 w 253"/>
                <a:gd name="T107" fmla="*/ 48 h 262"/>
                <a:gd name="T108" fmla="*/ 45 w 253"/>
                <a:gd name="T109" fmla="*/ 28 h 262"/>
                <a:gd name="T110" fmla="*/ 69 w 253"/>
                <a:gd name="T111" fmla="*/ 13 h 262"/>
                <a:gd name="T112" fmla="*/ 96 w 253"/>
                <a:gd name="T113" fmla="*/ 3 h 262"/>
                <a:gd name="T114" fmla="*/ 126 w 253"/>
                <a:gd name="T115" fmla="*/ 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53" h="262">
                  <a:moveTo>
                    <a:pt x="126" y="63"/>
                  </a:moveTo>
                  <a:lnTo>
                    <a:pt x="117" y="64"/>
                  </a:lnTo>
                  <a:lnTo>
                    <a:pt x="108" y="66"/>
                  </a:lnTo>
                  <a:lnTo>
                    <a:pt x="98" y="71"/>
                  </a:lnTo>
                  <a:lnTo>
                    <a:pt x="90" y="80"/>
                  </a:lnTo>
                  <a:lnTo>
                    <a:pt x="84" y="93"/>
                  </a:lnTo>
                  <a:lnTo>
                    <a:pt x="79" y="110"/>
                  </a:lnTo>
                  <a:lnTo>
                    <a:pt x="76" y="131"/>
                  </a:lnTo>
                  <a:lnTo>
                    <a:pt x="79" y="152"/>
                  </a:lnTo>
                  <a:lnTo>
                    <a:pt x="84" y="169"/>
                  </a:lnTo>
                  <a:lnTo>
                    <a:pt x="90" y="181"/>
                  </a:lnTo>
                  <a:lnTo>
                    <a:pt x="98" y="191"/>
                  </a:lnTo>
                  <a:lnTo>
                    <a:pt x="108" y="196"/>
                  </a:lnTo>
                  <a:lnTo>
                    <a:pt x="117" y="199"/>
                  </a:lnTo>
                  <a:lnTo>
                    <a:pt x="126" y="200"/>
                  </a:lnTo>
                  <a:lnTo>
                    <a:pt x="136" y="199"/>
                  </a:lnTo>
                  <a:lnTo>
                    <a:pt x="144" y="196"/>
                  </a:lnTo>
                  <a:lnTo>
                    <a:pt x="154" y="191"/>
                  </a:lnTo>
                  <a:lnTo>
                    <a:pt x="163" y="181"/>
                  </a:lnTo>
                  <a:lnTo>
                    <a:pt x="169" y="169"/>
                  </a:lnTo>
                  <a:lnTo>
                    <a:pt x="174" y="152"/>
                  </a:lnTo>
                  <a:lnTo>
                    <a:pt x="176" y="131"/>
                  </a:lnTo>
                  <a:lnTo>
                    <a:pt x="174" y="110"/>
                  </a:lnTo>
                  <a:lnTo>
                    <a:pt x="169" y="93"/>
                  </a:lnTo>
                  <a:lnTo>
                    <a:pt x="163" y="80"/>
                  </a:lnTo>
                  <a:lnTo>
                    <a:pt x="154" y="71"/>
                  </a:lnTo>
                  <a:lnTo>
                    <a:pt x="144" y="66"/>
                  </a:lnTo>
                  <a:lnTo>
                    <a:pt x="136" y="64"/>
                  </a:lnTo>
                  <a:lnTo>
                    <a:pt x="126" y="63"/>
                  </a:lnTo>
                  <a:close/>
                  <a:moveTo>
                    <a:pt x="126" y="0"/>
                  </a:moveTo>
                  <a:lnTo>
                    <a:pt x="157" y="3"/>
                  </a:lnTo>
                  <a:lnTo>
                    <a:pt x="184" y="13"/>
                  </a:lnTo>
                  <a:lnTo>
                    <a:pt x="208" y="28"/>
                  </a:lnTo>
                  <a:lnTo>
                    <a:pt x="227" y="48"/>
                  </a:lnTo>
                  <a:lnTo>
                    <a:pt x="241" y="71"/>
                  </a:lnTo>
                  <a:lnTo>
                    <a:pt x="250" y="100"/>
                  </a:lnTo>
                  <a:lnTo>
                    <a:pt x="253" y="131"/>
                  </a:lnTo>
                  <a:lnTo>
                    <a:pt x="250" y="162"/>
                  </a:lnTo>
                  <a:lnTo>
                    <a:pt x="241" y="191"/>
                  </a:lnTo>
                  <a:lnTo>
                    <a:pt x="227" y="215"/>
                  </a:lnTo>
                  <a:lnTo>
                    <a:pt x="208" y="235"/>
                  </a:lnTo>
                  <a:lnTo>
                    <a:pt x="184" y="250"/>
                  </a:lnTo>
                  <a:lnTo>
                    <a:pt x="157" y="260"/>
                  </a:lnTo>
                  <a:lnTo>
                    <a:pt x="126" y="262"/>
                  </a:lnTo>
                  <a:lnTo>
                    <a:pt x="96" y="260"/>
                  </a:lnTo>
                  <a:lnTo>
                    <a:pt x="69" y="250"/>
                  </a:lnTo>
                  <a:lnTo>
                    <a:pt x="45" y="235"/>
                  </a:lnTo>
                  <a:lnTo>
                    <a:pt x="25" y="215"/>
                  </a:lnTo>
                  <a:lnTo>
                    <a:pt x="11" y="191"/>
                  </a:lnTo>
                  <a:lnTo>
                    <a:pt x="3" y="162"/>
                  </a:lnTo>
                  <a:lnTo>
                    <a:pt x="0" y="131"/>
                  </a:lnTo>
                  <a:lnTo>
                    <a:pt x="3" y="100"/>
                  </a:lnTo>
                  <a:lnTo>
                    <a:pt x="11" y="71"/>
                  </a:lnTo>
                  <a:lnTo>
                    <a:pt x="25" y="48"/>
                  </a:lnTo>
                  <a:lnTo>
                    <a:pt x="45" y="28"/>
                  </a:lnTo>
                  <a:lnTo>
                    <a:pt x="69" y="13"/>
                  </a:lnTo>
                  <a:lnTo>
                    <a:pt x="96" y="3"/>
                  </a:lnTo>
                  <a:lnTo>
                    <a:pt x="12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1"/>
            <p:cNvSpPr>
              <a:spLocks/>
            </p:cNvSpPr>
            <p:nvPr userDrawn="1"/>
          </p:nvSpPr>
          <p:spPr bwMode="auto">
            <a:xfrm>
              <a:off x="7612063" y="5645150"/>
              <a:ext cx="136525" cy="100013"/>
            </a:xfrm>
            <a:custGeom>
              <a:avLst/>
              <a:gdLst>
                <a:gd name="T0" fmla="*/ 0 w 342"/>
                <a:gd name="T1" fmla="*/ 0 h 249"/>
                <a:gd name="T2" fmla="*/ 76 w 342"/>
                <a:gd name="T3" fmla="*/ 0 h 249"/>
                <a:gd name="T4" fmla="*/ 107 w 342"/>
                <a:gd name="T5" fmla="*/ 154 h 249"/>
                <a:gd name="T6" fmla="*/ 107 w 342"/>
                <a:gd name="T7" fmla="*/ 154 h 249"/>
                <a:gd name="T8" fmla="*/ 137 w 342"/>
                <a:gd name="T9" fmla="*/ 0 h 249"/>
                <a:gd name="T10" fmla="*/ 205 w 342"/>
                <a:gd name="T11" fmla="*/ 0 h 249"/>
                <a:gd name="T12" fmla="*/ 235 w 342"/>
                <a:gd name="T13" fmla="*/ 155 h 249"/>
                <a:gd name="T14" fmla="*/ 235 w 342"/>
                <a:gd name="T15" fmla="*/ 155 h 249"/>
                <a:gd name="T16" fmla="*/ 266 w 342"/>
                <a:gd name="T17" fmla="*/ 0 h 249"/>
                <a:gd name="T18" fmla="*/ 342 w 342"/>
                <a:gd name="T19" fmla="*/ 0 h 249"/>
                <a:gd name="T20" fmla="*/ 273 w 342"/>
                <a:gd name="T21" fmla="*/ 249 h 249"/>
                <a:gd name="T22" fmla="*/ 198 w 342"/>
                <a:gd name="T23" fmla="*/ 249 h 249"/>
                <a:gd name="T24" fmla="*/ 171 w 342"/>
                <a:gd name="T25" fmla="*/ 97 h 249"/>
                <a:gd name="T26" fmla="*/ 171 w 342"/>
                <a:gd name="T27" fmla="*/ 97 h 249"/>
                <a:gd name="T28" fmla="*/ 144 w 342"/>
                <a:gd name="T29" fmla="*/ 249 h 249"/>
                <a:gd name="T30" fmla="*/ 69 w 342"/>
                <a:gd name="T31" fmla="*/ 249 h 249"/>
                <a:gd name="T32" fmla="*/ 0 w 342"/>
                <a:gd name="T33"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2" h="249">
                  <a:moveTo>
                    <a:pt x="0" y="0"/>
                  </a:moveTo>
                  <a:lnTo>
                    <a:pt x="76" y="0"/>
                  </a:lnTo>
                  <a:lnTo>
                    <a:pt x="107" y="154"/>
                  </a:lnTo>
                  <a:lnTo>
                    <a:pt x="107" y="154"/>
                  </a:lnTo>
                  <a:lnTo>
                    <a:pt x="137" y="0"/>
                  </a:lnTo>
                  <a:lnTo>
                    <a:pt x="205" y="0"/>
                  </a:lnTo>
                  <a:lnTo>
                    <a:pt x="235" y="155"/>
                  </a:lnTo>
                  <a:lnTo>
                    <a:pt x="235" y="155"/>
                  </a:lnTo>
                  <a:lnTo>
                    <a:pt x="266" y="0"/>
                  </a:lnTo>
                  <a:lnTo>
                    <a:pt x="342" y="0"/>
                  </a:lnTo>
                  <a:lnTo>
                    <a:pt x="273" y="249"/>
                  </a:lnTo>
                  <a:lnTo>
                    <a:pt x="198" y="249"/>
                  </a:lnTo>
                  <a:lnTo>
                    <a:pt x="171" y="97"/>
                  </a:lnTo>
                  <a:lnTo>
                    <a:pt x="171" y="97"/>
                  </a:lnTo>
                  <a:lnTo>
                    <a:pt x="144" y="249"/>
                  </a:lnTo>
                  <a:lnTo>
                    <a:pt x="69" y="249"/>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2"/>
            <p:cNvSpPr>
              <a:spLocks/>
            </p:cNvSpPr>
            <p:nvPr userDrawn="1"/>
          </p:nvSpPr>
          <p:spPr bwMode="auto">
            <a:xfrm>
              <a:off x="7751763" y="5645150"/>
              <a:ext cx="84138" cy="100013"/>
            </a:xfrm>
            <a:custGeom>
              <a:avLst/>
              <a:gdLst>
                <a:gd name="T0" fmla="*/ 0 w 211"/>
                <a:gd name="T1" fmla="*/ 0 h 249"/>
                <a:gd name="T2" fmla="*/ 207 w 211"/>
                <a:gd name="T3" fmla="*/ 0 h 249"/>
                <a:gd name="T4" fmla="*/ 207 w 211"/>
                <a:gd name="T5" fmla="*/ 63 h 249"/>
                <a:gd name="T6" fmla="*/ 78 w 211"/>
                <a:gd name="T7" fmla="*/ 63 h 249"/>
                <a:gd name="T8" fmla="*/ 78 w 211"/>
                <a:gd name="T9" fmla="*/ 94 h 249"/>
                <a:gd name="T10" fmla="*/ 196 w 211"/>
                <a:gd name="T11" fmla="*/ 94 h 249"/>
                <a:gd name="T12" fmla="*/ 196 w 211"/>
                <a:gd name="T13" fmla="*/ 154 h 249"/>
                <a:gd name="T14" fmla="*/ 78 w 211"/>
                <a:gd name="T15" fmla="*/ 154 h 249"/>
                <a:gd name="T16" fmla="*/ 78 w 211"/>
                <a:gd name="T17" fmla="*/ 185 h 249"/>
                <a:gd name="T18" fmla="*/ 211 w 211"/>
                <a:gd name="T19" fmla="*/ 185 h 249"/>
                <a:gd name="T20" fmla="*/ 211 w 211"/>
                <a:gd name="T21" fmla="*/ 249 h 249"/>
                <a:gd name="T22" fmla="*/ 0 w 211"/>
                <a:gd name="T23" fmla="*/ 249 h 249"/>
                <a:gd name="T24" fmla="*/ 0 w 211"/>
                <a:gd name="T25"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1" h="249">
                  <a:moveTo>
                    <a:pt x="0" y="0"/>
                  </a:moveTo>
                  <a:lnTo>
                    <a:pt x="207" y="0"/>
                  </a:lnTo>
                  <a:lnTo>
                    <a:pt x="207" y="63"/>
                  </a:lnTo>
                  <a:lnTo>
                    <a:pt x="78" y="63"/>
                  </a:lnTo>
                  <a:lnTo>
                    <a:pt x="78" y="94"/>
                  </a:lnTo>
                  <a:lnTo>
                    <a:pt x="196" y="94"/>
                  </a:lnTo>
                  <a:lnTo>
                    <a:pt x="196" y="154"/>
                  </a:lnTo>
                  <a:lnTo>
                    <a:pt x="78" y="154"/>
                  </a:lnTo>
                  <a:lnTo>
                    <a:pt x="78" y="185"/>
                  </a:lnTo>
                  <a:lnTo>
                    <a:pt x="211" y="185"/>
                  </a:lnTo>
                  <a:lnTo>
                    <a:pt x="211" y="249"/>
                  </a:lnTo>
                  <a:lnTo>
                    <a:pt x="0" y="249"/>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3"/>
            <p:cNvSpPr>
              <a:spLocks noEditPoints="1"/>
            </p:cNvSpPr>
            <p:nvPr userDrawn="1"/>
          </p:nvSpPr>
          <p:spPr bwMode="auto">
            <a:xfrm>
              <a:off x="7843838" y="5645150"/>
              <a:ext cx="93663" cy="100013"/>
            </a:xfrm>
            <a:custGeom>
              <a:avLst/>
              <a:gdLst>
                <a:gd name="T0" fmla="*/ 77 w 235"/>
                <a:gd name="T1" fmla="*/ 58 h 249"/>
                <a:gd name="T2" fmla="*/ 77 w 235"/>
                <a:gd name="T3" fmla="*/ 108 h 249"/>
                <a:gd name="T4" fmla="*/ 117 w 235"/>
                <a:gd name="T5" fmla="*/ 108 h 249"/>
                <a:gd name="T6" fmla="*/ 126 w 235"/>
                <a:gd name="T7" fmla="*/ 108 h 249"/>
                <a:gd name="T8" fmla="*/ 136 w 235"/>
                <a:gd name="T9" fmla="*/ 106 h 249"/>
                <a:gd name="T10" fmla="*/ 143 w 235"/>
                <a:gd name="T11" fmla="*/ 102 h 249"/>
                <a:gd name="T12" fmla="*/ 149 w 235"/>
                <a:gd name="T13" fmla="*/ 94 h 249"/>
                <a:gd name="T14" fmla="*/ 150 w 235"/>
                <a:gd name="T15" fmla="*/ 83 h 249"/>
                <a:gd name="T16" fmla="*/ 149 w 235"/>
                <a:gd name="T17" fmla="*/ 74 h 249"/>
                <a:gd name="T18" fmla="*/ 145 w 235"/>
                <a:gd name="T19" fmla="*/ 68 h 249"/>
                <a:gd name="T20" fmla="*/ 139 w 235"/>
                <a:gd name="T21" fmla="*/ 63 h 249"/>
                <a:gd name="T22" fmla="*/ 128 w 235"/>
                <a:gd name="T23" fmla="*/ 59 h 249"/>
                <a:gd name="T24" fmla="*/ 113 w 235"/>
                <a:gd name="T25" fmla="*/ 58 h 249"/>
                <a:gd name="T26" fmla="*/ 77 w 235"/>
                <a:gd name="T27" fmla="*/ 58 h 249"/>
                <a:gd name="T28" fmla="*/ 0 w 235"/>
                <a:gd name="T29" fmla="*/ 0 h 249"/>
                <a:gd name="T30" fmla="*/ 147 w 235"/>
                <a:gd name="T31" fmla="*/ 0 h 249"/>
                <a:gd name="T32" fmla="*/ 164 w 235"/>
                <a:gd name="T33" fmla="*/ 1 h 249"/>
                <a:gd name="T34" fmla="*/ 182 w 235"/>
                <a:gd name="T35" fmla="*/ 5 h 249"/>
                <a:gd name="T36" fmla="*/ 196 w 235"/>
                <a:gd name="T37" fmla="*/ 12 h 249"/>
                <a:gd name="T38" fmla="*/ 209 w 235"/>
                <a:gd name="T39" fmla="*/ 22 h 249"/>
                <a:gd name="T40" fmla="*/ 219 w 235"/>
                <a:gd name="T41" fmla="*/ 36 h 249"/>
                <a:gd name="T42" fmla="*/ 225 w 235"/>
                <a:gd name="T43" fmla="*/ 52 h 249"/>
                <a:gd name="T44" fmla="*/ 228 w 235"/>
                <a:gd name="T45" fmla="*/ 71 h 249"/>
                <a:gd name="T46" fmla="*/ 226 w 235"/>
                <a:gd name="T47" fmla="*/ 86 h 249"/>
                <a:gd name="T48" fmla="*/ 223 w 235"/>
                <a:gd name="T49" fmla="*/ 101 h 249"/>
                <a:gd name="T50" fmla="*/ 215 w 235"/>
                <a:gd name="T51" fmla="*/ 114 h 249"/>
                <a:gd name="T52" fmla="*/ 204 w 235"/>
                <a:gd name="T53" fmla="*/ 125 h 249"/>
                <a:gd name="T54" fmla="*/ 190 w 235"/>
                <a:gd name="T55" fmla="*/ 133 h 249"/>
                <a:gd name="T56" fmla="*/ 205 w 235"/>
                <a:gd name="T57" fmla="*/ 142 h 249"/>
                <a:gd name="T58" fmla="*/ 215 w 235"/>
                <a:gd name="T59" fmla="*/ 155 h 249"/>
                <a:gd name="T60" fmla="*/ 223 w 235"/>
                <a:gd name="T61" fmla="*/ 174 h 249"/>
                <a:gd name="T62" fmla="*/ 228 w 235"/>
                <a:gd name="T63" fmla="*/ 195 h 249"/>
                <a:gd name="T64" fmla="*/ 228 w 235"/>
                <a:gd name="T65" fmla="*/ 208 h 249"/>
                <a:gd name="T66" fmla="*/ 229 w 235"/>
                <a:gd name="T67" fmla="*/ 223 h 249"/>
                <a:gd name="T68" fmla="*/ 231 w 235"/>
                <a:gd name="T69" fmla="*/ 238 h 249"/>
                <a:gd name="T70" fmla="*/ 235 w 235"/>
                <a:gd name="T71" fmla="*/ 249 h 249"/>
                <a:gd name="T72" fmla="*/ 158 w 235"/>
                <a:gd name="T73" fmla="*/ 249 h 249"/>
                <a:gd name="T74" fmla="*/ 154 w 235"/>
                <a:gd name="T75" fmla="*/ 230 h 249"/>
                <a:gd name="T76" fmla="*/ 152 w 235"/>
                <a:gd name="T77" fmla="*/ 210 h 249"/>
                <a:gd name="T78" fmla="*/ 150 w 235"/>
                <a:gd name="T79" fmla="*/ 199 h 249"/>
                <a:gd name="T80" fmla="*/ 149 w 235"/>
                <a:gd name="T81" fmla="*/ 188 h 249"/>
                <a:gd name="T82" fmla="*/ 145 w 235"/>
                <a:gd name="T83" fmla="*/ 178 h 249"/>
                <a:gd name="T84" fmla="*/ 139 w 235"/>
                <a:gd name="T85" fmla="*/ 169 h 249"/>
                <a:gd name="T86" fmla="*/ 131 w 235"/>
                <a:gd name="T87" fmla="*/ 164 h 249"/>
                <a:gd name="T88" fmla="*/ 118 w 235"/>
                <a:gd name="T89" fmla="*/ 162 h 249"/>
                <a:gd name="T90" fmla="*/ 77 w 235"/>
                <a:gd name="T91" fmla="*/ 162 h 249"/>
                <a:gd name="T92" fmla="*/ 77 w 235"/>
                <a:gd name="T93" fmla="*/ 249 h 249"/>
                <a:gd name="T94" fmla="*/ 0 w 235"/>
                <a:gd name="T95" fmla="*/ 249 h 249"/>
                <a:gd name="T96" fmla="*/ 0 w 235"/>
                <a:gd name="T97"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35" h="249">
                  <a:moveTo>
                    <a:pt x="77" y="58"/>
                  </a:moveTo>
                  <a:lnTo>
                    <a:pt x="77" y="108"/>
                  </a:lnTo>
                  <a:lnTo>
                    <a:pt x="117" y="108"/>
                  </a:lnTo>
                  <a:lnTo>
                    <a:pt x="126" y="108"/>
                  </a:lnTo>
                  <a:lnTo>
                    <a:pt x="136" y="106"/>
                  </a:lnTo>
                  <a:lnTo>
                    <a:pt x="143" y="102"/>
                  </a:lnTo>
                  <a:lnTo>
                    <a:pt x="149" y="94"/>
                  </a:lnTo>
                  <a:lnTo>
                    <a:pt x="150" y="83"/>
                  </a:lnTo>
                  <a:lnTo>
                    <a:pt x="149" y="74"/>
                  </a:lnTo>
                  <a:lnTo>
                    <a:pt x="145" y="68"/>
                  </a:lnTo>
                  <a:lnTo>
                    <a:pt x="139" y="63"/>
                  </a:lnTo>
                  <a:lnTo>
                    <a:pt x="128" y="59"/>
                  </a:lnTo>
                  <a:lnTo>
                    <a:pt x="113" y="58"/>
                  </a:lnTo>
                  <a:lnTo>
                    <a:pt x="77" y="58"/>
                  </a:lnTo>
                  <a:close/>
                  <a:moveTo>
                    <a:pt x="0" y="0"/>
                  </a:moveTo>
                  <a:lnTo>
                    <a:pt x="147" y="0"/>
                  </a:lnTo>
                  <a:lnTo>
                    <a:pt x="164" y="1"/>
                  </a:lnTo>
                  <a:lnTo>
                    <a:pt x="182" y="5"/>
                  </a:lnTo>
                  <a:lnTo>
                    <a:pt x="196" y="12"/>
                  </a:lnTo>
                  <a:lnTo>
                    <a:pt x="209" y="22"/>
                  </a:lnTo>
                  <a:lnTo>
                    <a:pt x="219" y="36"/>
                  </a:lnTo>
                  <a:lnTo>
                    <a:pt x="225" y="52"/>
                  </a:lnTo>
                  <a:lnTo>
                    <a:pt x="228" y="71"/>
                  </a:lnTo>
                  <a:lnTo>
                    <a:pt x="226" y="86"/>
                  </a:lnTo>
                  <a:lnTo>
                    <a:pt x="223" y="101"/>
                  </a:lnTo>
                  <a:lnTo>
                    <a:pt x="215" y="114"/>
                  </a:lnTo>
                  <a:lnTo>
                    <a:pt x="204" y="125"/>
                  </a:lnTo>
                  <a:lnTo>
                    <a:pt x="190" y="133"/>
                  </a:lnTo>
                  <a:lnTo>
                    <a:pt x="205" y="142"/>
                  </a:lnTo>
                  <a:lnTo>
                    <a:pt x="215" y="155"/>
                  </a:lnTo>
                  <a:lnTo>
                    <a:pt x="223" y="174"/>
                  </a:lnTo>
                  <a:lnTo>
                    <a:pt x="228" y="195"/>
                  </a:lnTo>
                  <a:lnTo>
                    <a:pt x="228" y="208"/>
                  </a:lnTo>
                  <a:lnTo>
                    <a:pt x="229" y="223"/>
                  </a:lnTo>
                  <a:lnTo>
                    <a:pt x="231" y="238"/>
                  </a:lnTo>
                  <a:lnTo>
                    <a:pt x="235" y="249"/>
                  </a:lnTo>
                  <a:lnTo>
                    <a:pt x="158" y="249"/>
                  </a:lnTo>
                  <a:lnTo>
                    <a:pt x="154" y="230"/>
                  </a:lnTo>
                  <a:lnTo>
                    <a:pt x="152" y="210"/>
                  </a:lnTo>
                  <a:lnTo>
                    <a:pt x="150" y="199"/>
                  </a:lnTo>
                  <a:lnTo>
                    <a:pt x="149" y="188"/>
                  </a:lnTo>
                  <a:lnTo>
                    <a:pt x="145" y="178"/>
                  </a:lnTo>
                  <a:lnTo>
                    <a:pt x="139" y="169"/>
                  </a:lnTo>
                  <a:lnTo>
                    <a:pt x="131" y="164"/>
                  </a:lnTo>
                  <a:lnTo>
                    <a:pt x="118" y="162"/>
                  </a:lnTo>
                  <a:lnTo>
                    <a:pt x="77" y="162"/>
                  </a:lnTo>
                  <a:lnTo>
                    <a:pt x="77" y="249"/>
                  </a:lnTo>
                  <a:lnTo>
                    <a:pt x="0" y="249"/>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4"/>
            <p:cNvSpPr>
              <a:spLocks/>
            </p:cNvSpPr>
            <p:nvPr userDrawn="1"/>
          </p:nvSpPr>
          <p:spPr bwMode="auto">
            <a:xfrm>
              <a:off x="7969250" y="5645150"/>
              <a:ext cx="87313" cy="100013"/>
            </a:xfrm>
            <a:custGeom>
              <a:avLst/>
              <a:gdLst>
                <a:gd name="T0" fmla="*/ 0 w 216"/>
                <a:gd name="T1" fmla="*/ 0 h 249"/>
                <a:gd name="T2" fmla="*/ 216 w 216"/>
                <a:gd name="T3" fmla="*/ 0 h 249"/>
                <a:gd name="T4" fmla="*/ 216 w 216"/>
                <a:gd name="T5" fmla="*/ 63 h 249"/>
                <a:gd name="T6" fmla="*/ 147 w 216"/>
                <a:gd name="T7" fmla="*/ 63 h 249"/>
                <a:gd name="T8" fmla="*/ 147 w 216"/>
                <a:gd name="T9" fmla="*/ 249 h 249"/>
                <a:gd name="T10" fmla="*/ 70 w 216"/>
                <a:gd name="T11" fmla="*/ 249 h 249"/>
                <a:gd name="T12" fmla="*/ 70 w 216"/>
                <a:gd name="T13" fmla="*/ 63 h 249"/>
                <a:gd name="T14" fmla="*/ 0 w 216"/>
                <a:gd name="T15" fmla="*/ 63 h 249"/>
                <a:gd name="T16" fmla="*/ 0 w 216"/>
                <a:gd name="T17"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249">
                  <a:moveTo>
                    <a:pt x="0" y="0"/>
                  </a:moveTo>
                  <a:lnTo>
                    <a:pt x="216" y="0"/>
                  </a:lnTo>
                  <a:lnTo>
                    <a:pt x="216" y="63"/>
                  </a:lnTo>
                  <a:lnTo>
                    <a:pt x="147" y="63"/>
                  </a:lnTo>
                  <a:lnTo>
                    <a:pt x="147" y="249"/>
                  </a:lnTo>
                  <a:lnTo>
                    <a:pt x="70" y="249"/>
                  </a:lnTo>
                  <a:lnTo>
                    <a:pt x="70" y="63"/>
                  </a:lnTo>
                  <a:lnTo>
                    <a:pt x="0" y="63"/>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5"/>
            <p:cNvSpPr>
              <a:spLocks noEditPoints="1"/>
            </p:cNvSpPr>
            <p:nvPr userDrawn="1"/>
          </p:nvSpPr>
          <p:spPr bwMode="auto">
            <a:xfrm>
              <a:off x="8054975" y="5643563"/>
              <a:ext cx="100013" cy="103188"/>
            </a:xfrm>
            <a:custGeom>
              <a:avLst/>
              <a:gdLst>
                <a:gd name="T0" fmla="*/ 126 w 253"/>
                <a:gd name="T1" fmla="*/ 63 h 262"/>
                <a:gd name="T2" fmla="*/ 118 w 253"/>
                <a:gd name="T3" fmla="*/ 64 h 262"/>
                <a:gd name="T4" fmla="*/ 108 w 253"/>
                <a:gd name="T5" fmla="*/ 66 h 262"/>
                <a:gd name="T6" fmla="*/ 99 w 253"/>
                <a:gd name="T7" fmla="*/ 71 h 262"/>
                <a:gd name="T8" fmla="*/ 90 w 253"/>
                <a:gd name="T9" fmla="*/ 80 h 262"/>
                <a:gd name="T10" fmla="*/ 83 w 253"/>
                <a:gd name="T11" fmla="*/ 93 h 262"/>
                <a:gd name="T12" fmla="*/ 79 w 253"/>
                <a:gd name="T13" fmla="*/ 110 h 262"/>
                <a:gd name="T14" fmla="*/ 77 w 253"/>
                <a:gd name="T15" fmla="*/ 131 h 262"/>
                <a:gd name="T16" fmla="*/ 79 w 253"/>
                <a:gd name="T17" fmla="*/ 152 h 262"/>
                <a:gd name="T18" fmla="*/ 83 w 253"/>
                <a:gd name="T19" fmla="*/ 169 h 262"/>
                <a:gd name="T20" fmla="*/ 90 w 253"/>
                <a:gd name="T21" fmla="*/ 181 h 262"/>
                <a:gd name="T22" fmla="*/ 99 w 253"/>
                <a:gd name="T23" fmla="*/ 191 h 262"/>
                <a:gd name="T24" fmla="*/ 108 w 253"/>
                <a:gd name="T25" fmla="*/ 196 h 262"/>
                <a:gd name="T26" fmla="*/ 118 w 253"/>
                <a:gd name="T27" fmla="*/ 199 h 262"/>
                <a:gd name="T28" fmla="*/ 126 w 253"/>
                <a:gd name="T29" fmla="*/ 200 h 262"/>
                <a:gd name="T30" fmla="*/ 135 w 253"/>
                <a:gd name="T31" fmla="*/ 199 h 262"/>
                <a:gd name="T32" fmla="*/ 145 w 253"/>
                <a:gd name="T33" fmla="*/ 196 h 262"/>
                <a:gd name="T34" fmla="*/ 154 w 253"/>
                <a:gd name="T35" fmla="*/ 191 h 262"/>
                <a:gd name="T36" fmla="*/ 162 w 253"/>
                <a:gd name="T37" fmla="*/ 181 h 262"/>
                <a:gd name="T38" fmla="*/ 170 w 253"/>
                <a:gd name="T39" fmla="*/ 169 h 262"/>
                <a:gd name="T40" fmla="*/ 175 w 253"/>
                <a:gd name="T41" fmla="*/ 152 h 262"/>
                <a:gd name="T42" fmla="*/ 176 w 253"/>
                <a:gd name="T43" fmla="*/ 131 h 262"/>
                <a:gd name="T44" fmla="*/ 175 w 253"/>
                <a:gd name="T45" fmla="*/ 110 h 262"/>
                <a:gd name="T46" fmla="*/ 170 w 253"/>
                <a:gd name="T47" fmla="*/ 93 h 262"/>
                <a:gd name="T48" fmla="*/ 162 w 253"/>
                <a:gd name="T49" fmla="*/ 80 h 262"/>
                <a:gd name="T50" fmla="*/ 154 w 253"/>
                <a:gd name="T51" fmla="*/ 71 h 262"/>
                <a:gd name="T52" fmla="*/ 145 w 253"/>
                <a:gd name="T53" fmla="*/ 66 h 262"/>
                <a:gd name="T54" fmla="*/ 135 w 253"/>
                <a:gd name="T55" fmla="*/ 64 h 262"/>
                <a:gd name="T56" fmla="*/ 126 w 253"/>
                <a:gd name="T57" fmla="*/ 63 h 262"/>
                <a:gd name="T58" fmla="*/ 126 w 253"/>
                <a:gd name="T59" fmla="*/ 0 h 262"/>
                <a:gd name="T60" fmla="*/ 157 w 253"/>
                <a:gd name="T61" fmla="*/ 3 h 262"/>
                <a:gd name="T62" fmla="*/ 185 w 253"/>
                <a:gd name="T63" fmla="*/ 13 h 262"/>
                <a:gd name="T64" fmla="*/ 208 w 253"/>
                <a:gd name="T65" fmla="*/ 28 h 262"/>
                <a:gd name="T66" fmla="*/ 227 w 253"/>
                <a:gd name="T67" fmla="*/ 48 h 262"/>
                <a:gd name="T68" fmla="*/ 241 w 253"/>
                <a:gd name="T69" fmla="*/ 71 h 262"/>
                <a:gd name="T70" fmla="*/ 251 w 253"/>
                <a:gd name="T71" fmla="*/ 100 h 262"/>
                <a:gd name="T72" fmla="*/ 253 w 253"/>
                <a:gd name="T73" fmla="*/ 131 h 262"/>
                <a:gd name="T74" fmla="*/ 251 w 253"/>
                <a:gd name="T75" fmla="*/ 162 h 262"/>
                <a:gd name="T76" fmla="*/ 241 w 253"/>
                <a:gd name="T77" fmla="*/ 191 h 262"/>
                <a:gd name="T78" fmla="*/ 227 w 253"/>
                <a:gd name="T79" fmla="*/ 215 h 262"/>
                <a:gd name="T80" fmla="*/ 208 w 253"/>
                <a:gd name="T81" fmla="*/ 235 h 262"/>
                <a:gd name="T82" fmla="*/ 185 w 253"/>
                <a:gd name="T83" fmla="*/ 250 h 262"/>
                <a:gd name="T84" fmla="*/ 157 w 253"/>
                <a:gd name="T85" fmla="*/ 260 h 262"/>
                <a:gd name="T86" fmla="*/ 126 w 253"/>
                <a:gd name="T87" fmla="*/ 262 h 262"/>
                <a:gd name="T88" fmla="*/ 95 w 253"/>
                <a:gd name="T89" fmla="*/ 260 h 262"/>
                <a:gd name="T90" fmla="*/ 68 w 253"/>
                <a:gd name="T91" fmla="*/ 250 h 262"/>
                <a:gd name="T92" fmla="*/ 44 w 253"/>
                <a:gd name="T93" fmla="*/ 235 h 262"/>
                <a:gd name="T94" fmla="*/ 26 w 253"/>
                <a:gd name="T95" fmla="*/ 215 h 262"/>
                <a:gd name="T96" fmla="*/ 12 w 253"/>
                <a:gd name="T97" fmla="*/ 191 h 262"/>
                <a:gd name="T98" fmla="*/ 3 w 253"/>
                <a:gd name="T99" fmla="*/ 162 h 262"/>
                <a:gd name="T100" fmla="*/ 0 w 253"/>
                <a:gd name="T101" fmla="*/ 131 h 262"/>
                <a:gd name="T102" fmla="*/ 3 w 253"/>
                <a:gd name="T103" fmla="*/ 100 h 262"/>
                <a:gd name="T104" fmla="*/ 12 w 253"/>
                <a:gd name="T105" fmla="*/ 71 h 262"/>
                <a:gd name="T106" fmla="*/ 26 w 253"/>
                <a:gd name="T107" fmla="*/ 48 h 262"/>
                <a:gd name="T108" fmla="*/ 44 w 253"/>
                <a:gd name="T109" fmla="*/ 28 h 262"/>
                <a:gd name="T110" fmla="*/ 68 w 253"/>
                <a:gd name="T111" fmla="*/ 13 h 262"/>
                <a:gd name="T112" fmla="*/ 95 w 253"/>
                <a:gd name="T113" fmla="*/ 3 h 262"/>
                <a:gd name="T114" fmla="*/ 126 w 253"/>
                <a:gd name="T115" fmla="*/ 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53" h="262">
                  <a:moveTo>
                    <a:pt x="126" y="63"/>
                  </a:moveTo>
                  <a:lnTo>
                    <a:pt x="118" y="64"/>
                  </a:lnTo>
                  <a:lnTo>
                    <a:pt x="108" y="66"/>
                  </a:lnTo>
                  <a:lnTo>
                    <a:pt x="99" y="71"/>
                  </a:lnTo>
                  <a:lnTo>
                    <a:pt x="90" y="80"/>
                  </a:lnTo>
                  <a:lnTo>
                    <a:pt x="83" y="93"/>
                  </a:lnTo>
                  <a:lnTo>
                    <a:pt x="79" y="110"/>
                  </a:lnTo>
                  <a:lnTo>
                    <a:pt x="77" y="131"/>
                  </a:lnTo>
                  <a:lnTo>
                    <a:pt x="79" y="152"/>
                  </a:lnTo>
                  <a:lnTo>
                    <a:pt x="83" y="169"/>
                  </a:lnTo>
                  <a:lnTo>
                    <a:pt x="90" y="181"/>
                  </a:lnTo>
                  <a:lnTo>
                    <a:pt x="99" y="191"/>
                  </a:lnTo>
                  <a:lnTo>
                    <a:pt x="108" y="196"/>
                  </a:lnTo>
                  <a:lnTo>
                    <a:pt x="118" y="199"/>
                  </a:lnTo>
                  <a:lnTo>
                    <a:pt x="126" y="200"/>
                  </a:lnTo>
                  <a:lnTo>
                    <a:pt x="135" y="199"/>
                  </a:lnTo>
                  <a:lnTo>
                    <a:pt x="145" y="196"/>
                  </a:lnTo>
                  <a:lnTo>
                    <a:pt x="154" y="191"/>
                  </a:lnTo>
                  <a:lnTo>
                    <a:pt x="162" y="181"/>
                  </a:lnTo>
                  <a:lnTo>
                    <a:pt x="170" y="169"/>
                  </a:lnTo>
                  <a:lnTo>
                    <a:pt x="175" y="152"/>
                  </a:lnTo>
                  <a:lnTo>
                    <a:pt x="176" y="131"/>
                  </a:lnTo>
                  <a:lnTo>
                    <a:pt x="175" y="110"/>
                  </a:lnTo>
                  <a:lnTo>
                    <a:pt x="170" y="93"/>
                  </a:lnTo>
                  <a:lnTo>
                    <a:pt x="162" y="80"/>
                  </a:lnTo>
                  <a:lnTo>
                    <a:pt x="154" y="71"/>
                  </a:lnTo>
                  <a:lnTo>
                    <a:pt x="145" y="66"/>
                  </a:lnTo>
                  <a:lnTo>
                    <a:pt x="135" y="64"/>
                  </a:lnTo>
                  <a:lnTo>
                    <a:pt x="126" y="63"/>
                  </a:lnTo>
                  <a:close/>
                  <a:moveTo>
                    <a:pt x="126" y="0"/>
                  </a:moveTo>
                  <a:lnTo>
                    <a:pt x="157" y="3"/>
                  </a:lnTo>
                  <a:lnTo>
                    <a:pt x="185" y="13"/>
                  </a:lnTo>
                  <a:lnTo>
                    <a:pt x="208" y="28"/>
                  </a:lnTo>
                  <a:lnTo>
                    <a:pt x="227" y="48"/>
                  </a:lnTo>
                  <a:lnTo>
                    <a:pt x="241" y="71"/>
                  </a:lnTo>
                  <a:lnTo>
                    <a:pt x="251" y="100"/>
                  </a:lnTo>
                  <a:lnTo>
                    <a:pt x="253" y="131"/>
                  </a:lnTo>
                  <a:lnTo>
                    <a:pt x="251" y="162"/>
                  </a:lnTo>
                  <a:lnTo>
                    <a:pt x="241" y="191"/>
                  </a:lnTo>
                  <a:lnTo>
                    <a:pt x="227" y="215"/>
                  </a:lnTo>
                  <a:lnTo>
                    <a:pt x="208" y="235"/>
                  </a:lnTo>
                  <a:lnTo>
                    <a:pt x="185" y="250"/>
                  </a:lnTo>
                  <a:lnTo>
                    <a:pt x="157" y="260"/>
                  </a:lnTo>
                  <a:lnTo>
                    <a:pt x="126" y="262"/>
                  </a:lnTo>
                  <a:lnTo>
                    <a:pt x="95" y="260"/>
                  </a:lnTo>
                  <a:lnTo>
                    <a:pt x="68" y="250"/>
                  </a:lnTo>
                  <a:lnTo>
                    <a:pt x="44" y="235"/>
                  </a:lnTo>
                  <a:lnTo>
                    <a:pt x="26" y="215"/>
                  </a:lnTo>
                  <a:lnTo>
                    <a:pt x="12" y="191"/>
                  </a:lnTo>
                  <a:lnTo>
                    <a:pt x="3" y="162"/>
                  </a:lnTo>
                  <a:lnTo>
                    <a:pt x="0" y="131"/>
                  </a:lnTo>
                  <a:lnTo>
                    <a:pt x="3" y="100"/>
                  </a:lnTo>
                  <a:lnTo>
                    <a:pt x="12" y="71"/>
                  </a:lnTo>
                  <a:lnTo>
                    <a:pt x="26" y="48"/>
                  </a:lnTo>
                  <a:lnTo>
                    <a:pt x="44" y="28"/>
                  </a:lnTo>
                  <a:lnTo>
                    <a:pt x="68" y="13"/>
                  </a:lnTo>
                  <a:lnTo>
                    <a:pt x="95" y="3"/>
                  </a:lnTo>
                  <a:lnTo>
                    <a:pt x="12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16"/>
            <p:cNvSpPr>
              <a:spLocks/>
            </p:cNvSpPr>
            <p:nvPr userDrawn="1"/>
          </p:nvSpPr>
          <p:spPr bwMode="auto">
            <a:xfrm>
              <a:off x="8196263" y="5645150"/>
              <a:ext cx="101600" cy="100013"/>
            </a:xfrm>
            <a:custGeom>
              <a:avLst/>
              <a:gdLst>
                <a:gd name="T0" fmla="*/ 0 w 256"/>
                <a:gd name="T1" fmla="*/ 0 h 249"/>
                <a:gd name="T2" fmla="*/ 77 w 256"/>
                <a:gd name="T3" fmla="*/ 0 h 249"/>
                <a:gd name="T4" fmla="*/ 77 w 256"/>
                <a:gd name="T5" fmla="*/ 86 h 249"/>
                <a:gd name="T6" fmla="*/ 79 w 256"/>
                <a:gd name="T7" fmla="*/ 86 h 249"/>
                <a:gd name="T8" fmla="*/ 147 w 256"/>
                <a:gd name="T9" fmla="*/ 0 h 249"/>
                <a:gd name="T10" fmla="*/ 241 w 256"/>
                <a:gd name="T11" fmla="*/ 0 h 249"/>
                <a:gd name="T12" fmla="*/ 151 w 256"/>
                <a:gd name="T13" fmla="*/ 97 h 249"/>
                <a:gd name="T14" fmla="*/ 256 w 256"/>
                <a:gd name="T15" fmla="*/ 249 h 249"/>
                <a:gd name="T16" fmla="*/ 161 w 256"/>
                <a:gd name="T17" fmla="*/ 249 h 249"/>
                <a:gd name="T18" fmla="*/ 100 w 256"/>
                <a:gd name="T19" fmla="*/ 152 h 249"/>
                <a:gd name="T20" fmla="*/ 77 w 256"/>
                <a:gd name="T21" fmla="*/ 175 h 249"/>
                <a:gd name="T22" fmla="*/ 77 w 256"/>
                <a:gd name="T23" fmla="*/ 249 h 249"/>
                <a:gd name="T24" fmla="*/ 0 w 256"/>
                <a:gd name="T25" fmla="*/ 249 h 249"/>
                <a:gd name="T26" fmla="*/ 0 w 256"/>
                <a:gd name="T27"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6" h="249">
                  <a:moveTo>
                    <a:pt x="0" y="0"/>
                  </a:moveTo>
                  <a:lnTo>
                    <a:pt x="77" y="0"/>
                  </a:lnTo>
                  <a:lnTo>
                    <a:pt x="77" y="86"/>
                  </a:lnTo>
                  <a:lnTo>
                    <a:pt x="79" y="86"/>
                  </a:lnTo>
                  <a:lnTo>
                    <a:pt x="147" y="0"/>
                  </a:lnTo>
                  <a:lnTo>
                    <a:pt x="241" y="0"/>
                  </a:lnTo>
                  <a:lnTo>
                    <a:pt x="151" y="97"/>
                  </a:lnTo>
                  <a:lnTo>
                    <a:pt x="256" y="249"/>
                  </a:lnTo>
                  <a:lnTo>
                    <a:pt x="161" y="249"/>
                  </a:lnTo>
                  <a:lnTo>
                    <a:pt x="100" y="152"/>
                  </a:lnTo>
                  <a:lnTo>
                    <a:pt x="77" y="175"/>
                  </a:lnTo>
                  <a:lnTo>
                    <a:pt x="77" y="249"/>
                  </a:lnTo>
                  <a:lnTo>
                    <a:pt x="0" y="249"/>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7"/>
            <p:cNvSpPr>
              <a:spLocks/>
            </p:cNvSpPr>
            <p:nvPr userDrawn="1"/>
          </p:nvSpPr>
          <p:spPr bwMode="auto">
            <a:xfrm>
              <a:off x="8299450" y="5645150"/>
              <a:ext cx="90488" cy="100013"/>
            </a:xfrm>
            <a:custGeom>
              <a:avLst/>
              <a:gdLst>
                <a:gd name="T0" fmla="*/ 0 w 225"/>
                <a:gd name="T1" fmla="*/ 0 h 249"/>
                <a:gd name="T2" fmla="*/ 79 w 225"/>
                <a:gd name="T3" fmla="*/ 0 h 249"/>
                <a:gd name="T4" fmla="*/ 152 w 225"/>
                <a:gd name="T5" fmla="*/ 133 h 249"/>
                <a:gd name="T6" fmla="*/ 153 w 225"/>
                <a:gd name="T7" fmla="*/ 133 h 249"/>
                <a:gd name="T8" fmla="*/ 153 w 225"/>
                <a:gd name="T9" fmla="*/ 0 h 249"/>
                <a:gd name="T10" fmla="*/ 225 w 225"/>
                <a:gd name="T11" fmla="*/ 0 h 249"/>
                <a:gd name="T12" fmla="*/ 225 w 225"/>
                <a:gd name="T13" fmla="*/ 249 h 249"/>
                <a:gd name="T14" fmla="*/ 150 w 225"/>
                <a:gd name="T15" fmla="*/ 249 h 249"/>
                <a:gd name="T16" fmla="*/ 73 w 225"/>
                <a:gd name="T17" fmla="*/ 113 h 249"/>
                <a:gd name="T18" fmla="*/ 73 w 225"/>
                <a:gd name="T19" fmla="*/ 113 h 249"/>
                <a:gd name="T20" fmla="*/ 73 w 225"/>
                <a:gd name="T21" fmla="*/ 249 h 249"/>
                <a:gd name="T22" fmla="*/ 0 w 225"/>
                <a:gd name="T23" fmla="*/ 249 h 249"/>
                <a:gd name="T24" fmla="*/ 0 w 225"/>
                <a:gd name="T25"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5" h="249">
                  <a:moveTo>
                    <a:pt x="0" y="0"/>
                  </a:moveTo>
                  <a:lnTo>
                    <a:pt x="79" y="0"/>
                  </a:lnTo>
                  <a:lnTo>
                    <a:pt x="152" y="133"/>
                  </a:lnTo>
                  <a:lnTo>
                    <a:pt x="153" y="133"/>
                  </a:lnTo>
                  <a:lnTo>
                    <a:pt x="153" y="0"/>
                  </a:lnTo>
                  <a:lnTo>
                    <a:pt x="225" y="0"/>
                  </a:lnTo>
                  <a:lnTo>
                    <a:pt x="225" y="249"/>
                  </a:lnTo>
                  <a:lnTo>
                    <a:pt x="150" y="249"/>
                  </a:lnTo>
                  <a:lnTo>
                    <a:pt x="73" y="113"/>
                  </a:lnTo>
                  <a:lnTo>
                    <a:pt x="73" y="113"/>
                  </a:lnTo>
                  <a:lnTo>
                    <a:pt x="73" y="249"/>
                  </a:lnTo>
                  <a:lnTo>
                    <a:pt x="0" y="249"/>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8"/>
            <p:cNvSpPr>
              <a:spLocks noEditPoints="1"/>
            </p:cNvSpPr>
            <p:nvPr userDrawn="1"/>
          </p:nvSpPr>
          <p:spPr bwMode="auto">
            <a:xfrm>
              <a:off x="8394700" y="5643563"/>
              <a:ext cx="100013" cy="103188"/>
            </a:xfrm>
            <a:custGeom>
              <a:avLst/>
              <a:gdLst>
                <a:gd name="T0" fmla="*/ 127 w 254"/>
                <a:gd name="T1" fmla="*/ 63 h 262"/>
                <a:gd name="T2" fmla="*/ 119 w 254"/>
                <a:gd name="T3" fmla="*/ 64 h 262"/>
                <a:gd name="T4" fmla="*/ 109 w 254"/>
                <a:gd name="T5" fmla="*/ 66 h 262"/>
                <a:gd name="T6" fmla="*/ 99 w 254"/>
                <a:gd name="T7" fmla="*/ 71 h 262"/>
                <a:gd name="T8" fmla="*/ 91 w 254"/>
                <a:gd name="T9" fmla="*/ 80 h 262"/>
                <a:gd name="T10" fmla="*/ 84 w 254"/>
                <a:gd name="T11" fmla="*/ 93 h 262"/>
                <a:gd name="T12" fmla="*/ 79 w 254"/>
                <a:gd name="T13" fmla="*/ 110 h 262"/>
                <a:gd name="T14" fmla="*/ 78 w 254"/>
                <a:gd name="T15" fmla="*/ 131 h 262"/>
                <a:gd name="T16" fmla="*/ 79 w 254"/>
                <a:gd name="T17" fmla="*/ 152 h 262"/>
                <a:gd name="T18" fmla="*/ 84 w 254"/>
                <a:gd name="T19" fmla="*/ 169 h 262"/>
                <a:gd name="T20" fmla="*/ 91 w 254"/>
                <a:gd name="T21" fmla="*/ 181 h 262"/>
                <a:gd name="T22" fmla="*/ 99 w 254"/>
                <a:gd name="T23" fmla="*/ 191 h 262"/>
                <a:gd name="T24" fmla="*/ 109 w 254"/>
                <a:gd name="T25" fmla="*/ 196 h 262"/>
                <a:gd name="T26" fmla="*/ 119 w 254"/>
                <a:gd name="T27" fmla="*/ 199 h 262"/>
                <a:gd name="T28" fmla="*/ 127 w 254"/>
                <a:gd name="T29" fmla="*/ 200 h 262"/>
                <a:gd name="T30" fmla="*/ 136 w 254"/>
                <a:gd name="T31" fmla="*/ 199 h 262"/>
                <a:gd name="T32" fmla="*/ 146 w 254"/>
                <a:gd name="T33" fmla="*/ 196 h 262"/>
                <a:gd name="T34" fmla="*/ 155 w 254"/>
                <a:gd name="T35" fmla="*/ 191 h 262"/>
                <a:gd name="T36" fmla="*/ 163 w 254"/>
                <a:gd name="T37" fmla="*/ 181 h 262"/>
                <a:gd name="T38" fmla="*/ 171 w 254"/>
                <a:gd name="T39" fmla="*/ 169 h 262"/>
                <a:gd name="T40" fmla="*/ 175 w 254"/>
                <a:gd name="T41" fmla="*/ 152 h 262"/>
                <a:gd name="T42" fmla="*/ 177 w 254"/>
                <a:gd name="T43" fmla="*/ 131 h 262"/>
                <a:gd name="T44" fmla="*/ 175 w 254"/>
                <a:gd name="T45" fmla="*/ 110 h 262"/>
                <a:gd name="T46" fmla="*/ 171 w 254"/>
                <a:gd name="T47" fmla="*/ 93 h 262"/>
                <a:gd name="T48" fmla="*/ 163 w 254"/>
                <a:gd name="T49" fmla="*/ 80 h 262"/>
                <a:gd name="T50" fmla="*/ 155 w 254"/>
                <a:gd name="T51" fmla="*/ 71 h 262"/>
                <a:gd name="T52" fmla="*/ 146 w 254"/>
                <a:gd name="T53" fmla="*/ 66 h 262"/>
                <a:gd name="T54" fmla="*/ 136 w 254"/>
                <a:gd name="T55" fmla="*/ 64 h 262"/>
                <a:gd name="T56" fmla="*/ 127 w 254"/>
                <a:gd name="T57" fmla="*/ 63 h 262"/>
                <a:gd name="T58" fmla="*/ 127 w 254"/>
                <a:gd name="T59" fmla="*/ 0 h 262"/>
                <a:gd name="T60" fmla="*/ 158 w 254"/>
                <a:gd name="T61" fmla="*/ 3 h 262"/>
                <a:gd name="T62" fmla="*/ 186 w 254"/>
                <a:gd name="T63" fmla="*/ 13 h 262"/>
                <a:gd name="T64" fmla="*/ 208 w 254"/>
                <a:gd name="T65" fmla="*/ 28 h 262"/>
                <a:gd name="T66" fmla="*/ 228 w 254"/>
                <a:gd name="T67" fmla="*/ 48 h 262"/>
                <a:gd name="T68" fmla="*/ 242 w 254"/>
                <a:gd name="T69" fmla="*/ 71 h 262"/>
                <a:gd name="T70" fmla="*/ 250 w 254"/>
                <a:gd name="T71" fmla="*/ 100 h 262"/>
                <a:gd name="T72" fmla="*/ 254 w 254"/>
                <a:gd name="T73" fmla="*/ 131 h 262"/>
                <a:gd name="T74" fmla="*/ 250 w 254"/>
                <a:gd name="T75" fmla="*/ 162 h 262"/>
                <a:gd name="T76" fmla="*/ 242 w 254"/>
                <a:gd name="T77" fmla="*/ 191 h 262"/>
                <a:gd name="T78" fmla="*/ 228 w 254"/>
                <a:gd name="T79" fmla="*/ 215 h 262"/>
                <a:gd name="T80" fmla="*/ 208 w 254"/>
                <a:gd name="T81" fmla="*/ 235 h 262"/>
                <a:gd name="T82" fmla="*/ 186 w 254"/>
                <a:gd name="T83" fmla="*/ 250 h 262"/>
                <a:gd name="T84" fmla="*/ 158 w 254"/>
                <a:gd name="T85" fmla="*/ 260 h 262"/>
                <a:gd name="T86" fmla="*/ 127 w 254"/>
                <a:gd name="T87" fmla="*/ 262 h 262"/>
                <a:gd name="T88" fmla="*/ 96 w 254"/>
                <a:gd name="T89" fmla="*/ 260 h 262"/>
                <a:gd name="T90" fmla="*/ 69 w 254"/>
                <a:gd name="T91" fmla="*/ 250 h 262"/>
                <a:gd name="T92" fmla="*/ 45 w 254"/>
                <a:gd name="T93" fmla="*/ 235 h 262"/>
                <a:gd name="T94" fmla="*/ 27 w 254"/>
                <a:gd name="T95" fmla="*/ 215 h 262"/>
                <a:gd name="T96" fmla="*/ 12 w 254"/>
                <a:gd name="T97" fmla="*/ 191 h 262"/>
                <a:gd name="T98" fmla="*/ 3 w 254"/>
                <a:gd name="T99" fmla="*/ 162 h 262"/>
                <a:gd name="T100" fmla="*/ 0 w 254"/>
                <a:gd name="T101" fmla="*/ 131 h 262"/>
                <a:gd name="T102" fmla="*/ 3 w 254"/>
                <a:gd name="T103" fmla="*/ 100 h 262"/>
                <a:gd name="T104" fmla="*/ 12 w 254"/>
                <a:gd name="T105" fmla="*/ 71 h 262"/>
                <a:gd name="T106" fmla="*/ 27 w 254"/>
                <a:gd name="T107" fmla="*/ 48 h 262"/>
                <a:gd name="T108" fmla="*/ 45 w 254"/>
                <a:gd name="T109" fmla="*/ 28 h 262"/>
                <a:gd name="T110" fmla="*/ 69 w 254"/>
                <a:gd name="T111" fmla="*/ 13 h 262"/>
                <a:gd name="T112" fmla="*/ 96 w 254"/>
                <a:gd name="T113" fmla="*/ 3 h 262"/>
                <a:gd name="T114" fmla="*/ 127 w 254"/>
                <a:gd name="T115" fmla="*/ 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54" h="262">
                  <a:moveTo>
                    <a:pt x="127" y="63"/>
                  </a:moveTo>
                  <a:lnTo>
                    <a:pt x="119" y="64"/>
                  </a:lnTo>
                  <a:lnTo>
                    <a:pt x="109" y="66"/>
                  </a:lnTo>
                  <a:lnTo>
                    <a:pt x="99" y="71"/>
                  </a:lnTo>
                  <a:lnTo>
                    <a:pt x="91" y="80"/>
                  </a:lnTo>
                  <a:lnTo>
                    <a:pt x="84" y="93"/>
                  </a:lnTo>
                  <a:lnTo>
                    <a:pt x="79" y="110"/>
                  </a:lnTo>
                  <a:lnTo>
                    <a:pt x="78" y="131"/>
                  </a:lnTo>
                  <a:lnTo>
                    <a:pt x="79" y="152"/>
                  </a:lnTo>
                  <a:lnTo>
                    <a:pt x="84" y="169"/>
                  </a:lnTo>
                  <a:lnTo>
                    <a:pt x="91" y="181"/>
                  </a:lnTo>
                  <a:lnTo>
                    <a:pt x="99" y="191"/>
                  </a:lnTo>
                  <a:lnTo>
                    <a:pt x="109" y="196"/>
                  </a:lnTo>
                  <a:lnTo>
                    <a:pt x="119" y="199"/>
                  </a:lnTo>
                  <a:lnTo>
                    <a:pt x="127" y="200"/>
                  </a:lnTo>
                  <a:lnTo>
                    <a:pt x="136" y="199"/>
                  </a:lnTo>
                  <a:lnTo>
                    <a:pt x="146" y="196"/>
                  </a:lnTo>
                  <a:lnTo>
                    <a:pt x="155" y="191"/>
                  </a:lnTo>
                  <a:lnTo>
                    <a:pt x="163" y="181"/>
                  </a:lnTo>
                  <a:lnTo>
                    <a:pt x="171" y="169"/>
                  </a:lnTo>
                  <a:lnTo>
                    <a:pt x="175" y="152"/>
                  </a:lnTo>
                  <a:lnTo>
                    <a:pt x="177" y="131"/>
                  </a:lnTo>
                  <a:lnTo>
                    <a:pt x="175" y="110"/>
                  </a:lnTo>
                  <a:lnTo>
                    <a:pt x="171" y="93"/>
                  </a:lnTo>
                  <a:lnTo>
                    <a:pt x="163" y="80"/>
                  </a:lnTo>
                  <a:lnTo>
                    <a:pt x="155" y="71"/>
                  </a:lnTo>
                  <a:lnTo>
                    <a:pt x="146" y="66"/>
                  </a:lnTo>
                  <a:lnTo>
                    <a:pt x="136" y="64"/>
                  </a:lnTo>
                  <a:lnTo>
                    <a:pt x="127" y="63"/>
                  </a:lnTo>
                  <a:close/>
                  <a:moveTo>
                    <a:pt x="127" y="0"/>
                  </a:moveTo>
                  <a:lnTo>
                    <a:pt x="158" y="3"/>
                  </a:lnTo>
                  <a:lnTo>
                    <a:pt x="186" y="13"/>
                  </a:lnTo>
                  <a:lnTo>
                    <a:pt x="208" y="28"/>
                  </a:lnTo>
                  <a:lnTo>
                    <a:pt x="228" y="48"/>
                  </a:lnTo>
                  <a:lnTo>
                    <a:pt x="242" y="71"/>
                  </a:lnTo>
                  <a:lnTo>
                    <a:pt x="250" y="100"/>
                  </a:lnTo>
                  <a:lnTo>
                    <a:pt x="254" y="131"/>
                  </a:lnTo>
                  <a:lnTo>
                    <a:pt x="250" y="162"/>
                  </a:lnTo>
                  <a:lnTo>
                    <a:pt x="242" y="191"/>
                  </a:lnTo>
                  <a:lnTo>
                    <a:pt x="228" y="215"/>
                  </a:lnTo>
                  <a:lnTo>
                    <a:pt x="208" y="235"/>
                  </a:lnTo>
                  <a:lnTo>
                    <a:pt x="186" y="250"/>
                  </a:lnTo>
                  <a:lnTo>
                    <a:pt x="158" y="260"/>
                  </a:lnTo>
                  <a:lnTo>
                    <a:pt x="127" y="262"/>
                  </a:lnTo>
                  <a:lnTo>
                    <a:pt x="96" y="260"/>
                  </a:lnTo>
                  <a:lnTo>
                    <a:pt x="69" y="250"/>
                  </a:lnTo>
                  <a:lnTo>
                    <a:pt x="45" y="235"/>
                  </a:lnTo>
                  <a:lnTo>
                    <a:pt x="27" y="215"/>
                  </a:lnTo>
                  <a:lnTo>
                    <a:pt x="12" y="191"/>
                  </a:lnTo>
                  <a:lnTo>
                    <a:pt x="3" y="162"/>
                  </a:lnTo>
                  <a:lnTo>
                    <a:pt x="0" y="131"/>
                  </a:lnTo>
                  <a:lnTo>
                    <a:pt x="3" y="100"/>
                  </a:lnTo>
                  <a:lnTo>
                    <a:pt x="12" y="71"/>
                  </a:lnTo>
                  <a:lnTo>
                    <a:pt x="27" y="48"/>
                  </a:lnTo>
                  <a:lnTo>
                    <a:pt x="45" y="28"/>
                  </a:lnTo>
                  <a:lnTo>
                    <a:pt x="69" y="13"/>
                  </a:lnTo>
                  <a:lnTo>
                    <a:pt x="96" y="3"/>
                  </a:lnTo>
                  <a:lnTo>
                    <a:pt x="12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19"/>
            <p:cNvSpPr>
              <a:spLocks/>
            </p:cNvSpPr>
            <p:nvPr userDrawn="1"/>
          </p:nvSpPr>
          <p:spPr bwMode="auto">
            <a:xfrm>
              <a:off x="8489950" y="5645150"/>
              <a:ext cx="136525" cy="100013"/>
            </a:xfrm>
            <a:custGeom>
              <a:avLst/>
              <a:gdLst>
                <a:gd name="T0" fmla="*/ 0 w 342"/>
                <a:gd name="T1" fmla="*/ 0 h 249"/>
                <a:gd name="T2" fmla="*/ 76 w 342"/>
                <a:gd name="T3" fmla="*/ 0 h 249"/>
                <a:gd name="T4" fmla="*/ 106 w 342"/>
                <a:gd name="T5" fmla="*/ 154 h 249"/>
                <a:gd name="T6" fmla="*/ 107 w 342"/>
                <a:gd name="T7" fmla="*/ 154 h 249"/>
                <a:gd name="T8" fmla="*/ 137 w 342"/>
                <a:gd name="T9" fmla="*/ 0 h 249"/>
                <a:gd name="T10" fmla="*/ 205 w 342"/>
                <a:gd name="T11" fmla="*/ 0 h 249"/>
                <a:gd name="T12" fmla="*/ 234 w 342"/>
                <a:gd name="T13" fmla="*/ 155 h 249"/>
                <a:gd name="T14" fmla="*/ 235 w 342"/>
                <a:gd name="T15" fmla="*/ 155 h 249"/>
                <a:gd name="T16" fmla="*/ 266 w 342"/>
                <a:gd name="T17" fmla="*/ 0 h 249"/>
                <a:gd name="T18" fmla="*/ 342 w 342"/>
                <a:gd name="T19" fmla="*/ 0 h 249"/>
                <a:gd name="T20" fmla="*/ 272 w 342"/>
                <a:gd name="T21" fmla="*/ 249 h 249"/>
                <a:gd name="T22" fmla="*/ 196 w 342"/>
                <a:gd name="T23" fmla="*/ 249 h 249"/>
                <a:gd name="T24" fmla="*/ 170 w 342"/>
                <a:gd name="T25" fmla="*/ 97 h 249"/>
                <a:gd name="T26" fmla="*/ 169 w 342"/>
                <a:gd name="T27" fmla="*/ 97 h 249"/>
                <a:gd name="T28" fmla="*/ 143 w 342"/>
                <a:gd name="T29" fmla="*/ 249 h 249"/>
                <a:gd name="T30" fmla="*/ 67 w 342"/>
                <a:gd name="T31" fmla="*/ 249 h 249"/>
                <a:gd name="T32" fmla="*/ 0 w 342"/>
                <a:gd name="T33"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2" h="249">
                  <a:moveTo>
                    <a:pt x="0" y="0"/>
                  </a:moveTo>
                  <a:lnTo>
                    <a:pt x="76" y="0"/>
                  </a:lnTo>
                  <a:lnTo>
                    <a:pt x="106" y="154"/>
                  </a:lnTo>
                  <a:lnTo>
                    <a:pt x="107" y="154"/>
                  </a:lnTo>
                  <a:lnTo>
                    <a:pt x="137" y="0"/>
                  </a:lnTo>
                  <a:lnTo>
                    <a:pt x="205" y="0"/>
                  </a:lnTo>
                  <a:lnTo>
                    <a:pt x="234" y="155"/>
                  </a:lnTo>
                  <a:lnTo>
                    <a:pt x="235" y="155"/>
                  </a:lnTo>
                  <a:lnTo>
                    <a:pt x="266" y="0"/>
                  </a:lnTo>
                  <a:lnTo>
                    <a:pt x="342" y="0"/>
                  </a:lnTo>
                  <a:lnTo>
                    <a:pt x="272" y="249"/>
                  </a:lnTo>
                  <a:lnTo>
                    <a:pt x="196" y="249"/>
                  </a:lnTo>
                  <a:lnTo>
                    <a:pt x="170" y="97"/>
                  </a:lnTo>
                  <a:lnTo>
                    <a:pt x="169" y="97"/>
                  </a:lnTo>
                  <a:lnTo>
                    <a:pt x="143" y="249"/>
                  </a:lnTo>
                  <a:lnTo>
                    <a:pt x="67" y="249"/>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0"/>
            <p:cNvSpPr>
              <a:spLocks/>
            </p:cNvSpPr>
            <p:nvPr userDrawn="1"/>
          </p:nvSpPr>
          <p:spPr bwMode="auto">
            <a:xfrm>
              <a:off x="7543800" y="4959350"/>
              <a:ext cx="341313" cy="452438"/>
            </a:xfrm>
            <a:custGeom>
              <a:avLst/>
              <a:gdLst>
                <a:gd name="T0" fmla="*/ 486 w 859"/>
                <a:gd name="T1" fmla="*/ 4 h 1142"/>
                <a:gd name="T2" fmla="*/ 603 w 859"/>
                <a:gd name="T3" fmla="*/ 30 h 1142"/>
                <a:gd name="T4" fmla="*/ 700 w 859"/>
                <a:gd name="T5" fmla="*/ 83 h 1142"/>
                <a:gd name="T6" fmla="*/ 771 w 859"/>
                <a:gd name="T7" fmla="*/ 167 h 1142"/>
                <a:gd name="T8" fmla="*/ 809 w 859"/>
                <a:gd name="T9" fmla="*/ 292 h 1142"/>
                <a:gd name="T10" fmla="*/ 641 w 859"/>
                <a:gd name="T11" fmla="*/ 307 h 1142"/>
                <a:gd name="T12" fmla="*/ 599 w 859"/>
                <a:gd name="T13" fmla="*/ 226 h 1142"/>
                <a:gd name="T14" fmla="*/ 528 w 859"/>
                <a:gd name="T15" fmla="*/ 179 h 1142"/>
                <a:gd name="T16" fmla="*/ 442 w 859"/>
                <a:gd name="T17" fmla="*/ 160 h 1142"/>
                <a:gd name="T18" fmla="*/ 358 w 859"/>
                <a:gd name="T19" fmla="*/ 162 h 1142"/>
                <a:gd name="T20" fmla="*/ 279 w 859"/>
                <a:gd name="T21" fmla="*/ 181 h 1142"/>
                <a:gd name="T22" fmla="*/ 220 w 859"/>
                <a:gd name="T23" fmla="*/ 225 h 1142"/>
                <a:gd name="T24" fmla="*/ 197 w 859"/>
                <a:gd name="T25" fmla="*/ 298 h 1142"/>
                <a:gd name="T26" fmla="*/ 220 w 859"/>
                <a:gd name="T27" fmla="*/ 367 h 1142"/>
                <a:gd name="T28" fmla="*/ 278 w 859"/>
                <a:gd name="T29" fmla="*/ 414 h 1142"/>
                <a:gd name="T30" fmla="*/ 363 w 859"/>
                <a:gd name="T31" fmla="*/ 446 h 1142"/>
                <a:gd name="T32" fmla="*/ 461 w 859"/>
                <a:gd name="T33" fmla="*/ 471 h 1142"/>
                <a:gd name="T34" fmla="*/ 564 w 859"/>
                <a:gd name="T35" fmla="*/ 496 h 1142"/>
                <a:gd name="T36" fmla="*/ 666 w 859"/>
                <a:gd name="T37" fmla="*/ 530 h 1142"/>
                <a:gd name="T38" fmla="*/ 756 w 859"/>
                <a:gd name="T39" fmla="*/ 578 h 1142"/>
                <a:gd name="T40" fmla="*/ 823 w 859"/>
                <a:gd name="T41" fmla="*/ 651 h 1142"/>
                <a:gd name="T42" fmla="*/ 856 w 859"/>
                <a:gd name="T43" fmla="*/ 754 h 1142"/>
                <a:gd name="T44" fmla="*/ 849 w 859"/>
                <a:gd name="T45" fmla="*/ 887 h 1142"/>
                <a:gd name="T46" fmla="*/ 801 w 859"/>
                <a:gd name="T47" fmla="*/ 992 h 1142"/>
                <a:gd name="T48" fmla="*/ 721 w 859"/>
                <a:gd name="T49" fmla="*/ 1067 h 1142"/>
                <a:gd name="T50" fmla="*/ 619 w 859"/>
                <a:gd name="T51" fmla="*/ 1114 h 1142"/>
                <a:gd name="T52" fmla="*/ 506 w 859"/>
                <a:gd name="T53" fmla="*/ 1138 h 1142"/>
                <a:gd name="T54" fmla="*/ 384 w 859"/>
                <a:gd name="T55" fmla="*/ 1140 h 1142"/>
                <a:gd name="T56" fmla="*/ 257 w 859"/>
                <a:gd name="T57" fmla="*/ 1119 h 1142"/>
                <a:gd name="T58" fmla="*/ 149 w 859"/>
                <a:gd name="T59" fmla="*/ 1069 h 1142"/>
                <a:gd name="T60" fmla="*/ 64 w 859"/>
                <a:gd name="T61" fmla="*/ 988 h 1142"/>
                <a:gd name="T62" fmla="*/ 13 w 859"/>
                <a:gd name="T63" fmla="*/ 871 h 1142"/>
                <a:gd name="T64" fmla="*/ 166 w 859"/>
                <a:gd name="T65" fmla="*/ 773 h 1142"/>
                <a:gd name="T66" fmla="*/ 191 w 859"/>
                <a:gd name="T67" fmla="*/ 872 h 1142"/>
                <a:gd name="T68" fmla="*/ 253 w 859"/>
                <a:gd name="T69" fmla="*/ 939 h 1142"/>
                <a:gd name="T70" fmla="*/ 339 w 859"/>
                <a:gd name="T71" fmla="*/ 973 h 1142"/>
                <a:gd name="T72" fmla="*/ 439 w 859"/>
                <a:gd name="T73" fmla="*/ 983 h 1142"/>
                <a:gd name="T74" fmla="*/ 513 w 859"/>
                <a:gd name="T75" fmla="*/ 978 h 1142"/>
                <a:gd name="T76" fmla="*/ 588 w 859"/>
                <a:gd name="T77" fmla="*/ 958 h 1142"/>
                <a:gd name="T78" fmla="*/ 648 w 859"/>
                <a:gd name="T79" fmla="*/ 919 h 1142"/>
                <a:gd name="T80" fmla="*/ 680 w 859"/>
                <a:gd name="T81" fmla="*/ 850 h 1142"/>
                <a:gd name="T82" fmla="*/ 671 w 859"/>
                <a:gd name="T83" fmla="*/ 764 h 1142"/>
                <a:gd name="T84" fmla="*/ 619 w 859"/>
                <a:gd name="T85" fmla="*/ 704 h 1142"/>
                <a:gd name="T86" fmla="*/ 534 w 859"/>
                <a:gd name="T87" fmla="*/ 664 h 1142"/>
                <a:gd name="T88" fmla="*/ 427 w 859"/>
                <a:gd name="T89" fmla="*/ 636 h 1142"/>
                <a:gd name="T90" fmla="*/ 317 w 859"/>
                <a:gd name="T91" fmla="*/ 610 h 1142"/>
                <a:gd name="T92" fmla="*/ 215 w 859"/>
                <a:gd name="T93" fmla="*/ 576 h 1142"/>
                <a:gd name="T94" fmla="*/ 125 w 859"/>
                <a:gd name="T95" fmla="*/ 527 h 1142"/>
                <a:gd name="T96" fmla="*/ 58 w 859"/>
                <a:gd name="T97" fmla="*/ 456 h 1142"/>
                <a:gd name="T98" fmla="*/ 23 w 859"/>
                <a:gd name="T99" fmla="*/ 353 h 1142"/>
                <a:gd name="T100" fmla="*/ 31 w 859"/>
                <a:gd name="T101" fmla="*/ 230 h 1142"/>
                <a:gd name="T102" fmla="*/ 80 w 859"/>
                <a:gd name="T103" fmla="*/ 132 h 1142"/>
                <a:gd name="T104" fmla="*/ 159 w 859"/>
                <a:gd name="T105" fmla="*/ 64 h 1142"/>
                <a:gd name="T106" fmla="*/ 257 w 859"/>
                <a:gd name="T107" fmla="*/ 20 h 1142"/>
                <a:gd name="T108" fmla="*/ 364 w 859"/>
                <a:gd name="T109" fmla="*/ 2 h 1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59" h="1142">
                  <a:moveTo>
                    <a:pt x="399" y="0"/>
                  </a:moveTo>
                  <a:lnTo>
                    <a:pt x="442" y="2"/>
                  </a:lnTo>
                  <a:lnTo>
                    <a:pt x="486" y="4"/>
                  </a:lnTo>
                  <a:lnTo>
                    <a:pt x="527" y="10"/>
                  </a:lnTo>
                  <a:lnTo>
                    <a:pt x="565" y="19"/>
                  </a:lnTo>
                  <a:lnTo>
                    <a:pt x="603" y="30"/>
                  </a:lnTo>
                  <a:lnTo>
                    <a:pt x="638" y="44"/>
                  </a:lnTo>
                  <a:lnTo>
                    <a:pt x="670" y="61"/>
                  </a:lnTo>
                  <a:lnTo>
                    <a:pt x="700" y="83"/>
                  </a:lnTo>
                  <a:lnTo>
                    <a:pt x="726" y="108"/>
                  </a:lnTo>
                  <a:lnTo>
                    <a:pt x="750" y="135"/>
                  </a:lnTo>
                  <a:lnTo>
                    <a:pt x="771" y="167"/>
                  </a:lnTo>
                  <a:lnTo>
                    <a:pt x="787" y="205"/>
                  </a:lnTo>
                  <a:lnTo>
                    <a:pt x="801" y="246"/>
                  </a:lnTo>
                  <a:lnTo>
                    <a:pt x="809" y="292"/>
                  </a:lnTo>
                  <a:lnTo>
                    <a:pt x="814" y="342"/>
                  </a:lnTo>
                  <a:lnTo>
                    <a:pt x="648" y="342"/>
                  </a:lnTo>
                  <a:lnTo>
                    <a:pt x="641" y="307"/>
                  </a:lnTo>
                  <a:lnTo>
                    <a:pt x="631" y="276"/>
                  </a:lnTo>
                  <a:lnTo>
                    <a:pt x="618" y="248"/>
                  </a:lnTo>
                  <a:lnTo>
                    <a:pt x="599" y="226"/>
                  </a:lnTo>
                  <a:lnTo>
                    <a:pt x="578" y="206"/>
                  </a:lnTo>
                  <a:lnTo>
                    <a:pt x="554" y="191"/>
                  </a:lnTo>
                  <a:lnTo>
                    <a:pt x="528" y="179"/>
                  </a:lnTo>
                  <a:lnTo>
                    <a:pt x="501" y="170"/>
                  </a:lnTo>
                  <a:lnTo>
                    <a:pt x="472" y="164"/>
                  </a:lnTo>
                  <a:lnTo>
                    <a:pt x="442" y="160"/>
                  </a:lnTo>
                  <a:lnTo>
                    <a:pt x="412" y="159"/>
                  </a:lnTo>
                  <a:lnTo>
                    <a:pt x="385" y="160"/>
                  </a:lnTo>
                  <a:lnTo>
                    <a:pt x="358" y="162"/>
                  </a:lnTo>
                  <a:lnTo>
                    <a:pt x="330" y="166"/>
                  </a:lnTo>
                  <a:lnTo>
                    <a:pt x="304" y="172"/>
                  </a:lnTo>
                  <a:lnTo>
                    <a:pt x="279" y="181"/>
                  </a:lnTo>
                  <a:lnTo>
                    <a:pt x="257" y="193"/>
                  </a:lnTo>
                  <a:lnTo>
                    <a:pt x="237" y="207"/>
                  </a:lnTo>
                  <a:lnTo>
                    <a:pt x="220" y="225"/>
                  </a:lnTo>
                  <a:lnTo>
                    <a:pt x="207" y="246"/>
                  </a:lnTo>
                  <a:lnTo>
                    <a:pt x="200" y="269"/>
                  </a:lnTo>
                  <a:lnTo>
                    <a:pt x="197" y="298"/>
                  </a:lnTo>
                  <a:lnTo>
                    <a:pt x="200" y="324"/>
                  </a:lnTo>
                  <a:lnTo>
                    <a:pt x="207" y="347"/>
                  </a:lnTo>
                  <a:lnTo>
                    <a:pt x="220" y="367"/>
                  </a:lnTo>
                  <a:lnTo>
                    <a:pt x="236" y="384"/>
                  </a:lnTo>
                  <a:lnTo>
                    <a:pt x="256" y="400"/>
                  </a:lnTo>
                  <a:lnTo>
                    <a:pt x="278" y="414"/>
                  </a:lnTo>
                  <a:lnTo>
                    <a:pt x="304" y="426"/>
                  </a:lnTo>
                  <a:lnTo>
                    <a:pt x="333" y="436"/>
                  </a:lnTo>
                  <a:lnTo>
                    <a:pt x="363" y="446"/>
                  </a:lnTo>
                  <a:lnTo>
                    <a:pt x="395" y="455"/>
                  </a:lnTo>
                  <a:lnTo>
                    <a:pt x="427" y="464"/>
                  </a:lnTo>
                  <a:lnTo>
                    <a:pt x="461" y="471"/>
                  </a:lnTo>
                  <a:lnTo>
                    <a:pt x="495" y="479"/>
                  </a:lnTo>
                  <a:lnTo>
                    <a:pt x="528" y="488"/>
                  </a:lnTo>
                  <a:lnTo>
                    <a:pt x="564" y="496"/>
                  </a:lnTo>
                  <a:lnTo>
                    <a:pt x="599" y="506"/>
                  </a:lnTo>
                  <a:lnTo>
                    <a:pt x="634" y="517"/>
                  </a:lnTo>
                  <a:lnTo>
                    <a:pt x="666" y="530"/>
                  </a:lnTo>
                  <a:lnTo>
                    <a:pt x="699" y="544"/>
                  </a:lnTo>
                  <a:lnTo>
                    <a:pt x="728" y="560"/>
                  </a:lnTo>
                  <a:lnTo>
                    <a:pt x="756" y="578"/>
                  </a:lnTo>
                  <a:lnTo>
                    <a:pt x="781" y="600"/>
                  </a:lnTo>
                  <a:lnTo>
                    <a:pt x="803" y="623"/>
                  </a:lnTo>
                  <a:lnTo>
                    <a:pt x="823" y="651"/>
                  </a:lnTo>
                  <a:lnTo>
                    <a:pt x="838" y="682"/>
                  </a:lnTo>
                  <a:lnTo>
                    <a:pt x="849" y="717"/>
                  </a:lnTo>
                  <a:lnTo>
                    <a:pt x="856" y="754"/>
                  </a:lnTo>
                  <a:lnTo>
                    <a:pt x="859" y="798"/>
                  </a:lnTo>
                  <a:lnTo>
                    <a:pt x="856" y="844"/>
                  </a:lnTo>
                  <a:lnTo>
                    <a:pt x="849" y="887"/>
                  </a:lnTo>
                  <a:lnTo>
                    <a:pt x="837" y="926"/>
                  </a:lnTo>
                  <a:lnTo>
                    <a:pt x="820" y="961"/>
                  </a:lnTo>
                  <a:lnTo>
                    <a:pt x="801" y="992"/>
                  </a:lnTo>
                  <a:lnTo>
                    <a:pt x="777" y="1021"/>
                  </a:lnTo>
                  <a:lnTo>
                    <a:pt x="751" y="1046"/>
                  </a:lnTo>
                  <a:lnTo>
                    <a:pt x="721" y="1067"/>
                  </a:lnTo>
                  <a:lnTo>
                    <a:pt x="689" y="1086"/>
                  </a:lnTo>
                  <a:lnTo>
                    <a:pt x="655" y="1100"/>
                  </a:lnTo>
                  <a:lnTo>
                    <a:pt x="619" y="1114"/>
                  </a:lnTo>
                  <a:lnTo>
                    <a:pt x="583" y="1124"/>
                  </a:lnTo>
                  <a:lnTo>
                    <a:pt x="544" y="1132"/>
                  </a:lnTo>
                  <a:lnTo>
                    <a:pt x="506" y="1138"/>
                  </a:lnTo>
                  <a:lnTo>
                    <a:pt x="467" y="1140"/>
                  </a:lnTo>
                  <a:lnTo>
                    <a:pt x="429" y="1142"/>
                  </a:lnTo>
                  <a:lnTo>
                    <a:pt x="384" y="1140"/>
                  </a:lnTo>
                  <a:lnTo>
                    <a:pt x="339" y="1137"/>
                  </a:lnTo>
                  <a:lnTo>
                    <a:pt x="297" y="1129"/>
                  </a:lnTo>
                  <a:lnTo>
                    <a:pt x="257" y="1119"/>
                  </a:lnTo>
                  <a:lnTo>
                    <a:pt x="218" y="1105"/>
                  </a:lnTo>
                  <a:lnTo>
                    <a:pt x="182" y="1089"/>
                  </a:lnTo>
                  <a:lnTo>
                    <a:pt x="149" y="1069"/>
                  </a:lnTo>
                  <a:lnTo>
                    <a:pt x="118" y="1046"/>
                  </a:lnTo>
                  <a:lnTo>
                    <a:pt x="89" y="1020"/>
                  </a:lnTo>
                  <a:lnTo>
                    <a:pt x="64" y="988"/>
                  </a:lnTo>
                  <a:lnTo>
                    <a:pt x="43" y="953"/>
                  </a:lnTo>
                  <a:lnTo>
                    <a:pt x="26" y="915"/>
                  </a:lnTo>
                  <a:lnTo>
                    <a:pt x="13" y="871"/>
                  </a:lnTo>
                  <a:lnTo>
                    <a:pt x="3" y="824"/>
                  </a:lnTo>
                  <a:lnTo>
                    <a:pt x="0" y="773"/>
                  </a:lnTo>
                  <a:lnTo>
                    <a:pt x="166" y="773"/>
                  </a:lnTo>
                  <a:lnTo>
                    <a:pt x="170" y="810"/>
                  </a:lnTo>
                  <a:lnTo>
                    <a:pt x="179" y="844"/>
                  </a:lnTo>
                  <a:lnTo>
                    <a:pt x="191" y="872"/>
                  </a:lnTo>
                  <a:lnTo>
                    <a:pt x="209" y="899"/>
                  </a:lnTo>
                  <a:lnTo>
                    <a:pt x="230" y="920"/>
                  </a:lnTo>
                  <a:lnTo>
                    <a:pt x="253" y="939"/>
                  </a:lnTo>
                  <a:lnTo>
                    <a:pt x="279" y="952"/>
                  </a:lnTo>
                  <a:lnTo>
                    <a:pt x="308" y="965"/>
                  </a:lnTo>
                  <a:lnTo>
                    <a:pt x="339" y="973"/>
                  </a:lnTo>
                  <a:lnTo>
                    <a:pt x="370" y="978"/>
                  </a:lnTo>
                  <a:lnTo>
                    <a:pt x="404" y="982"/>
                  </a:lnTo>
                  <a:lnTo>
                    <a:pt x="439" y="983"/>
                  </a:lnTo>
                  <a:lnTo>
                    <a:pt x="462" y="983"/>
                  </a:lnTo>
                  <a:lnTo>
                    <a:pt x="488" y="981"/>
                  </a:lnTo>
                  <a:lnTo>
                    <a:pt x="513" y="978"/>
                  </a:lnTo>
                  <a:lnTo>
                    <a:pt x="539" y="973"/>
                  </a:lnTo>
                  <a:lnTo>
                    <a:pt x="564" y="967"/>
                  </a:lnTo>
                  <a:lnTo>
                    <a:pt x="588" y="958"/>
                  </a:lnTo>
                  <a:lnTo>
                    <a:pt x="610" y="947"/>
                  </a:lnTo>
                  <a:lnTo>
                    <a:pt x="630" y="935"/>
                  </a:lnTo>
                  <a:lnTo>
                    <a:pt x="648" y="919"/>
                  </a:lnTo>
                  <a:lnTo>
                    <a:pt x="662" y="899"/>
                  </a:lnTo>
                  <a:lnTo>
                    <a:pt x="674" y="876"/>
                  </a:lnTo>
                  <a:lnTo>
                    <a:pt x="680" y="850"/>
                  </a:lnTo>
                  <a:lnTo>
                    <a:pt x="682" y="821"/>
                  </a:lnTo>
                  <a:lnTo>
                    <a:pt x="680" y="790"/>
                  </a:lnTo>
                  <a:lnTo>
                    <a:pt x="671" y="764"/>
                  </a:lnTo>
                  <a:lnTo>
                    <a:pt x="659" y="742"/>
                  </a:lnTo>
                  <a:lnTo>
                    <a:pt x="641" y="722"/>
                  </a:lnTo>
                  <a:lnTo>
                    <a:pt x="619" y="704"/>
                  </a:lnTo>
                  <a:lnTo>
                    <a:pt x="594" y="689"/>
                  </a:lnTo>
                  <a:lnTo>
                    <a:pt x="565" y="676"/>
                  </a:lnTo>
                  <a:lnTo>
                    <a:pt x="534" y="664"/>
                  </a:lnTo>
                  <a:lnTo>
                    <a:pt x="501" y="654"/>
                  </a:lnTo>
                  <a:lnTo>
                    <a:pt x="465" y="644"/>
                  </a:lnTo>
                  <a:lnTo>
                    <a:pt x="427" y="636"/>
                  </a:lnTo>
                  <a:lnTo>
                    <a:pt x="390" y="627"/>
                  </a:lnTo>
                  <a:lnTo>
                    <a:pt x="352" y="618"/>
                  </a:lnTo>
                  <a:lnTo>
                    <a:pt x="317" y="610"/>
                  </a:lnTo>
                  <a:lnTo>
                    <a:pt x="282" y="600"/>
                  </a:lnTo>
                  <a:lnTo>
                    <a:pt x="247" y="588"/>
                  </a:lnTo>
                  <a:lnTo>
                    <a:pt x="215" y="576"/>
                  </a:lnTo>
                  <a:lnTo>
                    <a:pt x="182" y="562"/>
                  </a:lnTo>
                  <a:lnTo>
                    <a:pt x="153" y="546"/>
                  </a:lnTo>
                  <a:lnTo>
                    <a:pt x="125" y="527"/>
                  </a:lnTo>
                  <a:lnTo>
                    <a:pt x="99" y="506"/>
                  </a:lnTo>
                  <a:lnTo>
                    <a:pt x="77" y="483"/>
                  </a:lnTo>
                  <a:lnTo>
                    <a:pt x="58" y="456"/>
                  </a:lnTo>
                  <a:lnTo>
                    <a:pt x="42" y="425"/>
                  </a:lnTo>
                  <a:lnTo>
                    <a:pt x="31" y="392"/>
                  </a:lnTo>
                  <a:lnTo>
                    <a:pt x="23" y="353"/>
                  </a:lnTo>
                  <a:lnTo>
                    <a:pt x="21" y="311"/>
                  </a:lnTo>
                  <a:lnTo>
                    <a:pt x="23" y="268"/>
                  </a:lnTo>
                  <a:lnTo>
                    <a:pt x="31" y="230"/>
                  </a:lnTo>
                  <a:lnTo>
                    <a:pt x="43" y="193"/>
                  </a:lnTo>
                  <a:lnTo>
                    <a:pt x="59" y="161"/>
                  </a:lnTo>
                  <a:lnTo>
                    <a:pt x="80" y="132"/>
                  </a:lnTo>
                  <a:lnTo>
                    <a:pt x="103" y="106"/>
                  </a:lnTo>
                  <a:lnTo>
                    <a:pt x="130" y="84"/>
                  </a:lnTo>
                  <a:lnTo>
                    <a:pt x="159" y="64"/>
                  </a:lnTo>
                  <a:lnTo>
                    <a:pt x="190" y="46"/>
                  </a:lnTo>
                  <a:lnTo>
                    <a:pt x="222" y="32"/>
                  </a:lnTo>
                  <a:lnTo>
                    <a:pt x="257" y="20"/>
                  </a:lnTo>
                  <a:lnTo>
                    <a:pt x="292" y="12"/>
                  </a:lnTo>
                  <a:lnTo>
                    <a:pt x="328" y="5"/>
                  </a:lnTo>
                  <a:lnTo>
                    <a:pt x="364" y="2"/>
                  </a:lnTo>
                  <a:lnTo>
                    <a:pt x="399"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1"/>
            <p:cNvSpPr>
              <a:spLocks noEditPoints="1"/>
            </p:cNvSpPr>
            <p:nvPr userDrawn="1"/>
          </p:nvSpPr>
          <p:spPr bwMode="auto">
            <a:xfrm>
              <a:off x="7897813" y="4959350"/>
              <a:ext cx="377825" cy="452438"/>
            </a:xfrm>
            <a:custGeom>
              <a:avLst/>
              <a:gdLst>
                <a:gd name="T0" fmla="*/ 631 w 951"/>
                <a:gd name="T1" fmla="*/ 580 h 1142"/>
                <a:gd name="T2" fmla="*/ 531 w 951"/>
                <a:gd name="T3" fmla="*/ 605 h 1142"/>
                <a:gd name="T4" fmla="*/ 418 w 951"/>
                <a:gd name="T5" fmla="*/ 621 h 1142"/>
                <a:gd name="T6" fmla="*/ 322 w 951"/>
                <a:gd name="T7" fmla="*/ 641 h 1142"/>
                <a:gd name="T8" fmla="*/ 248 w 951"/>
                <a:gd name="T9" fmla="*/ 676 h 1142"/>
                <a:gd name="T10" fmla="*/ 197 w 951"/>
                <a:gd name="T11" fmla="*/ 733 h 1142"/>
                <a:gd name="T12" fmla="*/ 177 w 951"/>
                <a:gd name="T13" fmla="*/ 823 h 1142"/>
                <a:gd name="T14" fmla="*/ 195 w 951"/>
                <a:gd name="T15" fmla="*/ 904 h 1142"/>
                <a:gd name="T16" fmla="*/ 246 w 951"/>
                <a:gd name="T17" fmla="*/ 953 h 1142"/>
                <a:gd name="T18" fmla="*/ 318 w 951"/>
                <a:gd name="T19" fmla="*/ 978 h 1142"/>
                <a:gd name="T20" fmla="*/ 420 w 951"/>
                <a:gd name="T21" fmla="*/ 981 h 1142"/>
                <a:gd name="T22" fmla="*/ 540 w 951"/>
                <a:gd name="T23" fmla="*/ 947 h 1142"/>
                <a:gd name="T24" fmla="*/ 621 w 951"/>
                <a:gd name="T25" fmla="*/ 885 h 1142"/>
                <a:gd name="T26" fmla="*/ 667 w 951"/>
                <a:gd name="T27" fmla="*/ 810 h 1142"/>
                <a:gd name="T28" fmla="*/ 682 w 951"/>
                <a:gd name="T29" fmla="*/ 737 h 1142"/>
                <a:gd name="T30" fmla="*/ 502 w 951"/>
                <a:gd name="T31" fmla="*/ 0 h 1142"/>
                <a:gd name="T32" fmla="*/ 604 w 951"/>
                <a:gd name="T33" fmla="*/ 12 h 1142"/>
                <a:gd name="T34" fmla="*/ 699 w 951"/>
                <a:gd name="T35" fmla="*/ 40 h 1142"/>
                <a:gd name="T36" fmla="*/ 776 w 951"/>
                <a:gd name="T37" fmla="*/ 93 h 1142"/>
                <a:gd name="T38" fmla="*/ 828 w 951"/>
                <a:gd name="T39" fmla="*/ 177 h 1142"/>
                <a:gd name="T40" fmla="*/ 848 w 951"/>
                <a:gd name="T41" fmla="*/ 299 h 1142"/>
                <a:gd name="T42" fmla="*/ 849 w 951"/>
                <a:gd name="T43" fmla="*/ 916 h 1142"/>
                <a:gd name="T44" fmla="*/ 861 w 951"/>
                <a:gd name="T45" fmla="*/ 967 h 1142"/>
                <a:gd name="T46" fmla="*/ 900 w 951"/>
                <a:gd name="T47" fmla="*/ 983 h 1142"/>
                <a:gd name="T48" fmla="*/ 951 w 951"/>
                <a:gd name="T49" fmla="*/ 972 h 1142"/>
                <a:gd name="T50" fmla="*/ 900 w 951"/>
                <a:gd name="T51" fmla="*/ 1134 h 1142"/>
                <a:gd name="T52" fmla="*/ 805 w 951"/>
                <a:gd name="T53" fmla="*/ 1139 h 1142"/>
                <a:gd name="T54" fmla="*/ 739 w 951"/>
                <a:gd name="T55" fmla="*/ 1110 h 1142"/>
                <a:gd name="T56" fmla="*/ 699 w 951"/>
                <a:gd name="T57" fmla="*/ 1042 h 1142"/>
                <a:gd name="T58" fmla="*/ 655 w 951"/>
                <a:gd name="T59" fmla="*/ 1013 h 1142"/>
                <a:gd name="T60" fmla="*/ 531 w 951"/>
                <a:gd name="T61" fmla="*/ 1100 h 1142"/>
                <a:gd name="T62" fmla="*/ 387 w 951"/>
                <a:gd name="T63" fmla="*/ 1139 h 1142"/>
                <a:gd name="T64" fmla="*/ 253 w 951"/>
                <a:gd name="T65" fmla="*/ 1135 h 1142"/>
                <a:gd name="T66" fmla="*/ 144 w 951"/>
                <a:gd name="T67" fmla="*/ 1100 h 1142"/>
                <a:gd name="T68" fmla="*/ 61 w 951"/>
                <a:gd name="T69" fmla="*/ 1032 h 1142"/>
                <a:gd name="T70" fmla="*/ 11 w 951"/>
                <a:gd name="T71" fmla="*/ 927 h 1142"/>
                <a:gd name="T72" fmla="*/ 3 w 951"/>
                <a:gd name="T73" fmla="*/ 789 h 1142"/>
                <a:gd name="T74" fmla="*/ 34 w 951"/>
                <a:gd name="T75" fmla="*/ 676 h 1142"/>
                <a:gd name="T76" fmla="*/ 95 w 951"/>
                <a:gd name="T77" fmla="*/ 598 h 1142"/>
                <a:gd name="T78" fmla="*/ 178 w 951"/>
                <a:gd name="T79" fmla="*/ 549 h 1142"/>
                <a:gd name="T80" fmla="*/ 275 w 951"/>
                <a:gd name="T81" fmla="*/ 516 h 1142"/>
                <a:gd name="T82" fmla="*/ 382 w 951"/>
                <a:gd name="T83" fmla="*/ 493 h 1142"/>
                <a:gd name="T84" fmla="*/ 491 w 951"/>
                <a:gd name="T85" fmla="*/ 475 h 1142"/>
                <a:gd name="T86" fmla="*/ 582 w 951"/>
                <a:gd name="T87" fmla="*/ 456 h 1142"/>
                <a:gd name="T88" fmla="*/ 648 w 951"/>
                <a:gd name="T89" fmla="*/ 424 h 1142"/>
                <a:gd name="T90" fmla="*/ 682 w 951"/>
                <a:gd name="T91" fmla="*/ 367 h 1142"/>
                <a:gd name="T92" fmla="*/ 675 w 951"/>
                <a:gd name="T93" fmla="*/ 277 h 1142"/>
                <a:gd name="T94" fmla="*/ 638 w 951"/>
                <a:gd name="T95" fmla="*/ 212 h 1142"/>
                <a:gd name="T96" fmla="*/ 580 w 951"/>
                <a:gd name="T97" fmla="*/ 176 h 1142"/>
                <a:gd name="T98" fmla="*/ 507 w 951"/>
                <a:gd name="T99" fmla="*/ 161 h 1142"/>
                <a:gd name="T100" fmla="*/ 424 w 951"/>
                <a:gd name="T101" fmla="*/ 160 h 1142"/>
                <a:gd name="T102" fmla="*/ 332 w 951"/>
                <a:gd name="T103" fmla="*/ 176 h 1142"/>
                <a:gd name="T104" fmla="*/ 261 w 951"/>
                <a:gd name="T105" fmla="*/ 220 h 1142"/>
                <a:gd name="T106" fmla="*/ 218 w 951"/>
                <a:gd name="T107" fmla="*/ 294 h 1142"/>
                <a:gd name="T108" fmla="*/ 40 w 951"/>
                <a:gd name="T109" fmla="*/ 365 h 1142"/>
                <a:gd name="T110" fmla="*/ 66 w 951"/>
                <a:gd name="T111" fmla="*/ 223 h 1142"/>
                <a:gd name="T112" fmla="*/ 129 w 951"/>
                <a:gd name="T113" fmla="*/ 120 h 1142"/>
                <a:gd name="T114" fmla="*/ 223 w 951"/>
                <a:gd name="T115" fmla="*/ 51 h 1142"/>
                <a:gd name="T116" fmla="*/ 338 w 951"/>
                <a:gd name="T117" fmla="*/ 13 h 1142"/>
                <a:gd name="T118" fmla="*/ 469 w 951"/>
                <a:gd name="T119" fmla="*/ 0 h 1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51" h="1142">
                  <a:moveTo>
                    <a:pt x="682" y="554"/>
                  </a:moveTo>
                  <a:lnTo>
                    <a:pt x="658" y="569"/>
                  </a:lnTo>
                  <a:lnTo>
                    <a:pt x="631" y="580"/>
                  </a:lnTo>
                  <a:lnTo>
                    <a:pt x="599" y="590"/>
                  </a:lnTo>
                  <a:lnTo>
                    <a:pt x="566" y="597"/>
                  </a:lnTo>
                  <a:lnTo>
                    <a:pt x="531" y="605"/>
                  </a:lnTo>
                  <a:lnTo>
                    <a:pt x="494" y="610"/>
                  </a:lnTo>
                  <a:lnTo>
                    <a:pt x="455" y="615"/>
                  </a:lnTo>
                  <a:lnTo>
                    <a:pt x="418" y="621"/>
                  </a:lnTo>
                  <a:lnTo>
                    <a:pt x="381" y="627"/>
                  </a:lnTo>
                  <a:lnTo>
                    <a:pt x="351" y="633"/>
                  </a:lnTo>
                  <a:lnTo>
                    <a:pt x="322" y="641"/>
                  </a:lnTo>
                  <a:lnTo>
                    <a:pt x="296" y="651"/>
                  </a:lnTo>
                  <a:lnTo>
                    <a:pt x="271" y="662"/>
                  </a:lnTo>
                  <a:lnTo>
                    <a:pt x="248" y="676"/>
                  </a:lnTo>
                  <a:lnTo>
                    <a:pt x="228" y="692"/>
                  </a:lnTo>
                  <a:lnTo>
                    <a:pt x="210" y="711"/>
                  </a:lnTo>
                  <a:lnTo>
                    <a:pt x="197" y="733"/>
                  </a:lnTo>
                  <a:lnTo>
                    <a:pt x="185" y="759"/>
                  </a:lnTo>
                  <a:lnTo>
                    <a:pt x="179" y="789"/>
                  </a:lnTo>
                  <a:lnTo>
                    <a:pt x="177" y="823"/>
                  </a:lnTo>
                  <a:lnTo>
                    <a:pt x="179" y="854"/>
                  </a:lnTo>
                  <a:lnTo>
                    <a:pt x="185" y="880"/>
                  </a:lnTo>
                  <a:lnTo>
                    <a:pt x="195" y="904"/>
                  </a:lnTo>
                  <a:lnTo>
                    <a:pt x="210" y="924"/>
                  </a:lnTo>
                  <a:lnTo>
                    <a:pt x="226" y="940"/>
                  </a:lnTo>
                  <a:lnTo>
                    <a:pt x="246" y="953"/>
                  </a:lnTo>
                  <a:lnTo>
                    <a:pt x="269" y="965"/>
                  </a:lnTo>
                  <a:lnTo>
                    <a:pt x="292" y="973"/>
                  </a:lnTo>
                  <a:lnTo>
                    <a:pt x="318" y="978"/>
                  </a:lnTo>
                  <a:lnTo>
                    <a:pt x="345" y="982"/>
                  </a:lnTo>
                  <a:lnTo>
                    <a:pt x="372" y="983"/>
                  </a:lnTo>
                  <a:lnTo>
                    <a:pt x="420" y="981"/>
                  </a:lnTo>
                  <a:lnTo>
                    <a:pt x="464" y="973"/>
                  </a:lnTo>
                  <a:lnTo>
                    <a:pt x="504" y="962"/>
                  </a:lnTo>
                  <a:lnTo>
                    <a:pt x="540" y="947"/>
                  </a:lnTo>
                  <a:lnTo>
                    <a:pt x="570" y="929"/>
                  </a:lnTo>
                  <a:lnTo>
                    <a:pt x="597" y="909"/>
                  </a:lnTo>
                  <a:lnTo>
                    <a:pt x="621" y="885"/>
                  </a:lnTo>
                  <a:lnTo>
                    <a:pt x="639" y="861"/>
                  </a:lnTo>
                  <a:lnTo>
                    <a:pt x="655" y="836"/>
                  </a:lnTo>
                  <a:lnTo>
                    <a:pt x="667" y="810"/>
                  </a:lnTo>
                  <a:lnTo>
                    <a:pt x="675" y="785"/>
                  </a:lnTo>
                  <a:lnTo>
                    <a:pt x="680" y="760"/>
                  </a:lnTo>
                  <a:lnTo>
                    <a:pt x="682" y="737"/>
                  </a:lnTo>
                  <a:lnTo>
                    <a:pt x="682" y="554"/>
                  </a:lnTo>
                  <a:close/>
                  <a:moveTo>
                    <a:pt x="469" y="0"/>
                  </a:moveTo>
                  <a:lnTo>
                    <a:pt x="502" y="0"/>
                  </a:lnTo>
                  <a:lnTo>
                    <a:pt x="537" y="3"/>
                  </a:lnTo>
                  <a:lnTo>
                    <a:pt x="571" y="7"/>
                  </a:lnTo>
                  <a:lnTo>
                    <a:pt x="604" y="12"/>
                  </a:lnTo>
                  <a:lnTo>
                    <a:pt x="637" y="18"/>
                  </a:lnTo>
                  <a:lnTo>
                    <a:pt x="669" y="28"/>
                  </a:lnTo>
                  <a:lnTo>
                    <a:pt x="699" y="40"/>
                  </a:lnTo>
                  <a:lnTo>
                    <a:pt x="726" y="54"/>
                  </a:lnTo>
                  <a:lnTo>
                    <a:pt x="752" y="73"/>
                  </a:lnTo>
                  <a:lnTo>
                    <a:pt x="776" y="93"/>
                  </a:lnTo>
                  <a:lnTo>
                    <a:pt x="797" y="117"/>
                  </a:lnTo>
                  <a:lnTo>
                    <a:pt x="815" y="145"/>
                  </a:lnTo>
                  <a:lnTo>
                    <a:pt x="828" y="177"/>
                  </a:lnTo>
                  <a:lnTo>
                    <a:pt x="840" y="213"/>
                  </a:lnTo>
                  <a:lnTo>
                    <a:pt x="846" y="255"/>
                  </a:lnTo>
                  <a:lnTo>
                    <a:pt x="848" y="299"/>
                  </a:lnTo>
                  <a:lnTo>
                    <a:pt x="848" y="861"/>
                  </a:lnTo>
                  <a:lnTo>
                    <a:pt x="848" y="890"/>
                  </a:lnTo>
                  <a:lnTo>
                    <a:pt x="849" y="916"/>
                  </a:lnTo>
                  <a:lnTo>
                    <a:pt x="851" y="937"/>
                  </a:lnTo>
                  <a:lnTo>
                    <a:pt x="854" y="953"/>
                  </a:lnTo>
                  <a:lnTo>
                    <a:pt x="861" y="967"/>
                  </a:lnTo>
                  <a:lnTo>
                    <a:pt x="871" y="976"/>
                  </a:lnTo>
                  <a:lnTo>
                    <a:pt x="883" y="981"/>
                  </a:lnTo>
                  <a:lnTo>
                    <a:pt x="900" y="983"/>
                  </a:lnTo>
                  <a:lnTo>
                    <a:pt x="915" y="982"/>
                  </a:lnTo>
                  <a:lnTo>
                    <a:pt x="933" y="980"/>
                  </a:lnTo>
                  <a:lnTo>
                    <a:pt x="951" y="972"/>
                  </a:lnTo>
                  <a:lnTo>
                    <a:pt x="951" y="1112"/>
                  </a:lnTo>
                  <a:lnTo>
                    <a:pt x="928" y="1124"/>
                  </a:lnTo>
                  <a:lnTo>
                    <a:pt x="900" y="1134"/>
                  </a:lnTo>
                  <a:lnTo>
                    <a:pt x="869" y="1139"/>
                  </a:lnTo>
                  <a:lnTo>
                    <a:pt x="832" y="1142"/>
                  </a:lnTo>
                  <a:lnTo>
                    <a:pt x="805" y="1139"/>
                  </a:lnTo>
                  <a:lnTo>
                    <a:pt x="780" y="1134"/>
                  </a:lnTo>
                  <a:lnTo>
                    <a:pt x="757" y="1124"/>
                  </a:lnTo>
                  <a:lnTo>
                    <a:pt x="739" y="1110"/>
                  </a:lnTo>
                  <a:lnTo>
                    <a:pt x="721" y="1092"/>
                  </a:lnTo>
                  <a:lnTo>
                    <a:pt x="709" y="1069"/>
                  </a:lnTo>
                  <a:lnTo>
                    <a:pt x="699" y="1042"/>
                  </a:lnTo>
                  <a:lnTo>
                    <a:pt x="694" y="1010"/>
                  </a:lnTo>
                  <a:lnTo>
                    <a:pt x="692" y="972"/>
                  </a:lnTo>
                  <a:lnTo>
                    <a:pt x="655" y="1013"/>
                  </a:lnTo>
                  <a:lnTo>
                    <a:pt x="617" y="1048"/>
                  </a:lnTo>
                  <a:lnTo>
                    <a:pt x="576" y="1077"/>
                  </a:lnTo>
                  <a:lnTo>
                    <a:pt x="531" y="1100"/>
                  </a:lnTo>
                  <a:lnTo>
                    <a:pt x="485" y="1119"/>
                  </a:lnTo>
                  <a:lnTo>
                    <a:pt x="438" y="1132"/>
                  </a:lnTo>
                  <a:lnTo>
                    <a:pt x="387" y="1139"/>
                  </a:lnTo>
                  <a:lnTo>
                    <a:pt x="336" y="1142"/>
                  </a:lnTo>
                  <a:lnTo>
                    <a:pt x="294" y="1140"/>
                  </a:lnTo>
                  <a:lnTo>
                    <a:pt x="253" y="1135"/>
                  </a:lnTo>
                  <a:lnTo>
                    <a:pt x="214" y="1127"/>
                  </a:lnTo>
                  <a:lnTo>
                    <a:pt x="178" y="1115"/>
                  </a:lnTo>
                  <a:lnTo>
                    <a:pt x="144" y="1100"/>
                  </a:lnTo>
                  <a:lnTo>
                    <a:pt x="113" y="1081"/>
                  </a:lnTo>
                  <a:lnTo>
                    <a:pt x="85" y="1058"/>
                  </a:lnTo>
                  <a:lnTo>
                    <a:pt x="61" y="1032"/>
                  </a:lnTo>
                  <a:lnTo>
                    <a:pt x="40" y="1001"/>
                  </a:lnTo>
                  <a:lnTo>
                    <a:pt x="22" y="966"/>
                  </a:lnTo>
                  <a:lnTo>
                    <a:pt x="11" y="927"/>
                  </a:lnTo>
                  <a:lnTo>
                    <a:pt x="3" y="884"/>
                  </a:lnTo>
                  <a:lnTo>
                    <a:pt x="0" y="835"/>
                  </a:lnTo>
                  <a:lnTo>
                    <a:pt x="3" y="789"/>
                  </a:lnTo>
                  <a:lnTo>
                    <a:pt x="9" y="747"/>
                  </a:lnTo>
                  <a:lnTo>
                    <a:pt x="20" y="709"/>
                  </a:lnTo>
                  <a:lnTo>
                    <a:pt x="34" y="676"/>
                  </a:lnTo>
                  <a:lnTo>
                    <a:pt x="51" y="647"/>
                  </a:lnTo>
                  <a:lnTo>
                    <a:pt x="71" y="621"/>
                  </a:lnTo>
                  <a:lnTo>
                    <a:pt x="95" y="598"/>
                  </a:lnTo>
                  <a:lnTo>
                    <a:pt x="121" y="580"/>
                  </a:lnTo>
                  <a:lnTo>
                    <a:pt x="148" y="562"/>
                  </a:lnTo>
                  <a:lnTo>
                    <a:pt x="178" y="549"/>
                  </a:lnTo>
                  <a:lnTo>
                    <a:pt x="209" y="536"/>
                  </a:lnTo>
                  <a:lnTo>
                    <a:pt x="241" y="525"/>
                  </a:lnTo>
                  <a:lnTo>
                    <a:pt x="275" y="516"/>
                  </a:lnTo>
                  <a:lnTo>
                    <a:pt x="308" y="507"/>
                  </a:lnTo>
                  <a:lnTo>
                    <a:pt x="343" y="500"/>
                  </a:lnTo>
                  <a:lnTo>
                    <a:pt x="382" y="493"/>
                  </a:lnTo>
                  <a:lnTo>
                    <a:pt x="420" y="486"/>
                  </a:lnTo>
                  <a:lnTo>
                    <a:pt x="456" y="481"/>
                  </a:lnTo>
                  <a:lnTo>
                    <a:pt x="491" y="475"/>
                  </a:lnTo>
                  <a:lnTo>
                    <a:pt x="524" y="470"/>
                  </a:lnTo>
                  <a:lnTo>
                    <a:pt x="555" y="464"/>
                  </a:lnTo>
                  <a:lnTo>
                    <a:pt x="582" y="456"/>
                  </a:lnTo>
                  <a:lnTo>
                    <a:pt x="607" y="448"/>
                  </a:lnTo>
                  <a:lnTo>
                    <a:pt x="629" y="438"/>
                  </a:lnTo>
                  <a:lnTo>
                    <a:pt x="648" y="424"/>
                  </a:lnTo>
                  <a:lnTo>
                    <a:pt x="663" y="408"/>
                  </a:lnTo>
                  <a:lnTo>
                    <a:pt x="674" y="389"/>
                  </a:lnTo>
                  <a:lnTo>
                    <a:pt x="682" y="367"/>
                  </a:lnTo>
                  <a:lnTo>
                    <a:pt x="684" y="341"/>
                  </a:lnTo>
                  <a:lnTo>
                    <a:pt x="682" y="307"/>
                  </a:lnTo>
                  <a:lnTo>
                    <a:pt x="675" y="277"/>
                  </a:lnTo>
                  <a:lnTo>
                    <a:pt x="667" y="252"/>
                  </a:lnTo>
                  <a:lnTo>
                    <a:pt x="654" y="230"/>
                  </a:lnTo>
                  <a:lnTo>
                    <a:pt x="638" y="212"/>
                  </a:lnTo>
                  <a:lnTo>
                    <a:pt x="621" y="197"/>
                  </a:lnTo>
                  <a:lnTo>
                    <a:pt x="601" y="185"/>
                  </a:lnTo>
                  <a:lnTo>
                    <a:pt x="580" y="176"/>
                  </a:lnTo>
                  <a:lnTo>
                    <a:pt x="556" y="169"/>
                  </a:lnTo>
                  <a:lnTo>
                    <a:pt x="532" y="164"/>
                  </a:lnTo>
                  <a:lnTo>
                    <a:pt x="507" y="161"/>
                  </a:lnTo>
                  <a:lnTo>
                    <a:pt x="483" y="159"/>
                  </a:lnTo>
                  <a:lnTo>
                    <a:pt x="459" y="159"/>
                  </a:lnTo>
                  <a:lnTo>
                    <a:pt x="424" y="160"/>
                  </a:lnTo>
                  <a:lnTo>
                    <a:pt x="392" y="162"/>
                  </a:lnTo>
                  <a:lnTo>
                    <a:pt x="361" y="169"/>
                  </a:lnTo>
                  <a:lnTo>
                    <a:pt x="332" y="176"/>
                  </a:lnTo>
                  <a:lnTo>
                    <a:pt x="306" y="187"/>
                  </a:lnTo>
                  <a:lnTo>
                    <a:pt x="282" y="202"/>
                  </a:lnTo>
                  <a:lnTo>
                    <a:pt x="261" y="220"/>
                  </a:lnTo>
                  <a:lnTo>
                    <a:pt x="244" y="241"/>
                  </a:lnTo>
                  <a:lnTo>
                    <a:pt x="229" y="266"/>
                  </a:lnTo>
                  <a:lnTo>
                    <a:pt x="218" y="294"/>
                  </a:lnTo>
                  <a:lnTo>
                    <a:pt x="210" y="328"/>
                  </a:lnTo>
                  <a:lnTo>
                    <a:pt x="206" y="365"/>
                  </a:lnTo>
                  <a:lnTo>
                    <a:pt x="40" y="365"/>
                  </a:lnTo>
                  <a:lnTo>
                    <a:pt x="44" y="313"/>
                  </a:lnTo>
                  <a:lnTo>
                    <a:pt x="52" y="267"/>
                  </a:lnTo>
                  <a:lnTo>
                    <a:pt x="66" y="223"/>
                  </a:lnTo>
                  <a:lnTo>
                    <a:pt x="83" y="185"/>
                  </a:lnTo>
                  <a:lnTo>
                    <a:pt x="105" y="151"/>
                  </a:lnTo>
                  <a:lnTo>
                    <a:pt x="129" y="120"/>
                  </a:lnTo>
                  <a:lnTo>
                    <a:pt x="158" y="94"/>
                  </a:lnTo>
                  <a:lnTo>
                    <a:pt x="189" y="70"/>
                  </a:lnTo>
                  <a:lnTo>
                    <a:pt x="223" y="51"/>
                  </a:lnTo>
                  <a:lnTo>
                    <a:pt x="259" y="35"/>
                  </a:lnTo>
                  <a:lnTo>
                    <a:pt x="297" y="22"/>
                  </a:lnTo>
                  <a:lnTo>
                    <a:pt x="338" y="13"/>
                  </a:lnTo>
                  <a:lnTo>
                    <a:pt x="381" y="5"/>
                  </a:lnTo>
                  <a:lnTo>
                    <a:pt x="424" y="2"/>
                  </a:lnTo>
                  <a:lnTo>
                    <a:pt x="469"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userDrawn="1"/>
          </p:nvSpPr>
          <p:spPr bwMode="auto">
            <a:xfrm>
              <a:off x="8270875" y="4959350"/>
              <a:ext cx="341313" cy="452438"/>
            </a:xfrm>
            <a:custGeom>
              <a:avLst/>
              <a:gdLst>
                <a:gd name="T0" fmla="*/ 487 w 860"/>
                <a:gd name="T1" fmla="*/ 4 h 1142"/>
                <a:gd name="T2" fmla="*/ 603 w 860"/>
                <a:gd name="T3" fmla="*/ 30 h 1142"/>
                <a:gd name="T4" fmla="*/ 700 w 860"/>
                <a:gd name="T5" fmla="*/ 83 h 1142"/>
                <a:gd name="T6" fmla="*/ 771 w 860"/>
                <a:gd name="T7" fmla="*/ 167 h 1142"/>
                <a:gd name="T8" fmla="*/ 810 w 860"/>
                <a:gd name="T9" fmla="*/ 292 h 1142"/>
                <a:gd name="T10" fmla="*/ 642 w 860"/>
                <a:gd name="T11" fmla="*/ 307 h 1142"/>
                <a:gd name="T12" fmla="*/ 600 w 860"/>
                <a:gd name="T13" fmla="*/ 226 h 1142"/>
                <a:gd name="T14" fmla="*/ 529 w 860"/>
                <a:gd name="T15" fmla="*/ 179 h 1142"/>
                <a:gd name="T16" fmla="*/ 443 w 860"/>
                <a:gd name="T17" fmla="*/ 160 h 1142"/>
                <a:gd name="T18" fmla="*/ 358 w 860"/>
                <a:gd name="T19" fmla="*/ 162 h 1142"/>
                <a:gd name="T20" fmla="*/ 280 w 860"/>
                <a:gd name="T21" fmla="*/ 181 h 1142"/>
                <a:gd name="T22" fmla="*/ 220 w 860"/>
                <a:gd name="T23" fmla="*/ 225 h 1142"/>
                <a:gd name="T24" fmla="*/ 198 w 860"/>
                <a:gd name="T25" fmla="*/ 298 h 1142"/>
                <a:gd name="T26" fmla="*/ 220 w 860"/>
                <a:gd name="T27" fmla="*/ 367 h 1142"/>
                <a:gd name="T28" fmla="*/ 279 w 860"/>
                <a:gd name="T29" fmla="*/ 414 h 1142"/>
                <a:gd name="T30" fmla="*/ 363 w 860"/>
                <a:gd name="T31" fmla="*/ 446 h 1142"/>
                <a:gd name="T32" fmla="*/ 462 w 860"/>
                <a:gd name="T33" fmla="*/ 471 h 1142"/>
                <a:gd name="T34" fmla="*/ 564 w 860"/>
                <a:gd name="T35" fmla="*/ 496 h 1142"/>
                <a:gd name="T36" fmla="*/ 667 w 860"/>
                <a:gd name="T37" fmla="*/ 530 h 1142"/>
                <a:gd name="T38" fmla="*/ 756 w 860"/>
                <a:gd name="T39" fmla="*/ 578 h 1142"/>
                <a:gd name="T40" fmla="*/ 824 w 860"/>
                <a:gd name="T41" fmla="*/ 651 h 1142"/>
                <a:gd name="T42" fmla="*/ 857 w 860"/>
                <a:gd name="T43" fmla="*/ 754 h 1142"/>
                <a:gd name="T44" fmla="*/ 850 w 860"/>
                <a:gd name="T45" fmla="*/ 887 h 1142"/>
                <a:gd name="T46" fmla="*/ 801 w 860"/>
                <a:gd name="T47" fmla="*/ 992 h 1142"/>
                <a:gd name="T48" fmla="*/ 722 w 860"/>
                <a:gd name="T49" fmla="*/ 1067 h 1142"/>
                <a:gd name="T50" fmla="*/ 620 w 860"/>
                <a:gd name="T51" fmla="*/ 1114 h 1142"/>
                <a:gd name="T52" fmla="*/ 506 w 860"/>
                <a:gd name="T53" fmla="*/ 1138 h 1142"/>
                <a:gd name="T54" fmla="*/ 383 w 860"/>
                <a:gd name="T55" fmla="*/ 1140 h 1142"/>
                <a:gd name="T56" fmla="*/ 258 w 860"/>
                <a:gd name="T57" fmla="*/ 1119 h 1142"/>
                <a:gd name="T58" fmla="*/ 148 w 860"/>
                <a:gd name="T59" fmla="*/ 1069 h 1142"/>
                <a:gd name="T60" fmla="*/ 65 w 860"/>
                <a:gd name="T61" fmla="*/ 988 h 1142"/>
                <a:gd name="T62" fmla="*/ 13 w 860"/>
                <a:gd name="T63" fmla="*/ 871 h 1142"/>
                <a:gd name="T64" fmla="*/ 167 w 860"/>
                <a:gd name="T65" fmla="*/ 773 h 1142"/>
                <a:gd name="T66" fmla="*/ 192 w 860"/>
                <a:gd name="T67" fmla="*/ 872 h 1142"/>
                <a:gd name="T68" fmla="*/ 253 w 860"/>
                <a:gd name="T69" fmla="*/ 939 h 1142"/>
                <a:gd name="T70" fmla="*/ 339 w 860"/>
                <a:gd name="T71" fmla="*/ 973 h 1142"/>
                <a:gd name="T72" fmla="*/ 438 w 860"/>
                <a:gd name="T73" fmla="*/ 983 h 1142"/>
                <a:gd name="T74" fmla="*/ 514 w 860"/>
                <a:gd name="T75" fmla="*/ 978 h 1142"/>
                <a:gd name="T76" fmla="*/ 588 w 860"/>
                <a:gd name="T77" fmla="*/ 958 h 1142"/>
                <a:gd name="T78" fmla="*/ 648 w 860"/>
                <a:gd name="T79" fmla="*/ 919 h 1142"/>
                <a:gd name="T80" fmla="*/ 681 w 860"/>
                <a:gd name="T81" fmla="*/ 850 h 1142"/>
                <a:gd name="T82" fmla="*/ 672 w 860"/>
                <a:gd name="T83" fmla="*/ 764 h 1142"/>
                <a:gd name="T84" fmla="*/ 620 w 860"/>
                <a:gd name="T85" fmla="*/ 704 h 1142"/>
                <a:gd name="T86" fmla="*/ 534 w 860"/>
                <a:gd name="T87" fmla="*/ 664 h 1142"/>
                <a:gd name="T88" fmla="*/ 428 w 860"/>
                <a:gd name="T89" fmla="*/ 636 h 1142"/>
                <a:gd name="T90" fmla="*/ 317 w 860"/>
                <a:gd name="T91" fmla="*/ 610 h 1142"/>
                <a:gd name="T92" fmla="*/ 215 w 860"/>
                <a:gd name="T93" fmla="*/ 576 h 1142"/>
                <a:gd name="T94" fmla="*/ 126 w 860"/>
                <a:gd name="T95" fmla="*/ 527 h 1142"/>
                <a:gd name="T96" fmla="*/ 59 w 860"/>
                <a:gd name="T97" fmla="*/ 456 h 1142"/>
                <a:gd name="T98" fmla="*/ 24 w 860"/>
                <a:gd name="T99" fmla="*/ 353 h 1142"/>
                <a:gd name="T100" fmla="*/ 31 w 860"/>
                <a:gd name="T101" fmla="*/ 230 h 1142"/>
                <a:gd name="T102" fmla="*/ 80 w 860"/>
                <a:gd name="T103" fmla="*/ 132 h 1142"/>
                <a:gd name="T104" fmla="*/ 159 w 860"/>
                <a:gd name="T105" fmla="*/ 64 h 1142"/>
                <a:gd name="T106" fmla="*/ 258 w 860"/>
                <a:gd name="T107" fmla="*/ 20 h 1142"/>
                <a:gd name="T108" fmla="*/ 363 w 860"/>
                <a:gd name="T109" fmla="*/ 2 h 1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60" h="1142">
                  <a:moveTo>
                    <a:pt x="399" y="0"/>
                  </a:moveTo>
                  <a:lnTo>
                    <a:pt x="443" y="2"/>
                  </a:lnTo>
                  <a:lnTo>
                    <a:pt x="487" y="4"/>
                  </a:lnTo>
                  <a:lnTo>
                    <a:pt x="528" y="10"/>
                  </a:lnTo>
                  <a:lnTo>
                    <a:pt x="566" y="19"/>
                  </a:lnTo>
                  <a:lnTo>
                    <a:pt x="603" y="30"/>
                  </a:lnTo>
                  <a:lnTo>
                    <a:pt x="638" y="44"/>
                  </a:lnTo>
                  <a:lnTo>
                    <a:pt x="671" y="61"/>
                  </a:lnTo>
                  <a:lnTo>
                    <a:pt x="700" y="83"/>
                  </a:lnTo>
                  <a:lnTo>
                    <a:pt x="727" y="108"/>
                  </a:lnTo>
                  <a:lnTo>
                    <a:pt x="750" y="135"/>
                  </a:lnTo>
                  <a:lnTo>
                    <a:pt x="771" y="167"/>
                  </a:lnTo>
                  <a:lnTo>
                    <a:pt x="787" y="205"/>
                  </a:lnTo>
                  <a:lnTo>
                    <a:pt x="800" y="246"/>
                  </a:lnTo>
                  <a:lnTo>
                    <a:pt x="810" y="292"/>
                  </a:lnTo>
                  <a:lnTo>
                    <a:pt x="815" y="342"/>
                  </a:lnTo>
                  <a:lnTo>
                    <a:pt x="648" y="342"/>
                  </a:lnTo>
                  <a:lnTo>
                    <a:pt x="642" y="307"/>
                  </a:lnTo>
                  <a:lnTo>
                    <a:pt x="632" y="276"/>
                  </a:lnTo>
                  <a:lnTo>
                    <a:pt x="618" y="248"/>
                  </a:lnTo>
                  <a:lnTo>
                    <a:pt x="600" y="226"/>
                  </a:lnTo>
                  <a:lnTo>
                    <a:pt x="579" y="206"/>
                  </a:lnTo>
                  <a:lnTo>
                    <a:pt x="555" y="191"/>
                  </a:lnTo>
                  <a:lnTo>
                    <a:pt x="529" y="179"/>
                  </a:lnTo>
                  <a:lnTo>
                    <a:pt x="501" y="170"/>
                  </a:lnTo>
                  <a:lnTo>
                    <a:pt x="473" y="164"/>
                  </a:lnTo>
                  <a:lnTo>
                    <a:pt x="443" y="160"/>
                  </a:lnTo>
                  <a:lnTo>
                    <a:pt x="413" y="159"/>
                  </a:lnTo>
                  <a:lnTo>
                    <a:pt x="386" y="160"/>
                  </a:lnTo>
                  <a:lnTo>
                    <a:pt x="358" y="162"/>
                  </a:lnTo>
                  <a:lnTo>
                    <a:pt x="331" y="166"/>
                  </a:lnTo>
                  <a:lnTo>
                    <a:pt x="304" y="172"/>
                  </a:lnTo>
                  <a:lnTo>
                    <a:pt x="280" y="181"/>
                  </a:lnTo>
                  <a:lnTo>
                    <a:pt x="256" y="193"/>
                  </a:lnTo>
                  <a:lnTo>
                    <a:pt x="238" y="207"/>
                  </a:lnTo>
                  <a:lnTo>
                    <a:pt x="220" y="225"/>
                  </a:lnTo>
                  <a:lnTo>
                    <a:pt x="208" y="246"/>
                  </a:lnTo>
                  <a:lnTo>
                    <a:pt x="200" y="269"/>
                  </a:lnTo>
                  <a:lnTo>
                    <a:pt x="198" y="298"/>
                  </a:lnTo>
                  <a:lnTo>
                    <a:pt x="200" y="324"/>
                  </a:lnTo>
                  <a:lnTo>
                    <a:pt x="208" y="347"/>
                  </a:lnTo>
                  <a:lnTo>
                    <a:pt x="220" y="367"/>
                  </a:lnTo>
                  <a:lnTo>
                    <a:pt x="237" y="384"/>
                  </a:lnTo>
                  <a:lnTo>
                    <a:pt x="256" y="400"/>
                  </a:lnTo>
                  <a:lnTo>
                    <a:pt x="279" y="414"/>
                  </a:lnTo>
                  <a:lnTo>
                    <a:pt x="305" y="426"/>
                  </a:lnTo>
                  <a:lnTo>
                    <a:pt x="334" y="436"/>
                  </a:lnTo>
                  <a:lnTo>
                    <a:pt x="363" y="446"/>
                  </a:lnTo>
                  <a:lnTo>
                    <a:pt x="396" y="455"/>
                  </a:lnTo>
                  <a:lnTo>
                    <a:pt x="428" y="464"/>
                  </a:lnTo>
                  <a:lnTo>
                    <a:pt x="462" y="471"/>
                  </a:lnTo>
                  <a:lnTo>
                    <a:pt x="495" y="479"/>
                  </a:lnTo>
                  <a:lnTo>
                    <a:pt x="529" y="488"/>
                  </a:lnTo>
                  <a:lnTo>
                    <a:pt x="564" y="496"/>
                  </a:lnTo>
                  <a:lnTo>
                    <a:pt x="600" y="506"/>
                  </a:lnTo>
                  <a:lnTo>
                    <a:pt x="633" y="517"/>
                  </a:lnTo>
                  <a:lnTo>
                    <a:pt x="667" y="530"/>
                  </a:lnTo>
                  <a:lnTo>
                    <a:pt x="699" y="544"/>
                  </a:lnTo>
                  <a:lnTo>
                    <a:pt x="729" y="560"/>
                  </a:lnTo>
                  <a:lnTo>
                    <a:pt x="756" y="578"/>
                  </a:lnTo>
                  <a:lnTo>
                    <a:pt x="781" y="600"/>
                  </a:lnTo>
                  <a:lnTo>
                    <a:pt x="804" y="623"/>
                  </a:lnTo>
                  <a:lnTo>
                    <a:pt x="824" y="651"/>
                  </a:lnTo>
                  <a:lnTo>
                    <a:pt x="838" y="682"/>
                  </a:lnTo>
                  <a:lnTo>
                    <a:pt x="850" y="717"/>
                  </a:lnTo>
                  <a:lnTo>
                    <a:pt x="857" y="754"/>
                  </a:lnTo>
                  <a:lnTo>
                    <a:pt x="860" y="798"/>
                  </a:lnTo>
                  <a:lnTo>
                    <a:pt x="857" y="844"/>
                  </a:lnTo>
                  <a:lnTo>
                    <a:pt x="850" y="887"/>
                  </a:lnTo>
                  <a:lnTo>
                    <a:pt x="837" y="926"/>
                  </a:lnTo>
                  <a:lnTo>
                    <a:pt x="821" y="961"/>
                  </a:lnTo>
                  <a:lnTo>
                    <a:pt x="801" y="992"/>
                  </a:lnTo>
                  <a:lnTo>
                    <a:pt x="778" y="1021"/>
                  </a:lnTo>
                  <a:lnTo>
                    <a:pt x="750" y="1046"/>
                  </a:lnTo>
                  <a:lnTo>
                    <a:pt x="722" y="1067"/>
                  </a:lnTo>
                  <a:lnTo>
                    <a:pt x="689" y="1086"/>
                  </a:lnTo>
                  <a:lnTo>
                    <a:pt x="656" y="1100"/>
                  </a:lnTo>
                  <a:lnTo>
                    <a:pt x="620" y="1114"/>
                  </a:lnTo>
                  <a:lnTo>
                    <a:pt x="582" y="1124"/>
                  </a:lnTo>
                  <a:lnTo>
                    <a:pt x="545" y="1132"/>
                  </a:lnTo>
                  <a:lnTo>
                    <a:pt x="506" y="1138"/>
                  </a:lnTo>
                  <a:lnTo>
                    <a:pt x="468" y="1140"/>
                  </a:lnTo>
                  <a:lnTo>
                    <a:pt x="429" y="1142"/>
                  </a:lnTo>
                  <a:lnTo>
                    <a:pt x="383" y="1140"/>
                  </a:lnTo>
                  <a:lnTo>
                    <a:pt x="340" y="1137"/>
                  </a:lnTo>
                  <a:lnTo>
                    <a:pt x="297" y="1129"/>
                  </a:lnTo>
                  <a:lnTo>
                    <a:pt x="258" y="1119"/>
                  </a:lnTo>
                  <a:lnTo>
                    <a:pt x="219" y="1105"/>
                  </a:lnTo>
                  <a:lnTo>
                    <a:pt x="183" y="1089"/>
                  </a:lnTo>
                  <a:lnTo>
                    <a:pt x="148" y="1069"/>
                  </a:lnTo>
                  <a:lnTo>
                    <a:pt x="117" y="1046"/>
                  </a:lnTo>
                  <a:lnTo>
                    <a:pt x="90" y="1020"/>
                  </a:lnTo>
                  <a:lnTo>
                    <a:pt x="65" y="988"/>
                  </a:lnTo>
                  <a:lnTo>
                    <a:pt x="44" y="953"/>
                  </a:lnTo>
                  <a:lnTo>
                    <a:pt x="26" y="915"/>
                  </a:lnTo>
                  <a:lnTo>
                    <a:pt x="13" y="871"/>
                  </a:lnTo>
                  <a:lnTo>
                    <a:pt x="4" y="824"/>
                  </a:lnTo>
                  <a:lnTo>
                    <a:pt x="0" y="773"/>
                  </a:lnTo>
                  <a:lnTo>
                    <a:pt x="167" y="773"/>
                  </a:lnTo>
                  <a:lnTo>
                    <a:pt x="171" y="810"/>
                  </a:lnTo>
                  <a:lnTo>
                    <a:pt x="179" y="844"/>
                  </a:lnTo>
                  <a:lnTo>
                    <a:pt x="192" y="872"/>
                  </a:lnTo>
                  <a:lnTo>
                    <a:pt x="209" y="899"/>
                  </a:lnTo>
                  <a:lnTo>
                    <a:pt x="229" y="920"/>
                  </a:lnTo>
                  <a:lnTo>
                    <a:pt x="253" y="939"/>
                  </a:lnTo>
                  <a:lnTo>
                    <a:pt x="280" y="952"/>
                  </a:lnTo>
                  <a:lnTo>
                    <a:pt x="309" y="965"/>
                  </a:lnTo>
                  <a:lnTo>
                    <a:pt x="339" y="973"/>
                  </a:lnTo>
                  <a:lnTo>
                    <a:pt x="371" y="978"/>
                  </a:lnTo>
                  <a:lnTo>
                    <a:pt x="404" y="982"/>
                  </a:lnTo>
                  <a:lnTo>
                    <a:pt x="438" y="983"/>
                  </a:lnTo>
                  <a:lnTo>
                    <a:pt x="463" y="983"/>
                  </a:lnTo>
                  <a:lnTo>
                    <a:pt x="489" y="981"/>
                  </a:lnTo>
                  <a:lnTo>
                    <a:pt x="514" y="978"/>
                  </a:lnTo>
                  <a:lnTo>
                    <a:pt x="540" y="973"/>
                  </a:lnTo>
                  <a:lnTo>
                    <a:pt x="565" y="967"/>
                  </a:lnTo>
                  <a:lnTo>
                    <a:pt x="588" y="958"/>
                  </a:lnTo>
                  <a:lnTo>
                    <a:pt x="611" y="947"/>
                  </a:lnTo>
                  <a:lnTo>
                    <a:pt x="631" y="935"/>
                  </a:lnTo>
                  <a:lnTo>
                    <a:pt x="648" y="919"/>
                  </a:lnTo>
                  <a:lnTo>
                    <a:pt x="663" y="899"/>
                  </a:lnTo>
                  <a:lnTo>
                    <a:pt x="674" y="876"/>
                  </a:lnTo>
                  <a:lnTo>
                    <a:pt x="681" y="850"/>
                  </a:lnTo>
                  <a:lnTo>
                    <a:pt x="683" y="821"/>
                  </a:lnTo>
                  <a:lnTo>
                    <a:pt x="681" y="790"/>
                  </a:lnTo>
                  <a:lnTo>
                    <a:pt x="672" y="764"/>
                  </a:lnTo>
                  <a:lnTo>
                    <a:pt x="659" y="742"/>
                  </a:lnTo>
                  <a:lnTo>
                    <a:pt x="641" y="722"/>
                  </a:lnTo>
                  <a:lnTo>
                    <a:pt x="620" y="704"/>
                  </a:lnTo>
                  <a:lnTo>
                    <a:pt x="595" y="689"/>
                  </a:lnTo>
                  <a:lnTo>
                    <a:pt x="566" y="676"/>
                  </a:lnTo>
                  <a:lnTo>
                    <a:pt x="534" y="664"/>
                  </a:lnTo>
                  <a:lnTo>
                    <a:pt x="500" y="654"/>
                  </a:lnTo>
                  <a:lnTo>
                    <a:pt x="465" y="644"/>
                  </a:lnTo>
                  <a:lnTo>
                    <a:pt x="428" y="636"/>
                  </a:lnTo>
                  <a:lnTo>
                    <a:pt x="391" y="627"/>
                  </a:lnTo>
                  <a:lnTo>
                    <a:pt x="352" y="618"/>
                  </a:lnTo>
                  <a:lnTo>
                    <a:pt x="317" y="610"/>
                  </a:lnTo>
                  <a:lnTo>
                    <a:pt x="283" y="600"/>
                  </a:lnTo>
                  <a:lnTo>
                    <a:pt x="248" y="588"/>
                  </a:lnTo>
                  <a:lnTo>
                    <a:pt x="215" y="576"/>
                  </a:lnTo>
                  <a:lnTo>
                    <a:pt x="183" y="562"/>
                  </a:lnTo>
                  <a:lnTo>
                    <a:pt x="153" y="546"/>
                  </a:lnTo>
                  <a:lnTo>
                    <a:pt x="126" y="527"/>
                  </a:lnTo>
                  <a:lnTo>
                    <a:pt x="100" y="506"/>
                  </a:lnTo>
                  <a:lnTo>
                    <a:pt x="77" y="483"/>
                  </a:lnTo>
                  <a:lnTo>
                    <a:pt x="59" y="456"/>
                  </a:lnTo>
                  <a:lnTo>
                    <a:pt x="43" y="425"/>
                  </a:lnTo>
                  <a:lnTo>
                    <a:pt x="31" y="392"/>
                  </a:lnTo>
                  <a:lnTo>
                    <a:pt x="24" y="353"/>
                  </a:lnTo>
                  <a:lnTo>
                    <a:pt x="21" y="311"/>
                  </a:lnTo>
                  <a:lnTo>
                    <a:pt x="24" y="268"/>
                  </a:lnTo>
                  <a:lnTo>
                    <a:pt x="31" y="230"/>
                  </a:lnTo>
                  <a:lnTo>
                    <a:pt x="44" y="193"/>
                  </a:lnTo>
                  <a:lnTo>
                    <a:pt x="60" y="161"/>
                  </a:lnTo>
                  <a:lnTo>
                    <a:pt x="80" y="132"/>
                  </a:lnTo>
                  <a:lnTo>
                    <a:pt x="103" y="106"/>
                  </a:lnTo>
                  <a:lnTo>
                    <a:pt x="130" y="84"/>
                  </a:lnTo>
                  <a:lnTo>
                    <a:pt x="159" y="64"/>
                  </a:lnTo>
                  <a:lnTo>
                    <a:pt x="191" y="46"/>
                  </a:lnTo>
                  <a:lnTo>
                    <a:pt x="223" y="32"/>
                  </a:lnTo>
                  <a:lnTo>
                    <a:pt x="258" y="20"/>
                  </a:lnTo>
                  <a:lnTo>
                    <a:pt x="292" y="12"/>
                  </a:lnTo>
                  <a:lnTo>
                    <a:pt x="329" y="5"/>
                  </a:lnTo>
                  <a:lnTo>
                    <a:pt x="363" y="2"/>
                  </a:lnTo>
                  <a:lnTo>
                    <a:pt x="399"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3"/>
            <p:cNvSpPr>
              <a:spLocks/>
            </p:cNvSpPr>
            <p:nvPr userDrawn="1"/>
          </p:nvSpPr>
          <p:spPr bwMode="auto">
            <a:xfrm>
              <a:off x="7050088" y="5060950"/>
              <a:ext cx="434975" cy="482600"/>
            </a:xfrm>
            <a:custGeom>
              <a:avLst/>
              <a:gdLst>
                <a:gd name="T0" fmla="*/ 622 w 1095"/>
                <a:gd name="T1" fmla="*/ 0 h 1217"/>
                <a:gd name="T2" fmla="*/ 664 w 1095"/>
                <a:gd name="T3" fmla="*/ 17 h 1217"/>
                <a:gd name="T4" fmla="*/ 710 w 1095"/>
                <a:gd name="T5" fmla="*/ 68 h 1217"/>
                <a:gd name="T6" fmla="*/ 947 w 1095"/>
                <a:gd name="T7" fmla="*/ 356 h 1217"/>
                <a:gd name="T8" fmla="*/ 1027 w 1095"/>
                <a:gd name="T9" fmla="*/ 472 h 1217"/>
                <a:gd name="T10" fmla="*/ 1075 w 1095"/>
                <a:gd name="T11" fmla="*/ 584 h 1217"/>
                <a:gd name="T12" fmla="*/ 1095 w 1095"/>
                <a:gd name="T13" fmla="*/ 691 h 1217"/>
                <a:gd name="T14" fmla="*/ 1090 w 1095"/>
                <a:gd name="T15" fmla="*/ 791 h 1217"/>
                <a:gd name="T16" fmla="*/ 1064 w 1095"/>
                <a:gd name="T17" fmla="*/ 884 h 1217"/>
                <a:gd name="T18" fmla="*/ 1020 w 1095"/>
                <a:gd name="T19" fmla="*/ 967 h 1217"/>
                <a:gd name="T20" fmla="*/ 961 w 1095"/>
                <a:gd name="T21" fmla="*/ 1040 h 1217"/>
                <a:gd name="T22" fmla="*/ 893 w 1095"/>
                <a:gd name="T23" fmla="*/ 1101 h 1217"/>
                <a:gd name="T24" fmla="*/ 817 w 1095"/>
                <a:gd name="T25" fmla="*/ 1151 h 1217"/>
                <a:gd name="T26" fmla="*/ 737 w 1095"/>
                <a:gd name="T27" fmla="*/ 1186 h 1217"/>
                <a:gd name="T28" fmla="*/ 629 w 1095"/>
                <a:gd name="T29" fmla="*/ 1211 h 1217"/>
                <a:gd name="T30" fmla="*/ 497 w 1095"/>
                <a:gd name="T31" fmla="*/ 1217 h 1217"/>
                <a:gd name="T32" fmla="*/ 374 w 1095"/>
                <a:gd name="T33" fmla="*/ 1196 h 1217"/>
                <a:gd name="T34" fmla="*/ 261 w 1095"/>
                <a:gd name="T35" fmla="*/ 1152 h 1217"/>
                <a:gd name="T36" fmla="*/ 163 w 1095"/>
                <a:gd name="T37" fmla="*/ 1087 h 1217"/>
                <a:gd name="T38" fmla="*/ 82 w 1095"/>
                <a:gd name="T39" fmla="*/ 1005 h 1217"/>
                <a:gd name="T40" fmla="*/ 22 w 1095"/>
                <a:gd name="T41" fmla="*/ 908 h 1217"/>
                <a:gd name="T42" fmla="*/ 25 w 1095"/>
                <a:gd name="T43" fmla="*/ 889 h 1217"/>
                <a:gd name="T44" fmla="*/ 89 w 1095"/>
                <a:gd name="T45" fmla="*/ 947 h 1217"/>
                <a:gd name="T46" fmla="*/ 169 w 1095"/>
                <a:gd name="T47" fmla="*/ 989 h 1217"/>
                <a:gd name="T48" fmla="*/ 258 w 1095"/>
                <a:gd name="T49" fmla="*/ 1016 h 1217"/>
                <a:gd name="T50" fmla="*/ 353 w 1095"/>
                <a:gd name="T51" fmla="*/ 1026 h 1217"/>
                <a:gd name="T52" fmla="*/ 446 w 1095"/>
                <a:gd name="T53" fmla="*/ 1023 h 1217"/>
                <a:gd name="T54" fmla="*/ 534 w 1095"/>
                <a:gd name="T55" fmla="*/ 1001 h 1217"/>
                <a:gd name="T56" fmla="*/ 612 w 1095"/>
                <a:gd name="T57" fmla="*/ 965 h 1217"/>
                <a:gd name="T58" fmla="*/ 695 w 1095"/>
                <a:gd name="T59" fmla="*/ 901 h 1217"/>
                <a:gd name="T60" fmla="*/ 757 w 1095"/>
                <a:gd name="T61" fmla="*/ 826 h 1217"/>
                <a:gd name="T62" fmla="*/ 796 w 1095"/>
                <a:gd name="T63" fmla="*/ 744 h 1217"/>
                <a:gd name="T64" fmla="*/ 811 w 1095"/>
                <a:gd name="T65" fmla="*/ 656 h 1217"/>
                <a:gd name="T66" fmla="*/ 799 w 1095"/>
                <a:gd name="T67" fmla="*/ 568 h 1217"/>
                <a:gd name="T68" fmla="*/ 761 w 1095"/>
                <a:gd name="T69" fmla="*/ 481 h 1217"/>
                <a:gd name="T70" fmla="*/ 729 w 1095"/>
                <a:gd name="T71" fmla="*/ 436 h 1217"/>
                <a:gd name="T72" fmla="*/ 714 w 1095"/>
                <a:gd name="T73" fmla="*/ 418 h 1217"/>
                <a:gd name="T74" fmla="*/ 686 w 1095"/>
                <a:gd name="T75" fmla="*/ 386 h 1217"/>
                <a:gd name="T76" fmla="*/ 651 w 1095"/>
                <a:gd name="T77" fmla="*/ 342 h 1217"/>
                <a:gd name="T78" fmla="*/ 610 w 1095"/>
                <a:gd name="T79" fmla="*/ 293 h 1217"/>
                <a:gd name="T80" fmla="*/ 567 w 1095"/>
                <a:gd name="T81" fmla="*/ 240 h 1217"/>
                <a:gd name="T82" fmla="*/ 525 w 1095"/>
                <a:gd name="T83" fmla="*/ 189 h 1217"/>
                <a:gd name="T84" fmla="*/ 521 w 1095"/>
                <a:gd name="T85" fmla="*/ 185 h 1217"/>
                <a:gd name="T86" fmla="*/ 515 w 1095"/>
                <a:gd name="T87" fmla="*/ 178 h 1217"/>
                <a:gd name="T88" fmla="*/ 512 w 1095"/>
                <a:gd name="T89" fmla="*/ 175 h 1217"/>
                <a:gd name="T90" fmla="*/ 492 w 1095"/>
                <a:gd name="T91" fmla="*/ 132 h 1217"/>
                <a:gd name="T92" fmla="*/ 495 w 1095"/>
                <a:gd name="T93" fmla="*/ 87 h 1217"/>
                <a:gd name="T94" fmla="*/ 517 w 1095"/>
                <a:gd name="T95" fmla="*/ 45 h 1217"/>
                <a:gd name="T96" fmla="*/ 556 w 1095"/>
                <a:gd name="T97" fmla="*/ 13 h 1217"/>
                <a:gd name="T98" fmla="*/ 599 w 1095"/>
                <a:gd name="T99" fmla="*/ 0 h 1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17">
                  <a:moveTo>
                    <a:pt x="599" y="0"/>
                  </a:moveTo>
                  <a:lnTo>
                    <a:pt x="622" y="0"/>
                  </a:lnTo>
                  <a:lnTo>
                    <a:pt x="644" y="6"/>
                  </a:lnTo>
                  <a:lnTo>
                    <a:pt x="664" y="17"/>
                  </a:lnTo>
                  <a:lnTo>
                    <a:pt x="681" y="35"/>
                  </a:lnTo>
                  <a:lnTo>
                    <a:pt x="710" y="68"/>
                  </a:lnTo>
                  <a:lnTo>
                    <a:pt x="694" y="50"/>
                  </a:lnTo>
                  <a:lnTo>
                    <a:pt x="947" y="356"/>
                  </a:lnTo>
                  <a:lnTo>
                    <a:pt x="991" y="415"/>
                  </a:lnTo>
                  <a:lnTo>
                    <a:pt x="1027" y="472"/>
                  </a:lnTo>
                  <a:lnTo>
                    <a:pt x="1054" y="529"/>
                  </a:lnTo>
                  <a:lnTo>
                    <a:pt x="1075" y="584"/>
                  </a:lnTo>
                  <a:lnTo>
                    <a:pt x="1088" y="639"/>
                  </a:lnTo>
                  <a:lnTo>
                    <a:pt x="1095" y="691"/>
                  </a:lnTo>
                  <a:lnTo>
                    <a:pt x="1095" y="742"/>
                  </a:lnTo>
                  <a:lnTo>
                    <a:pt x="1090" y="791"/>
                  </a:lnTo>
                  <a:lnTo>
                    <a:pt x="1079" y="838"/>
                  </a:lnTo>
                  <a:lnTo>
                    <a:pt x="1064" y="884"/>
                  </a:lnTo>
                  <a:lnTo>
                    <a:pt x="1043" y="927"/>
                  </a:lnTo>
                  <a:lnTo>
                    <a:pt x="1020" y="967"/>
                  </a:lnTo>
                  <a:lnTo>
                    <a:pt x="992" y="1005"/>
                  </a:lnTo>
                  <a:lnTo>
                    <a:pt x="961" y="1040"/>
                  </a:lnTo>
                  <a:lnTo>
                    <a:pt x="929" y="1072"/>
                  </a:lnTo>
                  <a:lnTo>
                    <a:pt x="893" y="1101"/>
                  </a:lnTo>
                  <a:lnTo>
                    <a:pt x="855" y="1127"/>
                  </a:lnTo>
                  <a:lnTo>
                    <a:pt x="817" y="1151"/>
                  </a:lnTo>
                  <a:lnTo>
                    <a:pt x="777" y="1170"/>
                  </a:lnTo>
                  <a:lnTo>
                    <a:pt x="737" y="1186"/>
                  </a:lnTo>
                  <a:lnTo>
                    <a:pt x="697" y="1197"/>
                  </a:lnTo>
                  <a:lnTo>
                    <a:pt x="629" y="1211"/>
                  </a:lnTo>
                  <a:lnTo>
                    <a:pt x="563" y="1217"/>
                  </a:lnTo>
                  <a:lnTo>
                    <a:pt x="497" y="1217"/>
                  </a:lnTo>
                  <a:lnTo>
                    <a:pt x="434" y="1210"/>
                  </a:lnTo>
                  <a:lnTo>
                    <a:pt x="374" y="1196"/>
                  </a:lnTo>
                  <a:lnTo>
                    <a:pt x="316" y="1177"/>
                  </a:lnTo>
                  <a:lnTo>
                    <a:pt x="261" y="1152"/>
                  </a:lnTo>
                  <a:lnTo>
                    <a:pt x="210" y="1122"/>
                  </a:lnTo>
                  <a:lnTo>
                    <a:pt x="163" y="1087"/>
                  </a:lnTo>
                  <a:lnTo>
                    <a:pt x="120" y="1049"/>
                  </a:lnTo>
                  <a:lnTo>
                    <a:pt x="82" y="1005"/>
                  </a:lnTo>
                  <a:lnTo>
                    <a:pt x="49" y="959"/>
                  </a:lnTo>
                  <a:lnTo>
                    <a:pt x="22" y="908"/>
                  </a:lnTo>
                  <a:lnTo>
                    <a:pt x="0" y="854"/>
                  </a:lnTo>
                  <a:lnTo>
                    <a:pt x="25" y="889"/>
                  </a:lnTo>
                  <a:lnTo>
                    <a:pt x="56" y="920"/>
                  </a:lnTo>
                  <a:lnTo>
                    <a:pt x="89" y="947"/>
                  </a:lnTo>
                  <a:lnTo>
                    <a:pt x="128" y="970"/>
                  </a:lnTo>
                  <a:lnTo>
                    <a:pt x="169" y="989"/>
                  </a:lnTo>
                  <a:lnTo>
                    <a:pt x="212" y="1004"/>
                  </a:lnTo>
                  <a:lnTo>
                    <a:pt x="258" y="1016"/>
                  </a:lnTo>
                  <a:lnTo>
                    <a:pt x="306" y="1024"/>
                  </a:lnTo>
                  <a:lnTo>
                    <a:pt x="353" y="1026"/>
                  </a:lnTo>
                  <a:lnTo>
                    <a:pt x="400" y="1026"/>
                  </a:lnTo>
                  <a:lnTo>
                    <a:pt x="446" y="1023"/>
                  </a:lnTo>
                  <a:lnTo>
                    <a:pt x="491" y="1014"/>
                  </a:lnTo>
                  <a:lnTo>
                    <a:pt x="534" y="1001"/>
                  </a:lnTo>
                  <a:lnTo>
                    <a:pt x="576" y="985"/>
                  </a:lnTo>
                  <a:lnTo>
                    <a:pt x="612" y="965"/>
                  </a:lnTo>
                  <a:lnTo>
                    <a:pt x="656" y="934"/>
                  </a:lnTo>
                  <a:lnTo>
                    <a:pt x="695" y="901"/>
                  </a:lnTo>
                  <a:lnTo>
                    <a:pt x="729" y="864"/>
                  </a:lnTo>
                  <a:lnTo>
                    <a:pt x="757" y="826"/>
                  </a:lnTo>
                  <a:lnTo>
                    <a:pt x="779" y="786"/>
                  </a:lnTo>
                  <a:lnTo>
                    <a:pt x="796" y="744"/>
                  </a:lnTo>
                  <a:lnTo>
                    <a:pt x="807" y="700"/>
                  </a:lnTo>
                  <a:lnTo>
                    <a:pt x="811" y="656"/>
                  </a:lnTo>
                  <a:lnTo>
                    <a:pt x="809" y="613"/>
                  </a:lnTo>
                  <a:lnTo>
                    <a:pt x="799" y="568"/>
                  </a:lnTo>
                  <a:lnTo>
                    <a:pt x="784" y="524"/>
                  </a:lnTo>
                  <a:lnTo>
                    <a:pt x="761" y="481"/>
                  </a:lnTo>
                  <a:lnTo>
                    <a:pt x="731" y="438"/>
                  </a:lnTo>
                  <a:lnTo>
                    <a:pt x="729" y="436"/>
                  </a:lnTo>
                  <a:lnTo>
                    <a:pt x="724" y="430"/>
                  </a:lnTo>
                  <a:lnTo>
                    <a:pt x="714" y="418"/>
                  </a:lnTo>
                  <a:lnTo>
                    <a:pt x="701" y="403"/>
                  </a:lnTo>
                  <a:lnTo>
                    <a:pt x="686" y="386"/>
                  </a:lnTo>
                  <a:lnTo>
                    <a:pt x="670" y="365"/>
                  </a:lnTo>
                  <a:lnTo>
                    <a:pt x="651" y="342"/>
                  </a:lnTo>
                  <a:lnTo>
                    <a:pt x="631" y="319"/>
                  </a:lnTo>
                  <a:lnTo>
                    <a:pt x="610" y="293"/>
                  </a:lnTo>
                  <a:lnTo>
                    <a:pt x="588" y="266"/>
                  </a:lnTo>
                  <a:lnTo>
                    <a:pt x="567" y="240"/>
                  </a:lnTo>
                  <a:lnTo>
                    <a:pt x="544" y="215"/>
                  </a:lnTo>
                  <a:lnTo>
                    <a:pt x="525" y="189"/>
                  </a:lnTo>
                  <a:lnTo>
                    <a:pt x="525" y="190"/>
                  </a:lnTo>
                  <a:lnTo>
                    <a:pt x="521" y="185"/>
                  </a:lnTo>
                  <a:lnTo>
                    <a:pt x="517" y="182"/>
                  </a:lnTo>
                  <a:lnTo>
                    <a:pt x="515" y="178"/>
                  </a:lnTo>
                  <a:lnTo>
                    <a:pt x="513" y="177"/>
                  </a:lnTo>
                  <a:lnTo>
                    <a:pt x="512" y="175"/>
                  </a:lnTo>
                  <a:lnTo>
                    <a:pt x="500" y="154"/>
                  </a:lnTo>
                  <a:lnTo>
                    <a:pt x="492" y="132"/>
                  </a:lnTo>
                  <a:lnTo>
                    <a:pt x="491" y="109"/>
                  </a:lnTo>
                  <a:lnTo>
                    <a:pt x="495" y="87"/>
                  </a:lnTo>
                  <a:lnTo>
                    <a:pt x="503" y="65"/>
                  </a:lnTo>
                  <a:lnTo>
                    <a:pt x="517" y="45"/>
                  </a:lnTo>
                  <a:lnTo>
                    <a:pt x="534" y="27"/>
                  </a:lnTo>
                  <a:lnTo>
                    <a:pt x="556" y="13"/>
                  </a:lnTo>
                  <a:lnTo>
                    <a:pt x="577" y="4"/>
                  </a:lnTo>
                  <a:lnTo>
                    <a:pt x="599"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4"/>
            <p:cNvSpPr>
              <a:spLocks/>
            </p:cNvSpPr>
            <p:nvPr userDrawn="1"/>
          </p:nvSpPr>
          <p:spPr bwMode="auto">
            <a:xfrm>
              <a:off x="7048500" y="4889500"/>
              <a:ext cx="434975" cy="481013"/>
            </a:xfrm>
            <a:custGeom>
              <a:avLst/>
              <a:gdLst>
                <a:gd name="T0" fmla="*/ 598 w 1096"/>
                <a:gd name="T1" fmla="*/ 0 h 1212"/>
                <a:gd name="T2" fmla="*/ 723 w 1096"/>
                <a:gd name="T3" fmla="*/ 21 h 1212"/>
                <a:gd name="T4" fmla="*/ 834 w 1096"/>
                <a:gd name="T5" fmla="*/ 65 h 1212"/>
                <a:gd name="T6" fmla="*/ 933 w 1096"/>
                <a:gd name="T7" fmla="*/ 130 h 1212"/>
                <a:gd name="T8" fmla="*/ 1014 w 1096"/>
                <a:gd name="T9" fmla="*/ 212 h 1212"/>
                <a:gd name="T10" fmla="*/ 1075 w 1096"/>
                <a:gd name="T11" fmla="*/ 309 h 1212"/>
                <a:gd name="T12" fmla="*/ 1071 w 1096"/>
                <a:gd name="T13" fmla="*/ 328 h 1212"/>
                <a:gd name="T14" fmla="*/ 1006 w 1096"/>
                <a:gd name="T15" fmla="*/ 271 h 1212"/>
                <a:gd name="T16" fmla="*/ 927 w 1096"/>
                <a:gd name="T17" fmla="*/ 228 h 1212"/>
                <a:gd name="T18" fmla="*/ 837 w 1096"/>
                <a:gd name="T19" fmla="*/ 201 h 1212"/>
                <a:gd name="T20" fmla="*/ 744 w 1096"/>
                <a:gd name="T21" fmla="*/ 190 h 1212"/>
                <a:gd name="T22" fmla="*/ 649 w 1096"/>
                <a:gd name="T23" fmla="*/ 195 h 1212"/>
                <a:gd name="T24" fmla="*/ 561 w 1096"/>
                <a:gd name="T25" fmla="*/ 215 h 1212"/>
                <a:gd name="T26" fmla="*/ 484 w 1096"/>
                <a:gd name="T27" fmla="*/ 252 h 1212"/>
                <a:gd name="T28" fmla="*/ 402 w 1096"/>
                <a:gd name="T29" fmla="*/ 315 h 1212"/>
                <a:gd name="T30" fmla="*/ 340 w 1096"/>
                <a:gd name="T31" fmla="*/ 390 h 1212"/>
                <a:gd name="T32" fmla="*/ 300 w 1096"/>
                <a:gd name="T33" fmla="*/ 474 h 1212"/>
                <a:gd name="T34" fmla="*/ 285 w 1096"/>
                <a:gd name="T35" fmla="*/ 561 h 1212"/>
                <a:gd name="T36" fmla="*/ 296 w 1096"/>
                <a:gd name="T37" fmla="*/ 649 h 1212"/>
                <a:gd name="T38" fmla="*/ 335 w 1096"/>
                <a:gd name="T39" fmla="*/ 737 h 1212"/>
                <a:gd name="T40" fmla="*/ 367 w 1096"/>
                <a:gd name="T41" fmla="*/ 781 h 1212"/>
                <a:gd name="T42" fmla="*/ 383 w 1096"/>
                <a:gd name="T43" fmla="*/ 800 h 1212"/>
                <a:gd name="T44" fmla="*/ 410 w 1096"/>
                <a:gd name="T45" fmla="*/ 834 h 1212"/>
                <a:gd name="T46" fmla="*/ 448 w 1096"/>
                <a:gd name="T47" fmla="*/ 877 h 1212"/>
                <a:gd name="T48" fmla="*/ 490 w 1096"/>
                <a:gd name="T49" fmla="*/ 928 h 1212"/>
                <a:gd name="T50" fmla="*/ 534 w 1096"/>
                <a:gd name="T51" fmla="*/ 982 h 1212"/>
                <a:gd name="T52" fmla="*/ 524 w 1096"/>
                <a:gd name="T53" fmla="*/ 970 h 1212"/>
                <a:gd name="T54" fmla="*/ 552 w 1096"/>
                <a:gd name="T55" fmla="*/ 1004 h 1212"/>
                <a:gd name="T56" fmla="*/ 571 w 1096"/>
                <a:gd name="T57" fmla="*/ 1028 h 1212"/>
                <a:gd name="T58" fmla="*/ 578 w 1096"/>
                <a:gd name="T59" fmla="*/ 1037 h 1212"/>
                <a:gd name="T60" fmla="*/ 599 w 1096"/>
                <a:gd name="T61" fmla="*/ 1079 h 1212"/>
                <a:gd name="T62" fmla="*/ 597 w 1096"/>
                <a:gd name="T63" fmla="*/ 1125 h 1212"/>
                <a:gd name="T64" fmla="*/ 575 w 1096"/>
                <a:gd name="T65" fmla="*/ 1166 h 1212"/>
                <a:gd name="T66" fmla="*/ 536 w 1096"/>
                <a:gd name="T67" fmla="*/ 1199 h 1212"/>
                <a:gd name="T68" fmla="*/ 491 w 1096"/>
                <a:gd name="T69" fmla="*/ 1212 h 1212"/>
                <a:gd name="T70" fmla="*/ 446 w 1096"/>
                <a:gd name="T71" fmla="*/ 1205 h 1212"/>
                <a:gd name="T72" fmla="*/ 409 w 1096"/>
                <a:gd name="T73" fmla="*/ 1178 h 1212"/>
                <a:gd name="T74" fmla="*/ 391 w 1096"/>
                <a:gd name="T75" fmla="*/ 1153 h 1212"/>
                <a:gd name="T76" fmla="*/ 104 w 1096"/>
                <a:gd name="T77" fmla="*/ 803 h 1212"/>
                <a:gd name="T78" fmla="*/ 41 w 1096"/>
                <a:gd name="T79" fmla="*/ 688 h 1212"/>
                <a:gd name="T80" fmla="*/ 7 w 1096"/>
                <a:gd name="T81" fmla="*/ 578 h 1212"/>
                <a:gd name="T82" fmla="*/ 0 w 1096"/>
                <a:gd name="T83" fmla="*/ 475 h 1212"/>
                <a:gd name="T84" fmla="*/ 16 w 1096"/>
                <a:gd name="T85" fmla="*/ 378 h 1212"/>
                <a:gd name="T86" fmla="*/ 52 w 1096"/>
                <a:gd name="T87" fmla="*/ 291 h 1212"/>
                <a:gd name="T88" fmla="*/ 103 w 1096"/>
                <a:gd name="T89" fmla="*/ 212 h 1212"/>
                <a:gd name="T90" fmla="*/ 168 w 1096"/>
                <a:gd name="T91" fmla="*/ 145 h 1212"/>
                <a:gd name="T92" fmla="*/ 240 w 1096"/>
                <a:gd name="T93" fmla="*/ 89 h 1212"/>
                <a:gd name="T94" fmla="*/ 318 w 1096"/>
                <a:gd name="T95" fmla="*/ 48 h 1212"/>
                <a:gd name="T96" fmla="*/ 398 w 1096"/>
                <a:gd name="T97" fmla="*/ 19 h 1212"/>
                <a:gd name="T98" fmla="*/ 534 w 1096"/>
                <a:gd name="T99" fmla="*/ 0 h 1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12">
                  <a:moveTo>
                    <a:pt x="534" y="0"/>
                  </a:moveTo>
                  <a:lnTo>
                    <a:pt x="598" y="0"/>
                  </a:lnTo>
                  <a:lnTo>
                    <a:pt x="662" y="8"/>
                  </a:lnTo>
                  <a:lnTo>
                    <a:pt x="723" y="21"/>
                  </a:lnTo>
                  <a:lnTo>
                    <a:pt x="780" y="40"/>
                  </a:lnTo>
                  <a:lnTo>
                    <a:pt x="834" y="65"/>
                  </a:lnTo>
                  <a:lnTo>
                    <a:pt x="885" y="95"/>
                  </a:lnTo>
                  <a:lnTo>
                    <a:pt x="933" y="130"/>
                  </a:lnTo>
                  <a:lnTo>
                    <a:pt x="976" y="168"/>
                  </a:lnTo>
                  <a:lnTo>
                    <a:pt x="1014" y="212"/>
                  </a:lnTo>
                  <a:lnTo>
                    <a:pt x="1047" y="258"/>
                  </a:lnTo>
                  <a:lnTo>
                    <a:pt x="1075" y="309"/>
                  </a:lnTo>
                  <a:lnTo>
                    <a:pt x="1096" y="363"/>
                  </a:lnTo>
                  <a:lnTo>
                    <a:pt x="1071" y="328"/>
                  </a:lnTo>
                  <a:lnTo>
                    <a:pt x="1041" y="297"/>
                  </a:lnTo>
                  <a:lnTo>
                    <a:pt x="1006" y="271"/>
                  </a:lnTo>
                  <a:lnTo>
                    <a:pt x="968" y="247"/>
                  </a:lnTo>
                  <a:lnTo>
                    <a:pt x="927" y="228"/>
                  </a:lnTo>
                  <a:lnTo>
                    <a:pt x="883" y="212"/>
                  </a:lnTo>
                  <a:lnTo>
                    <a:pt x="837" y="201"/>
                  </a:lnTo>
                  <a:lnTo>
                    <a:pt x="791" y="193"/>
                  </a:lnTo>
                  <a:lnTo>
                    <a:pt x="744" y="190"/>
                  </a:lnTo>
                  <a:lnTo>
                    <a:pt x="696" y="190"/>
                  </a:lnTo>
                  <a:lnTo>
                    <a:pt x="649" y="195"/>
                  </a:lnTo>
                  <a:lnTo>
                    <a:pt x="604" y="203"/>
                  </a:lnTo>
                  <a:lnTo>
                    <a:pt x="561" y="215"/>
                  </a:lnTo>
                  <a:lnTo>
                    <a:pt x="521" y="231"/>
                  </a:lnTo>
                  <a:lnTo>
                    <a:pt x="484" y="252"/>
                  </a:lnTo>
                  <a:lnTo>
                    <a:pt x="440" y="282"/>
                  </a:lnTo>
                  <a:lnTo>
                    <a:pt x="402" y="315"/>
                  </a:lnTo>
                  <a:lnTo>
                    <a:pt x="368" y="352"/>
                  </a:lnTo>
                  <a:lnTo>
                    <a:pt x="340" y="390"/>
                  </a:lnTo>
                  <a:lnTo>
                    <a:pt x="317" y="431"/>
                  </a:lnTo>
                  <a:lnTo>
                    <a:pt x="300" y="474"/>
                  </a:lnTo>
                  <a:lnTo>
                    <a:pt x="290" y="516"/>
                  </a:lnTo>
                  <a:lnTo>
                    <a:pt x="285" y="561"/>
                  </a:lnTo>
                  <a:lnTo>
                    <a:pt x="287" y="604"/>
                  </a:lnTo>
                  <a:lnTo>
                    <a:pt x="296" y="649"/>
                  </a:lnTo>
                  <a:lnTo>
                    <a:pt x="312" y="693"/>
                  </a:lnTo>
                  <a:lnTo>
                    <a:pt x="335" y="737"/>
                  </a:lnTo>
                  <a:lnTo>
                    <a:pt x="366" y="779"/>
                  </a:lnTo>
                  <a:lnTo>
                    <a:pt x="367" y="781"/>
                  </a:lnTo>
                  <a:lnTo>
                    <a:pt x="373" y="788"/>
                  </a:lnTo>
                  <a:lnTo>
                    <a:pt x="383" y="800"/>
                  </a:lnTo>
                  <a:lnTo>
                    <a:pt x="395" y="815"/>
                  </a:lnTo>
                  <a:lnTo>
                    <a:pt x="410" y="834"/>
                  </a:lnTo>
                  <a:lnTo>
                    <a:pt x="428" y="855"/>
                  </a:lnTo>
                  <a:lnTo>
                    <a:pt x="448" y="877"/>
                  </a:lnTo>
                  <a:lnTo>
                    <a:pt x="468" y="902"/>
                  </a:lnTo>
                  <a:lnTo>
                    <a:pt x="490" y="928"/>
                  </a:lnTo>
                  <a:lnTo>
                    <a:pt x="511" y="955"/>
                  </a:lnTo>
                  <a:lnTo>
                    <a:pt x="534" y="982"/>
                  </a:lnTo>
                  <a:lnTo>
                    <a:pt x="556" y="1008"/>
                  </a:lnTo>
                  <a:lnTo>
                    <a:pt x="524" y="970"/>
                  </a:lnTo>
                  <a:lnTo>
                    <a:pt x="538" y="988"/>
                  </a:lnTo>
                  <a:lnTo>
                    <a:pt x="552" y="1004"/>
                  </a:lnTo>
                  <a:lnTo>
                    <a:pt x="563" y="1018"/>
                  </a:lnTo>
                  <a:lnTo>
                    <a:pt x="571" y="1028"/>
                  </a:lnTo>
                  <a:lnTo>
                    <a:pt x="576" y="1034"/>
                  </a:lnTo>
                  <a:lnTo>
                    <a:pt x="578" y="1037"/>
                  </a:lnTo>
                  <a:lnTo>
                    <a:pt x="592" y="1057"/>
                  </a:lnTo>
                  <a:lnTo>
                    <a:pt x="599" y="1079"/>
                  </a:lnTo>
                  <a:lnTo>
                    <a:pt x="601" y="1102"/>
                  </a:lnTo>
                  <a:lnTo>
                    <a:pt x="597" y="1125"/>
                  </a:lnTo>
                  <a:lnTo>
                    <a:pt x="588" y="1146"/>
                  </a:lnTo>
                  <a:lnTo>
                    <a:pt x="575" y="1166"/>
                  </a:lnTo>
                  <a:lnTo>
                    <a:pt x="556" y="1185"/>
                  </a:lnTo>
                  <a:lnTo>
                    <a:pt x="536" y="1199"/>
                  </a:lnTo>
                  <a:lnTo>
                    <a:pt x="514" y="1207"/>
                  </a:lnTo>
                  <a:lnTo>
                    <a:pt x="491" y="1212"/>
                  </a:lnTo>
                  <a:lnTo>
                    <a:pt x="469" y="1211"/>
                  </a:lnTo>
                  <a:lnTo>
                    <a:pt x="446" y="1205"/>
                  </a:lnTo>
                  <a:lnTo>
                    <a:pt x="427" y="1194"/>
                  </a:lnTo>
                  <a:lnTo>
                    <a:pt x="409" y="1178"/>
                  </a:lnTo>
                  <a:lnTo>
                    <a:pt x="352" y="1108"/>
                  </a:lnTo>
                  <a:lnTo>
                    <a:pt x="391" y="1153"/>
                  </a:lnTo>
                  <a:lnTo>
                    <a:pt x="149" y="861"/>
                  </a:lnTo>
                  <a:lnTo>
                    <a:pt x="104" y="803"/>
                  </a:lnTo>
                  <a:lnTo>
                    <a:pt x="68" y="744"/>
                  </a:lnTo>
                  <a:lnTo>
                    <a:pt x="41" y="688"/>
                  </a:lnTo>
                  <a:lnTo>
                    <a:pt x="21" y="632"/>
                  </a:lnTo>
                  <a:lnTo>
                    <a:pt x="7" y="578"/>
                  </a:lnTo>
                  <a:lnTo>
                    <a:pt x="1" y="526"/>
                  </a:lnTo>
                  <a:lnTo>
                    <a:pt x="0" y="475"/>
                  </a:lnTo>
                  <a:lnTo>
                    <a:pt x="6" y="425"/>
                  </a:lnTo>
                  <a:lnTo>
                    <a:pt x="16" y="378"/>
                  </a:lnTo>
                  <a:lnTo>
                    <a:pt x="32" y="333"/>
                  </a:lnTo>
                  <a:lnTo>
                    <a:pt x="52" y="291"/>
                  </a:lnTo>
                  <a:lnTo>
                    <a:pt x="76" y="249"/>
                  </a:lnTo>
                  <a:lnTo>
                    <a:pt x="103" y="212"/>
                  </a:lnTo>
                  <a:lnTo>
                    <a:pt x="134" y="177"/>
                  </a:lnTo>
                  <a:lnTo>
                    <a:pt x="168" y="145"/>
                  </a:lnTo>
                  <a:lnTo>
                    <a:pt x="203" y="115"/>
                  </a:lnTo>
                  <a:lnTo>
                    <a:pt x="240" y="89"/>
                  </a:lnTo>
                  <a:lnTo>
                    <a:pt x="279" y="66"/>
                  </a:lnTo>
                  <a:lnTo>
                    <a:pt x="318" y="48"/>
                  </a:lnTo>
                  <a:lnTo>
                    <a:pt x="358" y="31"/>
                  </a:lnTo>
                  <a:lnTo>
                    <a:pt x="398" y="19"/>
                  </a:lnTo>
                  <a:lnTo>
                    <a:pt x="466" y="6"/>
                  </a:lnTo>
                  <a:lnTo>
                    <a:pt x="534"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5"/>
            <p:cNvSpPr>
              <a:spLocks noEditPoints="1"/>
            </p:cNvSpPr>
            <p:nvPr userDrawn="1"/>
          </p:nvSpPr>
          <p:spPr bwMode="auto">
            <a:xfrm>
              <a:off x="8618538" y="5702300"/>
              <a:ext cx="52388" cy="50800"/>
            </a:xfrm>
            <a:custGeom>
              <a:avLst/>
              <a:gdLst>
                <a:gd name="T0" fmla="*/ 51 w 131"/>
                <a:gd name="T1" fmla="*/ 60 h 130"/>
                <a:gd name="T2" fmla="*/ 68 w 131"/>
                <a:gd name="T3" fmla="*/ 60 h 130"/>
                <a:gd name="T4" fmla="*/ 76 w 131"/>
                <a:gd name="T5" fmla="*/ 59 h 130"/>
                <a:gd name="T6" fmla="*/ 81 w 131"/>
                <a:gd name="T7" fmla="*/ 55 h 130"/>
                <a:gd name="T8" fmla="*/ 83 w 131"/>
                <a:gd name="T9" fmla="*/ 49 h 130"/>
                <a:gd name="T10" fmla="*/ 81 w 131"/>
                <a:gd name="T11" fmla="*/ 43 h 130"/>
                <a:gd name="T12" fmla="*/ 76 w 131"/>
                <a:gd name="T13" fmla="*/ 39 h 130"/>
                <a:gd name="T14" fmla="*/ 70 w 131"/>
                <a:gd name="T15" fmla="*/ 38 h 130"/>
                <a:gd name="T16" fmla="*/ 51 w 131"/>
                <a:gd name="T17" fmla="*/ 38 h 130"/>
                <a:gd name="T18" fmla="*/ 68 w 131"/>
                <a:gd name="T19" fmla="*/ 28 h 130"/>
                <a:gd name="T20" fmla="*/ 88 w 131"/>
                <a:gd name="T21" fmla="*/ 33 h 130"/>
                <a:gd name="T22" fmla="*/ 95 w 131"/>
                <a:gd name="T23" fmla="*/ 49 h 130"/>
                <a:gd name="T24" fmla="*/ 90 w 131"/>
                <a:gd name="T25" fmla="*/ 64 h 130"/>
                <a:gd name="T26" fmla="*/ 76 w 131"/>
                <a:gd name="T27" fmla="*/ 69 h 130"/>
                <a:gd name="T28" fmla="*/ 83 w 131"/>
                <a:gd name="T29" fmla="*/ 103 h 130"/>
                <a:gd name="T30" fmla="*/ 51 w 131"/>
                <a:gd name="T31" fmla="*/ 70 h 130"/>
                <a:gd name="T32" fmla="*/ 40 w 131"/>
                <a:gd name="T33" fmla="*/ 103 h 130"/>
                <a:gd name="T34" fmla="*/ 65 w 131"/>
                <a:gd name="T35" fmla="*/ 12 h 130"/>
                <a:gd name="T36" fmla="*/ 34 w 131"/>
                <a:gd name="T37" fmla="*/ 22 h 130"/>
                <a:gd name="T38" fmla="*/ 15 w 131"/>
                <a:gd name="T39" fmla="*/ 48 h 130"/>
                <a:gd name="T40" fmla="*/ 15 w 131"/>
                <a:gd name="T41" fmla="*/ 83 h 130"/>
                <a:gd name="T42" fmla="*/ 34 w 131"/>
                <a:gd name="T43" fmla="*/ 109 h 130"/>
                <a:gd name="T44" fmla="*/ 65 w 131"/>
                <a:gd name="T45" fmla="*/ 119 h 130"/>
                <a:gd name="T46" fmla="*/ 96 w 131"/>
                <a:gd name="T47" fmla="*/ 109 h 130"/>
                <a:gd name="T48" fmla="*/ 114 w 131"/>
                <a:gd name="T49" fmla="*/ 83 h 130"/>
                <a:gd name="T50" fmla="*/ 114 w 131"/>
                <a:gd name="T51" fmla="*/ 48 h 130"/>
                <a:gd name="T52" fmla="*/ 96 w 131"/>
                <a:gd name="T53" fmla="*/ 22 h 130"/>
                <a:gd name="T54" fmla="*/ 65 w 131"/>
                <a:gd name="T55" fmla="*/ 12 h 130"/>
                <a:gd name="T56" fmla="*/ 86 w 131"/>
                <a:gd name="T57" fmla="*/ 4 h 130"/>
                <a:gd name="T58" fmla="*/ 117 w 131"/>
                <a:gd name="T59" fmla="*/ 27 h 130"/>
                <a:gd name="T60" fmla="*/ 131 w 131"/>
                <a:gd name="T61" fmla="*/ 65 h 130"/>
                <a:gd name="T62" fmla="*/ 117 w 131"/>
                <a:gd name="T63" fmla="*/ 104 h 130"/>
                <a:gd name="T64" fmla="*/ 86 w 131"/>
                <a:gd name="T65" fmla="*/ 126 h 130"/>
                <a:gd name="T66" fmla="*/ 45 w 131"/>
                <a:gd name="T67" fmla="*/ 126 h 130"/>
                <a:gd name="T68" fmla="*/ 12 w 131"/>
                <a:gd name="T69" fmla="*/ 104 h 130"/>
                <a:gd name="T70" fmla="*/ 0 w 131"/>
                <a:gd name="T71" fmla="*/ 65 h 130"/>
                <a:gd name="T72" fmla="*/ 12 w 131"/>
                <a:gd name="T73" fmla="*/ 27 h 130"/>
                <a:gd name="T74" fmla="*/ 45 w 131"/>
                <a:gd name="T75" fmla="*/ 4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1" h="130">
                  <a:moveTo>
                    <a:pt x="51" y="38"/>
                  </a:moveTo>
                  <a:lnTo>
                    <a:pt x="51" y="60"/>
                  </a:lnTo>
                  <a:lnTo>
                    <a:pt x="65" y="60"/>
                  </a:lnTo>
                  <a:lnTo>
                    <a:pt x="68" y="60"/>
                  </a:lnTo>
                  <a:lnTo>
                    <a:pt x="72" y="60"/>
                  </a:lnTo>
                  <a:lnTo>
                    <a:pt x="76" y="59"/>
                  </a:lnTo>
                  <a:lnTo>
                    <a:pt x="78" y="58"/>
                  </a:lnTo>
                  <a:lnTo>
                    <a:pt x="81" y="55"/>
                  </a:lnTo>
                  <a:lnTo>
                    <a:pt x="82" y="53"/>
                  </a:lnTo>
                  <a:lnTo>
                    <a:pt x="83" y="49"/>
                  </a:lnTo>
                  <a:lnTo>
                    <a:pt x="82" y="45"/>
                  </a:lnTo>
                  <a:lnTo>
                    <a:pt x="81" y="43"/>
                  </a:lnTo>
                  <a:lnTo>
                    <a:pt x="78" y="40"/>
                  </a:lnTo>
                  <a:lnTo>
                    <a:pt x="76" y="39"/>
                  </a:lnTo>
                  <a:lnTo>
                    <a:pt x="73" y="38"/>
                  </a:lnTo>
                  <a:lnTo>
                    <a:pt x="70" y="38"/>
                  </a:lnTo>
                  <a:lnTo>
                    <a:pt x="67" y="38"/>
                  </a:lnTo>
                  <a:lnTo>
                    <a:pt x="51" y="38"/>
                  </a:lnTo>
                  <a:close/>
                  <a:moveTo>
                    <a:pt x="40" y="28"/>
                  </a:moveTo>
                  <a:lnTo>
                    <a:pt x="68" y="28"/>
                  </a:lnTo>
                  <a:lnTo>
                    <a:pt x="80" y="29"/>
                  </a:lnTo>
                  <a:lnTo>
                    <a:pt x="88" y="33"/>
                  </a:lnTo>
                  <a:lnTo>
                    <a:pt x="93" y="39"/>
                  </a:lnTo>
                  <a:lnTo>
                    <a:pt x="95" y="49"/>
                  </a:lnTo>
                  <a:lnTo>
                    <a:pt x="93" y="58"/>
                  </a:lnTo>
                  <a:lnTo>
                    <a:pt x="90" y="64"/>
                  </a:lnTo>
                  <a:lnTo>
                    <a:pt x="83" y="68"/>
                  </a:lnTo>
                  <a:lnTo>
                    <a:pt x="76" y="69"/>
                  </a:lnTo>
                  <a:lnTo>
                    <a:pt x="97" y="103"/>
                  </a:lnTo>
                  <a:lnTo>
                    <a:pt x="83" y="103"/>
                  </a:lnTo>
                  <a:lnTo>
                    <a:pt x="65" y="70"/>
                  </a:lnTo>
                  <a:lnTo>
                    <a:pt x="51" y="70"/>
                  </a:lnTo>
                  <a:lnTo>
                    <a:pt x="51" y="103"/>
                  </a:lnTo>
                  <a:lnTo>
                    <a:pt x="40" y="103"/>
                  </a:lnTo>
                  <a:lnTo>
                    <a:pt x="40" y="28"/>
                  </a:lnTo>
                  <a:close/>
                  <a:moveTo>
                    <a:pt x="65" y="12"/>
                  </a:moveTo>
                  <a:lnTo>
                    <a:pt x="49" y="14"/>
                  </a:lnTo>
                  <a:lnTo>
                    <a:pt x="34" y="22"/>
                  </a:lnTo>
                  <a:lnTo>
                    <a:pt x="22" y="33"/>
                  </a:lnTo>
                  <a:lnTo>
                    <a:pt x="15" y="48"/>
                  </a:lnTo>
                  <a:lnTo>
                    <a:pt x="12" y="65"/>
                  </a:lnTo>
                  <a:lnTo>
                    <a:pt x="15" y="83"/>
                  </a:lnTo>
                  <a:lnTo>
                    <a:pt x="22" y="98"/>
                  </a:lnTo>
                  <a:lnTo>
                    <a:pt x="34" y="109"/>
                  </a:lnTo>
                  <a:lnTo>
                    <a:pt x="49" y="116"/>
                  </a:lnTo>
                  <a:lnTo>
                    <a:pt x="65" y="119"/>
                  </a:lnTo>
                  <a:lnTo>
                    <a:pt x="82" y="116"/>
                  </a:lnTo>
                  <a:lnTo>
                    <a:pt x="96" y="109"/>
                  </a:lnTo>
                  <a:lnTo>
                    <a:pt x="107" y="98"/>
                  </a:lnTo>
                  <a:lnTo>
                    <a:pt x="114" y="83"/>
                  </a:lnTo>
                  <a:lnTo>
                    <a:pt x="117" y="65"/>
                  </a:lnTo>
                  <a:lnTo>
                    <a:pt x="114" y="48"/>
                  </a:lnTo>
                  <a:lnTo>
                    <a:pt x="107" y="33"/>
                  </a:lnTo>
                  <a:lnTo>
                    <a:pt x="96" y="22"/>
                  </a:lnTo>
                  <a:lnTo>
                    <a:pt x="82" y="14"/>
                  </a:lnTo>
                  <a:lnTo>
                    <a:pt x="65" y="12"/>
                  </a:lnTo>
                  <a:close/>
                  <a:moveTo>
                    <a:pt x="65" y="0"/>
                  </a:moveTo>
                  <a:lnTo>
                    <a:pt x="86" y="4"/>
                  </a:lnTo>
                  <a:lnTo>
                    <a:pt x="103" y="13"/>
                  </a:lnTo>
                  <a:lnTo>
                    <a:pt x="117" y="27"/>
                  </a:lnTo>
                  <a:lnTo>
                    <a:pt x="127" y="44"/>
                  </a:lnTo>
                  <a:lnTo>
                    <a:pt x="131" y="65"/>
                  </a:lnTo>
                  <a:lnTo>
                    <a:pt x="127" y="86"/>
                  </a:lnTo>
                  <a:lnTo>
                    <a:pt x="117" y="104"/>
                  </a:lnTo>
                  <a:lnTo>
                    <a:pt x="103" y="118"/>
                  </a:lnTo>
                  <a:lnTo>
                    <a:pt x="86" y="126"/>
                  </a:lnTo>
                  <a:lnTo>
                    <a:pt x="65" y="130"/>
                  </a:lnTo>
                  <a:lnTo>
                    <a:pt x="45" y="126"/>
                  </a:lnTo>
                  <a:lnTo>
                    <a:pt x="27" y="118"/>
                  </a:lnTo>
                  <a:lnTo>
                    <a:pt x="12" y="104"/>
                  </a:lnTo>
                  <a:lnTo>
                    <a:pt x="2" y="86"/>
                  </a:lnTo>
                  <a:lnTo>
                    <a:pt x="0" y="65"/>
                  </a:lnTo>
                  <a:lnTo>
                    <a:pt x="2" y="44"/>
                  </a:lnTo>
                  <a:lnTo>
                    <a:pt x="12" y="27"/>
                  </a:lnTo>
                  <a:lnTo>
                    <a:pt x="27" y="13"/>
                  </a:lnTo>
                  <a:lnTo>
                    <a:pt x="45" y="4"/>
                  </a:lnTo>
                  <a:lnTo>
                    <a:pt x="65"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26"/>
            <p:cNvSpPr>
              <a:spLocks noEditPoints="1"/>
            </p:cNvSpPr>
            <p:nvPr userDrawn="1"/>
          </p:nvSpPr>
          <p:spPr bwMode="auto">
            <a:xfrm>
              <a:off x="8578850" y="5375275"/>
              <a:ext cx="52388" cy="50800"/>
            </a:xfrm>
            <a:custGeom>
              <a:avLst/>
              <a:gdLst>
                <a:gd name="T0" fmla="*/ 52 w 130"/>
                <a:gd name="T1" fmla="*/ 60 h 129"/>
                <a:gd name="T2" fmla="*/ 69 w 130"/>
                <a:gd name="T3" fmla="*/ 60 h 129"/>
                <a:gd name="T4" fmla="*/ 77 w 130"/>
                <a:gd name="T5" fmla="*/ 59 h 129"/>
                <a:gd name="T6" fmla="*/ 82 w 130"/>
                <a:gd name="T7" fmla="*/ 55 h 129"/>
                <a:gd name="T8" fmla="*/ 83 w 130"/>
                <a:gd name="T9" fmla="*/ 48 h 129"/>
                <a:gd name="T10" fmla="*/ 82 w 130"/>
                <a:gd name="T11" fmla="*/ 42 h 129"/>
                <a:gd name="T12" fmla="*/ 77 w 130"/>
                <a:gd name="T13" fmla="*/ 38 h 129"/>
                <a:gd name="T14" fmla="*/ 70 w 130"/>
                <a:gd name="T15" fmla="*/ 37 h 129"/>
                <a:gd name="T16" fmla="*/ 52 w 130"/>
                <a:gd name="T17" fmla="*/ 37 h 129"/>
                <a:gd name="T18" fmla="*/ 69 w 130"/>
                <a:gd name="T19" fmla="*/ 28 h 129"/>
                <a:gd name="T20" fmla="*/ 89 w 130"/>
                <a:gd name="T21" fmla="*/ 33 h 129"/>
                <a:gd name="T22" fmla="*/ 95 w 130"/>
                <a:gd name="T23" fmla="*/ 49 h 129"/>
                <a:gd name="T24" fmla="*/ 89 w 130"/>
                <a:gd name="T25" fmla="*/ 63 h 129"/>
                <a:gd name="T26" fmla="*/ 75 w 130"/>
                <a:gd name="T27" fmla="*/ 69 h 129"/>
                <a:gd name="T28" fmla="*/ 84 w 130"/>
                <a:gd name="T29" fmla="*/ 101 h 129"/>
                <a:gd name="T30" fmla="*/ 52 w 130"/>
                <a:gd name="T31" fmla="*/ 69 h 129"/>
                <a:gd name="T32" fmla="*/ 41 w 130"/>
                <a:gd name="T33" fmla="*/ 101 h 129"/>
                <a:gd name="T34" fmla="*/ 65 w 130"/>
                <a:gd name="T35" fmla="*/ 10 h 129"/>
                <a:gd name="T36" fmla="*/ 34 w 130"/>
                <a:gd name="T37" fmla="*/ 20 h 129"/>
                <a:gd name="T38" fmla="*/ 16 w 130"/>
                <a:gd name="T39" fmla="*/ 47 h 129"/>
                <a:gd name="T40" fmla="*/ 16 w 130"/>
                <a:gd name="T41" fmla="*/ 81 h 129"/>
                <a:gd name="T42" fmla="*/ 34 w 130"/>
                <a:gd name="T43" fmla="*/ 108 h 129"/>
                <a:gd name="T44" fmla="*/ 65 w 130"/>
                <a:gd name="T45" fmla="*/ 119 h 129"/>
                <a:gd name="T46" fmla="*/ 97 w 130"/>
                <a:gd name="T47" fmla="*/ 108 h 129"/>
                <a:gd name="T48" fmla="*/ 115 w 130"/>
                <a:gd name="T49" fmla="*/ 81 h 129"/>
                <a:gd name="T50" fmla="*/ 115 w 130"/>
                <a:gd name="T51" fmla="*/ 47 h 129"/>
                <a:gd name="T52" fmla="*/ 97 w 130"/>
                <a:gd name="T53" fmla="*/ 20 h 129"/>
                <a:gd name="T54" fmla="*/ 65 w 130"/>
                <a:gd name="T55" fmla="*/ 10 h 129"/>
                <a:gd name="T56" fmla="*/ 85 w 130"/>
                <a:gd name="T57" fmla="*/ 3 h 129"/>
                <a:gd name="T58" fmla="*/ 118 w 130"/>
                <a:gd name="T59" fmla="*/ 25 h 129"/>
                <a:gd name="T60" fmla="*/ 130 w 130"/>
                <a:gd name="T61" fmla="*/ 64 h 129"/>
                <a:gd name="T62" fmla="*/ 118 w 130"/>
                <a:gd name="T63" fmla="*/ 103 h 129"/>
                <a:gd name="T64" fmla="*/ 85 w 130"/>
                <a:gd name="T65" fmla="*/ 126 h 129"/>
                <a:gd name="T66" fmla="*/ 46 w 130"/>
                <a:gd name="T67" fmla="*/ 126 h 129"/>
                <a:gd name="T68" fmla="*/ 13 w 130"/>
                <a:gd name="T69" fmla="*/ 103 h 129"/>
                <a:gd name="T70" fmla="*/ 0 w 130"/>
                <a:gd name="T71" fmla="*/ 64 h 129"/>
                <a:gd name="T72" fmla="*/ 13 w 130"/>
                <a:gd name="T73" fmla="*/ 25 h 129"/>
                <a:gd name="T74" fmla="*/ 46 w 130"/>
                <a:gd name="T75" fmla="*/ 3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9">
                  <a:moveTo>
                    <a:pt x="52" y="37"/>
                  </a:moveTo>
                  <a:lnTo>
                    <a:pt x="52" y="60"/>
                  </a:lnTo>
                  <a:lnTo>
                    <a:pt x="65" y="60"/>
                  </a:lnTo>
                  <a:lnTo>
                    <a:pt x="69" y="60"/>
                  </a:lnTo>
                  <a:lnTo>
                    <a:pt x="73" y="59"/>
                  </a:lnTo>
                  <a:lnTo>
                    <a:pt x="77" y="59"/>
                  </a:lnTo>
                  <a:lnTo>
                    <a:pt x="79" y="58"/>
                  </a:lnTo>
                  <a:lnTo>
                    <a:pt x="82" y="55"/>
                  </a:lnTo>
                  <a:lnTo>
                    <a:pt x="83" y="51"/>
                  </a:lnTo>
                  <a:lnTo>
                    <a:pt x="83" y="48"/>
                  </a:lnTo>
                  <a:lnTo>
                    <a:pt x="83" y="44"/>
                  </a:lnTo>
                  <a:lnTo>
                    <a:pt x="82" y="42"/>
                  </a:lnTo>
                  <a:lnTo>
                    <a:pt x="79" y="39"/>
                  </a:lnTo>
                  <a:lnTo>
                    <a:pt x="77" y="38"/>
                  </a:lnTo>
                  <a:lnTo>
                    <a:pt x="74" y="38"/>
                  </a:lnTo>
                  <a:lnTo>
                    <a:pt x="70" y="37"/>
                  </a:lnTo>
                  <a:lnTo>
                    <a:pt x="67" y="37"/>
                  </a:lnTo>
                  <a:lnTo>
                    <a:pt x="52" y="37"/>
                  </a:lnTo>
                  <a:close/>
                  <a:moveTo>
                    <a:pt x="41" y="28"/>
                  </a:moveTo>
                  <a:lnTo>
                    <a:pt x="69" y="28"/>
                  </a:lnTo>
                  <a:lnTo>
                    <a:pt x="80" y="29"/>
                  </a:lnTo>
                  <a:lnTo>
                    <a:pt x="89" y="33"/>
                  </a:lnTo>
                  <a:lnTo>
                    <a:pt x="94" y="39"/>
                  </a:lnTo>
                  <a:lnTo>
                    <a:pt x="95" y="49"/>
                  </a:lnTo>
                  <a:lnTo>
                    <a:pt x="94" y="56"/>
                  </a:lnTo>
                  <a:lnTo>
                    <a:pt x="89" y="63"/>
                  </a:lnTo>
                  <a:lnTo>
                    <a:pt x="83" y="66"/>
                  </a:lnTo>
                  <a:lnTo>
                    <a:pt x="75" y="69"/>
                  </a:lnTo>
                  <a:lnTo>
                    <a:pt x="97" y="101"/>
                  </a:lnTo>
                  <a:lnTo>
                    <a:pt x="84" y="101"/>
                  </a:lnTo>
                  <a:lnTo>
                    <a:pt x="64" y="69"/>
                  </a:lnTo>
                  <a:lnTo>
                    <a:pt x="52" y="69"/>
                  </a:lnTo>
                  <a:lnTo>
                    <a:pt x="52" y="101"/>
                  </a:lnTo>
                  <a:lnTo>
                    <a:pt x="41" y="101"/>
                  </a:lnTo>
                  <a:lnTo>
                    <a:pt x="41" y="28"/>
                  </a:lnTo>
                  <a:close/>
                  <a:moveTo>
                    <a:pt x="65" y="10"/>
                  </a:moveTo>
                  <a:lnTo>
                    <a:pt x="48" y="13"/>
                  </a:lnTo>
                  <a:lnTo>
                    <a:pt x="34" y="20"/>
                  </a:lnTo>
                  <a:lnTo>
                    <a:pt x="23" y="33"/>
                  </a:lnTo>
                  <a:lnTo>
                    <a:pt x="16" y="47"/>
                  </a:lnTo>
                  <a:lnTo>
                    <a:pt x="13" y="64"/>
                  </a:lnTo>
                  <a:lnTo>
                    <a:pt x="16" y="81"/>
                  </a:lnTo>
                  <a:lnTo>
                    <a:pt x="23" y="96"/>
                  </a:lnTo>
                  <a:lnTo>
                    <a:pt x="34" y="108"/>
                  </a:lnTo>
                  <a:lnTo>
                    <a:pt x="48" y="115"/>
                  </a:lnTo>
                  <a:lnTo>
                    <a:pt x="65" y="119"/>
                  </a:lnTo>
                  <a:lnTo>
                    <a:pt x="82" y="115"/>
                  </a:lnTo>
                  <a:lnTo>
                    <a:pt x="97" y="108"/>
                  </a:lnTo>
                  <a:lnTo>
                    <a:pt x="108" y="96"/>
                  </a:lnTo>
                  <a:lnTo>
                    <a:pt x="115" y="81"/>
                  </a:lnTo>
                  <a:lnTo>
                    <a:pt x="118" y="64"/>
                  </a:lnTo>
                  <a:lnTo>
                    <a:pt x="115" y="47"/>
                  </a:lnTo>
                  <a:lnTo>
                    <a:pt x="108" y="33"/>
                  </a:lnTo>
                  <a:lnTo>
                    <a:pt x="97" y="20"/>
                  </a:lnTo>
                  <a:lnTo>
                    <a:pt x="82" y="13"/>
                  </a:lnTo>
                  <a:lnTo>
                    <a:pt x="65" y="10"/>
                  </a:lnTo>
                  <a:close/>
                  <a:moveTo>
                    <a:pt x="65" y="0"/>
                  </a:moveTo>
                  <a:lnTo>
                    <a:pt x="85" y="3"/>
                  </a:lnTo>
                  <a:lnTo>
                    <a:pt x="104" y="12"/>
                  </a:lnTo>
                  <a:lnTo>
                    <a:pt x="118" y="25"/>
                  </a:lnTo>
                  <a:lnTo>
                    <a:pt x="128" y="44"/>
                  </a:lnTo>
                  <a:lnTo>
                    <a:pt x="130" y="64"/>
                  </a:lnTo>
                  <a:lnTo>
                    <a:pt x="128" y="85"/>
                  </a:lnTo>
                  <a:lnTo>
                    <a:pt x="118" y="103"/>
                  </a:lnTo>
                  <a:lnTo>
                    <a:pt x="104" y="116"/>
                  </a:lnTo>
                  <a:lnTo>
                    <a:pt x="85" y="126"/>
                  </a:lnTo>
                  <a:lnTo>
                    <a:pt x="65" y="129"/>
                  </a:lnTo>
                  <a:lnTo>
                    <a:pt x="46" y="126"/>
                  </a:lnTo>
                  <a:lnTo>
                    <a:pt x="27" y="116"/>
                  </a:lnTo>
                  <a:lnTo>
                    <a:pt x="13" y="103"/>
                  </a:lnTo>
                  <a:lnTo>
                    <a:pt x="3" y="85"/>
                  </a:lnTo>
                  <a:lnTo>
                    <a:pt x="0" y="64"/>
                  </a:lnTo>
                  <a:lnTo>
                    <a:pt x="3" y="44"/>
                  </a:lnTo>
                  <a:lnTo>
                    <a:pt x="13" y="25"/>
                  </a:lnTo>
                  <a:lnTo>
                    <a:pt x="27" y="12"/>
                  </a:lnTo>
                  <a:lnTo>
                    <a:pt x="46" y="3"/>
                  </a:lnTo>
                  <a:lnTo>
                    <a:pt x="65"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27"/>
            <p:cNvSpPr>
              <a:spLocks noEditPoints="1"/>
            </p:cNvSpPr>
            <p:nvPr userDrawn="1"/>
          </p:nvSpPr>
          <p:spPr bwMode="auto">
            <a:xfrm>
              <a:off x="7494588" y="5375275"/>
              <a:ext cx="52388" cy="50800"/>
            </a:xfrm>
            <a:custGeom>
              <a:avLst/>
              <a:gdLst>
                <a:gd name="T0" fmla="*/ 52 w 131"/>
                <a:gd name="T1" fmla="*/ 60 h 129"/>
                <a:gd name="T2" fmla="*/ 70 w 131"/>
                <a:gd name="T3" fmla="*/ 60 h 129"/>
                <a:gd name="T4" fmla="*/ 76 w 131"/>
                <a:gd name="T5" fmla="*/ 59 h 129"/>
                <a:gd name="T6" fmla="*/ 81 w 131"/>
                <a:gd name="T7" fmla="*/ 55 h 129"/>
                <a:gd name="T8" fmla="*/ 84 w 131"/>
                <a:gd name="T9" fmla="*/ 48 h 129"/>
                <a:gd name="T10" fmla="*/ 81 w 131"/>
                <a:gd name="T11" fmla="*/ 42 h 129"/>
                <a:gd name="T12" fmla="*/ 77 w 131"/>
                <a:gd name="T13" fmla="*/ 38 h 129"/>
                <a:gd name="T14" fmla="*/ 71 w 131"/>
                <a:gd name="T15" fmla="*/ 37 h 129"/>
                <a:gd name="T16" fmla="*/ 52 w 131"/>
                <a:gd name="T17" fmla="*/ 37 h 129"/>
                <a:gd name="T18" fmla="*/ 69 w 131"/>
                <a:gd name="T19" fmla="*/ 28 h 129"/>
                <a:gd name="T20" fmla="*/ 89 w 131"/>
                <a:gd name="T21" fmla="*/ 33 h 129"/>
                <a:gd name="T22" fmla="*/ 95 w 131"/>
                <a:gd name="T23" fmla="*/ 49 h 129"/>
                <a:gd name="T24" fmla="*/ 90 w 131"/>
                <a:gd name="T25" fmla="*/ 63 h 129"/>
                <a:gd name="T26" fmla="*/ 76 w 131"/>
                <a:gd name="T27" fmla="*/ 69 h 129"/>
                <a:gd name="T28" fmla="*/ 85 w 131"/>
                <a:gd name="T29" fmla="*/ 101 h 129"/>
                <a:gd name="T30" fmla="*/ 52 w 131"/>
                <a:gd name="T31" fmla="*/ 69 h 129"/>
                <a:gd name="T32" fmla="*/ 41 w 131"/>
                <a:gd name="T33" fmla="*/ 101 h 129"/>
                <a:gd name="T34" fmla="*/ 66 w 131"/>
                <a:gd name="T35" fmla="*/ 10 h 129"/>
                <a:gd name="T36" fmla="*/ 34 w 131"/>
                <a:gd name="T37" fmla="*/ 20 h 129"/>
                <a:gd name="T38" fmla="*/ 15 w 131"/>
                <a:gd name="T39" fmla="*/ 47 h 129"/>
                <a:gd name="T40" fmla="*/ 15 w 131"/>
                <a:gd name="T41" fmla="*/ 81 h 129"/>
                <a:gd name="T42" fmla="*/ 34 w 131"/>
                <a:gd name="T43" fmla="*/ 108 h 129"/>
                <a:gd name="T44" fmla="*/ 66 w 131"/>
                <a:gd name="T45" fmla="*/ 119 h 129"/>
                <a:gd name="T46" fmla="*/ 96 w 131"/>
                <a:gd name="T47" fmla="*/ 108 h 129"/>
                <a:gd name="T48" fmla="*/ 115 w 131"/>
                <a:gd name="T49" fmla="*/ 81 h 129"/>
                <a:gd name="T50" fmla="*/ 115 w 131"/>
                <a:gd name="T51" fmla="*/ 47 h 129"/>
                <a:gd name="T52" fmla="*/ 96 w 131"/>
                <a:gd name="T53" fmla="*/ 20 h 129"/>
                <a:gd name="T54" fmla="*/ 66 w 131"/>
                <a:gd name="T55" fmla="*/ 10 h 129"/>
                <a:gd name="T56" fmla="*/ 86 w 131"/>
                <a:gd name="T57" fmla="*/ 3 h 129"/>
                <a:gd name="T58" fmla="*/ 118 w 131"/>
                <a:gd name="T59" fmla="*/ 25 h 129"/>
                <a:gd name="T60" fmla="*/ 131 w 131"/>
                <a:gd name="T61" fmla="*/ 64 h 129"/>
                <a:gd name="T62" fmla="*/ 118 w 131"/>
                <a:gd name="T63" fmla="*/ 103 h 129"/>
                <a:gd name="T64" fmla="*/ 86 w 131"/>
                <a:gd name="T65" fmla="*/ 126 h 129"/>
                <a:gd name="T66" fmla="*/ 45 w 131"/>
                <a:gd name="T67" fmla="*/ 126 h 129"/>
                <a:gd name="T68" fmla="*/ 13 w 131"/>
                <a:gd name="T69" fmla="*/ 103 h 129"/>
                <a:gd name="T70" fmla="*/ 0 w 131"/>
                <a:gd name="T71" fmla="*/ 64 h 129"/>
                <a:gd name="T72" fmla="*/ 13 w 131"/>
                <a:gd name="T73" fmla="*/ 25 h 129"/>
                <a:gd name="T74" fmla="*/ 45 w 131"/>
                <a:gd name="T75" fmla="*/ 3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1" h="129">
                  <a:moveTo>
                    <a:pt x="52" y="37"/>
                  </a:moveTo>
                  <a:lnTo>
                    <a:pt x="52" y="60"/>
                  </a:lnTo>
                  <a:lnTo>
                    <a:pt x="65" y="60"/>
                  </a:lnTo>
                  <a:lnTo>
                    <a:pt x="70" y="60"/>
                  </a:lnTo>
                  <a:lnTo>
                    <a:pt x="74" y="59"/>
                  </a:lnTo>
                  <a:lnTo>
                    <a:pt x="76" y="59"/>
                  </a:lnTo>
                  <a:lnTo>
                    <a:pt x="80" y="58"/>
                  </a:lnTo>
                  <a:lnTo>
                    <a:pt x="81" y="55"/>
                  </a:lnTo>
                  <a:lnTo>
                    <a:pt x="82" y="51"/>
                  </a:lnTo>
                  <a:lnTo>
                    <a:pt x="84" y="48"/>
                  </a:lnTo>
                  <a:lnTo>
                    <a:pt x="82" y="44"/>
                  </a:lnTo>
                  <a:lnTo>
                    <a:pt x="81" y="42"/>
                  </a:lnTo>
                  <a:lnTo>
                    <a:pt x="80" y="39"/>
                  </a:lnTo>
                  <a:lnTo>
                    <a:pt x="77" y="38"/>
                  </a:lnTo>
                  <a:lnTo>
                    <a:pt x="74" y="38"/>
                  </a:lnTo>
                  <a:lnTo>
                    <a:pt x="71" y="37"/>
                  </a:lnTo>
                  <a:lnTo>
                    <a:pt x="67" y="37"/>
                  </a:lnTo>
                  <a:lnTo>
                    <a:pt x="52" y="37"/>
                  </a:lnTo>
                  <a:close/>
                  <a:moveTo>
                    <a:pt x="41" y="28"/>
                  </a:moveTo>
                  <a:lnTo>
                    <a:pt x="69" y="28"/>
                  </a:lnTo>
                  <a:lnTo>
                    <a:pt x="80" y="29"/>
                  </a:lnTo>
                  <a:lnTo>
                    <a:pt x="89" y="33"/>
                  </a:lnTo>
                  <a:lnTo>
                    <a:pt x="94" y="39"/>
                  </a:lnTo>
                  <a:lnTo>
                    <a:pt x="95" y="49"/>
                  </a:lnTo>
                  <a:lnTo>
                    <a:pt x="94" y="56"/>
                  </a:lnTo>
                  <a:lnTo>
                    <a:pt x="90" y="63"/>
                  </a:lnTo>
                  <a:lnTo>
                    <a:pt x="84" y="66"/>
                  </a:lnTo>
                  <a:lnTo>
                    <a:pt x="76" y="69"/>
                  </a:lnTo>
                  <a:lnTo>
                    <a:pt x="97" y="101"/>
                  </a:lnTo>
                  <a:lnTo>
                    <a:pt x="85" y="101"/>
                  </a:lnTo>
                  <a:lnTo>
                    <a:pt x="65" y="69"/>
                  </a:lnTo>
                  <a:lnTo>
                    <a:pt x="52" y="69"/>
                  </a:lnTo>
                  <a:lnTo>
                    <a:pt x="52" y="101"/>
                  </a:lnTo>
                  <a:lnTo>
                    <a:pt x="41" y="101"/>
                  </a:lnTo>
                  <a:lnTo>
                    <a:pt x="41" y="28"/>
                  </a:lnTo>
                  <a:close/>
                  <a:moveTo>
                    <a:pt x="66" y="10"/>
                  </a:moveTo>
                  <a:lnTo>
                    <a:pt x="49" y="13"/>
                  </a:lnTo>
                  <a:lnTo>
                    <a:pt x="34" y="20"/>
                  </a:lnTo>
                  <a:lnTo>
                    <a:pt x="23" y="33"/>
                  </a:lnTo>
                  <a:lnTo>
                    <a:pt x="15" y="47"/>
                  </a:lnTo>
                  <a:lnTo>
                    <a:pt x="13" y="64"/>
                  </a:lnTo>
                  <a:lnTo>
                    <a:pt x="15" y="81"/>
                  </a:lnTo>
                  <a:lnTo>
                    <a:pt x="23" y="96"/>
                  </a:lnTo>
                  <a:lnTo>
                    <a:pt x="34" y="108"/>
                  </a:lnTo>
                  <a:lnTo>
                    <a:pt x="49" y="115"/>
                  </a:lnTo>
                  <a:lnTo>
                    <a:pt x="66" y="119"/>
                  </a:lnTo>
                  <a:lnTo>
                    <a:pt x="82" y="115"/>
                  </a:lnTo>
                  <a:lnTo>
                    <a:pt x="96" y="108"/>
                  </a:lnTo>
                  <a:lnTo>
                    <a:pt x="107" y="96"/>
                  </a:lnTo>
                  <a:lnTo>
                    <a:pt x="115" y="81"/>
                  </a:lnTo>
                  <a:lnTo>
                    <a:pt x="117" y="64"/>
                  </a:lnTo>
                  <a:lnTo>
                    <a:pt x="115" y="47"/>
                  </a:lnTo>
                  <a:lnTo>
                    <a:pt x="107" y="33"/>
                  </a:lnTo>
                  <a:lnTo>
                    <a:pt x="96" y="20"/>
                  </a:lnTo>
                  <a:lnTo>
                    <a:pt x="82" y="13"/>
                  </a:lnTo>
                  <a:lnTo>
                    <a:pt x="66" y="10"/>
                  </a:lnTo>
                  <a:close/>
                  <a:moveTo>
                    <a:pt x="66" y="0"/>
                  </a:moveTo>
                  <a:lnTo>
                    <a:pt x="86" y="3"/>
                  </a:lnTo>
                  <a:lnTo>
                    <a:pt x="103" y="12"/>
                  </a:lnTo>
                  <a:lnTo>
                    <a:pt x="118" y="25"/>
                  </a:lnTo>
                  <a:lnTo>
                    <a:pt x="127" y="44"/>
                  </a:lnTo>
                  <a:lnTo>
                    <a:pt x="131" y="64"/>
                  </a:lnTo>
                  <a:lnTo>
                    <a:pt x="127" y="85"/>
                  </a:lnTo>
                  <a:lnTo>
                    <a:pt x="118" y="103"/>
                  </a:lnTo>
                  <a:lnTo>
                    <a:pt x="103" y="116"/>
                  </a:lnTo>
                  <a:lnTo>
                    <a:pt x="86" y="126"/>
                  </a:lnTo>
                  <a:lnTo>
                    <a:pt x="66" y="129"/>
                  </a:lnTo>
                  <a:lnTo>
                    <a:pt x="45" y="126"/>
                  </a:lnTo>
                  <a:lnTo>
                    <a:pt x="28" y="116"/>
                  </a:lnTo>
                  <a:lnTo>
                    <a:pt x="13" y="103"/>
                  </a:lnTo>
                  <a:lnTo>
                    <a:pt x="4" y="85"/>
                  </a:lnTo>
                  <a:lnTo>
                    <a:pt x="0" y="64"/>
                  </a:lnTo>
                  <a:lnTo>
                    <a:pt x="4" y="44"/>
                  </a:lnTo>
                  <a:lnTo>
                    <a:pt x="13" y="25"/>
                  </a:lnTo>
                  <a:lnTo>
                    <a:pt x="28" y="12"/>
                  </a:lnTo>
                  <a:lnTo>
                    <a:pt x="45" y="3"/>
                  </a:lnTo>
                  <a:lnTo>
                    <a:pt x="6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Line 28"/>
            <p:cNvSpPr>
              <a:spLocks noChangeShapeType="1"/>
            </p:cNvSpPr>
            <p:nvPr userDrawn="1"/>
          </p:nvSpPr>
          <p:spPr bwMode="auto">
            <a:xfrm>
              <a:off x="7548563" y="5530850"/>
              <a:ext cx="1052513" cy="0"/>
            </a:xfrm>
            <a:prstGeom prst="line">
              <a:avLst/>
            </a:prstGeom>
            <a:noFill/>
            <a:ln w="6350">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5" name="Title 1"/>
          <p:cNvSpPr>
            <a:spLocks noGrp="1"/>
          </p:cNvSpPr>
          <p:nvPr>
            <p:ph type="title" hasCustomPrompt="1"/>
          </p:nvPr>
        </p:nvSpPr>
        <p:spPr>
          <a:xfrm>
            <a:off x="1152144" y="1799049"/>
            <a:ext cx="6611112" cy="584775"/>
          </a:xfrm>
        </p:spPr>
        <p:txBody>
          <a:bodyPr anchor="b" anchorCtr="0">
            <a:spAutoFit/>
          </a:bodyPr>
          <a:lstStyle>
            <a:lvl1pPr algn="l">
              <a:defRPr sz="3200" cap="none" baseline="0">
                <a:solidFill>
                  <a:schemeClr val="bg1"/>
                </a:solidFill>
              </a:defRPr>
            </a:lvl1pPr>
          </a:lstStyle>
          <a:p>
            <a:r>
              <a:rPr lang="en-US"/>
              <a:t>Click to Edit Title</a:t>
            </a:r>
          </a:p>
        </p:txBody>
      </p:sp>
      <p:sp>
        <p:nvSpPr>
          <p:cNvPr id="8" name="Subtitle 2"/>
          <p:cNvSpPr>
            <a:spLocks noGrp="1"/>
          </p:cNvSpPr>
          <p:nvPr>
            <p:ph type="body" sz="quarter" idx="13" hasCustomPrompt="1"/>
          </p:nvPr>
        </p:nvSpPr>
        <p:spPr>
          <a:xfrm>
            <a:off x="1152144" y="2383824"/>
            <a:ext cx="6611112" cy="353943"/>
          </a:xfrm>
        </p:spPr>
        <p:txBody>
          <a:bodyPr wrap="square" anchor="t">
            <a:spAutoFit/>
          </a:bodyPr>
          <a:lstStyle>
            <a:lvl1pPr marL="0" indent="-182880" algn="l">
              <a:lnSpc>
                <a:spcPct val="85000"/>
              </a:lnSpc>
              <a:spcBef>
                <a:spcPts val="800"/>
              </a:spcBef>
              <a:buFont typeface="Arial" pitchFamily="34" charset="0"/>
              <a:buNone/>
              <a:defRPr sz="2000" b="0" cap="none" baseline="0">
                <a:solidFill>
                  <a:schemeClr val="bg1"/>
                </a:solidFill>
                <a:latin typeface="+mn-lt"/>
              </a:defRPr>
            </a:lvl1pPr>
          </a:lstStyle>
          <a:p>
            <a:pPr lvl="0"/>
            <a:r>
              <a:rPr lang="en-US"/>
              <a:t>Click to edit subtitle</a:t>
            </a:r>
          </a:p>
        </p:txBody>
      </p:sp>
      <p:pic>
        <p:nvPicPr>
          <p:cNvPr id="9"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1920804" cy="1806509"/>
          </a:xfrm>
          <a:prstGeom prst="rect">
            <a:avLst/>
          </a:prstGeom>
        </p:spPr>
      </p:pic>
      <p:sp>
        <p:nvSpPr>
          <p:cNvPr id="34" name="TextBox 3"/>
          <p:cNvSpPr txBox="1">
            <a:spLocks noChangeAspect="1"/>
          </p:cNvSpPr>
          <p:nvPr userDrawn="1"/>
        </p:nvSpPr>
        <p:spPr>
          <a:xfrm>
            <a:off x="3310128" y="4864608"/>
            <a:ext cx="2514600" cy="246221"/>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a:ln>
                  <a:noFill/>
                </a:ln>
                <a:solidFill>
                  <a:srgbClr val="08649C"/>
                </a:solidFill>
                <a:effectLst/>
                <a:uLnTx/>
                <a:uFillTx/>
                <a:latin typeface="+mn-lt"/>
                <a:ea typeface="Calibri" charset="0"/>
                <a:cs typeface="Arial" panose="020B0604020202020204" pitchFamily="34" charset="0"/>
              </a:rPr>
              <a:t>Company Confidential – For Internal Use Only</a:t>
            </a:r>
          </a:p>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spTree>
    <p:extLst>
      <p:ext uri="{BB962C8B-B14F-4D97-AF65-F5344CB8AC3E}">
        <p14:creationId xmlns:p14="http://schemas.microsoft.com/office/powerpoint/2010/main" val="1778379046"/>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SAS - Dark Blue Section Header">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2998"/>
            <a:ext cx="9144000" cy="584775"/>
          </a:xfrm>
        </p:spPr>
        <p:txBody>
          <a:bodyPr anchor="b" anchorCtr="0">
            <a:spAutoFit/>
          </a:bodyPr>
          <a:lstStyle>
            <a:lvl1pPr algn="ctr">
              <a:defRPr sz="3200" baseline="0">
                <a:solidFill>
                  <a:schemeClr val="bg1"/>
                </a:solidFill>
                <a:latin typeface="+mj-lt"/>
              </a:defRPr>
            </a:lvl1pPr>
          </a:lstStyle>
          <a:p>
            <a:r>
              <a:rPr lang="en-US"/>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spcBef>
                <a:spcPts val="800"/>
              </a:spcBef>
              <a:buFont typeface="Arial" pitchFamily="34" charset="0"/>
              <a:buNone/>
              <a:defRPr sz="2000" b="0" i="0" cap="none" baseline="0">
                <a:solidFill>
                  <a:schemeClr val="bg1"/>
                </a:solidFill>
                <a:latin typeface="+mn-lt"/>
              </a:defRPr>
            </a:lvl1pPr>
          </a:lstStyle>
          <a:p>
            <a:pPr lvl="0"/>
            <a:r>
              <a:rPr lang="en-US"/>
              <a:t>Click to edit subtitle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grpSp>
        <p:nvGrpSpPr>
          <p:cNvPr id="8" name="Group 7"/>
          <p:cNvGrpSpPr/>
          <p:nvPr userDrawn="1"/>
        </p:nvGrpSpPr>
        <p:grpSpPr>
          <a:xfrm>
            <a:off x="8427835" y="4765184"/>
            <a:ext cx="526892" cy="220528"/>
            <a:chOff x="6145213" y="4384676"/>
            <a:chExt cx="1582738" cy="649287"/>
          </a:xfrm>
          <a:solidFill>
            <a:schemeClr val="bg1"/>
          </a:solidFill>
        </p:grpSpPr>
        <p:sp>
          <p:nvSpPr>
            <p:cNvPr id="11"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8" name="TextBox 3"/>
          <p:cNvSpPr txBox="1">
            <a:spLocks noChangeAspect="1"/>
          </p:cNvSpPr>
          <p:nvPr userDrawn="1"/>
        </p:nvSpPr>
        <p:spPr>
          <a:xfrm>
            <a:off x="3310128" y="4864608"/>
            <a:ext cx="2514600" cy="246221"/>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a:ln>
                  <a:noFill/>
                </a:ln>
                <a:solidFill>
                  <a:srgbClr val="08649C"/>
                </a:solidFill>
                <a:effectLst/>
                <a:uLnTx/>
                <a:uFillTx/>
                <a:latin typeface="+mn-lt"/>
                <a:ea typeface="Calibri" charset="0"/>
                <a:cs typeface="Arial" panose="020B0604020202020204" pitchFamily="34" charset="0"/>
              </a:rPr>
              <a:t>Company Confidential – For Internal Use Only</a:t>
            </a:r>
          </a:p>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sp>
        <p:nvSpPr>
          <p:cNvPr id="19" name="Slide Number Placeholder 3"/>
          <p:cNvSpPr txBox="1">
            <a:spLocks/>
          </p:cNvSpPr>
          <p:nvPr userDrawn="1"/>
        </p:nvSpPr>
        <p:spPr>
          <a:xfrm>
            <a:off x="4114800" y="4754880"/>
            <a:ext cx="914400" cy="230832"/>
          </a:xfrm>
          <a:prstGeom prst="rect">
            <a:avLst/>
          </a:prstGeom>
        </p:spPr>
        <p:txBody>
          <a:bodyPr vert="horz" lIns="91440" tIns="45720" rIns="91440" bIns="45720" rtlCol="0" anchor="b">
            <a:spAutoFit/>
          </a:bodyPr>
          <a:lstStyle>
            <a:defPPr>
              <a:defRPr lang="en-US"/>
            </a:defPPr>
            <a:lvl1pPr marL="0" algn="ctr" defTabSz="182880" rtl="0" eaLnBrk="1" latinLnBrk="0" hangingPunct="1">
              <a:defRPr sz="900" kern="1200">
                <a:solidFill>
                  <a:schemeClr val="bg1">
                    <a:lumMod val="6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76208B-6111-490B-8CEC-FFB249DB2100}" type="slidenum">
              <a:rPr lang="en-US" smtClean="0"/>
              <a:pPr/>
              <a:t>‹#›</a:t>
            </a:fld>
            <a:endParaRPr lang="en-US"/>
          </a:p>
        </p:txBody>
      </p:sp>
    </p:spTree>
    <p:extLst>
      <p:ext uri="{BB962C8B-B14F-4D97-AF65-F5344CB8AC3E}">
        <p14:creationId xmlns:p14="http://schemas.microsoft.com/office/powerpoint/2010/main" val="76372309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SAS - Green Section Header">
    <p:bg>
      <p:bgPr>
        <a:gradFill>
          <a:gsLst>
            <a:gs pos="0">
              <a:srgbClr val="90B328"/>
            </a:gs>
            <a:gs pos="100000">
              <a:srgbClr val="4B7C1A"/>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0894"/>
            <a:ext cx="9144000" cy="584775"/>
          </a:xfrm>
        </p:spPr>
        <p:txBody>
          <a:bodyPr anchor="b" anchorCtr="0">
            <a:spAutoFit/>
          </a:bodyPr>
          <a:lstStyle>
            <a:lvl1pPr algn="ctr">
              <a:defRPr sz="3200" baseline="0">
                <a:solidFill>
                  <a:schemeClr val="bg1"/>
                </a:solidFill>
                <a:latin typeface="+mj-lt"/>
              </a:defRPr>
            </a:lvl1pPr>
          </a:lstStyle>
          <a:p>
            <a:r>
              <a:rPr lang="en-US"/>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buFont typeface="Arial" pitchFamily="34" charset="0"/>
              <a:buNone/>
              <a:defRPr sz="2000" b="0" i="0" cap="none" baseline="0">
                <a:solidFill>
                  <a:schemeClr val="bg1"/>
                </a:solidFill>
                <a:latin typeface="+mn-lt"/>
              </a:defRPr>
            </a:lvl1pPr>
          </a:lstStyle>
          <a:p>
            <a:pPr lvl="0"/>
            <a:r>
              <a:rPr lang="en-US"/>
              <a:t>Click to edit subtitle</a:t>
            </a:r>
          </a:p>
        </p:txBody>
      </p:sp>
      <p:pic>
        <p:nvPicPr>
          <p:cNvPr id="11"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grpSp>
        <p:nvGrpSpPr>
          <p:cNvPr id="8" name="Group 7"/>
          <p:cNvGrpSpPr/>
          <p:nvPr userDrawn="1"/>
        </p:nvGrpSpPr>
        <p:grpSpPr>
          <a:xfrm>
            <a:off x="8427835" y="4765184"/>
            <a:ext cx="526892" cy="220528"/>
            <a:chOff x="6145213" y="4384676"/>
            <a:chExt cx="1582738" cy="649287"/>
          </a:xfrm>
          <a:solidFill>
            <a:schemeClr val="bg1"/>
          </a:solidFill>
        </p:grpSpPr>
        <p:sp>
          <p:nvSpPr>
            <p:cNvPr id="12"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1" name="Slide Number Placeholder 3"/>
          <p:cNvSpPr>
            <a:spLocks noGrp="1"/>
          </p:cNvSpPr>
          <p:nvPr>
            <p:ph type="sldNum" sz="quarter" idx="12"/>
          </p:nvPr>
        </p:nvSpPr>
        <p:spPr>
          <a:xfrm>
            <a:off x="4114800" y="4754880"/>
            <a:ext cx="914400" cy="230832"/>
          </a:xfrm>
        </p:spPr>
        <p:txBody>
          <a:bodyPr/>
          <a:lstStyle>
            <a:lvl1pPr>
              <a:defRPr>
                <a:solidFill>
                  <a:schemeClr val="bg1">
                    <a:lumMod val="85000"/>
                  </a:schemeClr>
                </a:solidFill>
              </a:defRPr>
            </a:lvl1pPr>
          </a:lstStyle>
          <a:p>
            <a:fld id="{4976208B-6111-490B-8CEC-FFB249DB2100}" type="slidenum">
              <a:rPr lang="en-US" smtClean="0"/>
              <a:pPr/>
              <a:t>‹#›</a:t>
            </a:fld>
            <a:endParaRPr lang="en-US"/>
          </a:p>
        </p:txBody>
      </p:sp>
      <p:sp>
        <p:nvSpPr>
          <p:cNvPr id="22" name="TextBox 3"/>
          <p:cNvSpPr txBox="1">
            <a:spLocks noChangeAspect="1"/>
          </p:cNvSpPr>
          <p:nvPr userDrawn="1"/>
        </p:nvSpPr>
        <p:spPr>
          <a:xfrm>
            <a:off x="3310128" y="4864608"/>
            <a:ext cx="2514600" cy="246221"/>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a:ln>
                  <a:noFill/>
                </a:ln>
                <a:solidFill>
                  <a:srgbClr val="9EC62C"/>
                </a:solidFill>
                <a:effectLst/>
                <a:uLnTx/>
                <a:uFillTx/>
                <a:latin typeface="+mn-lt"/>
                <a:ea typeface="Calibri" charset="0"/>
                <a:cs typeface="Arial" panose="020B0604020202020204" pitchFamily="34" charset="0"/>
              </a:rPr>
              <a:t>Company Confidential – For Internal Use Only</a:t>
            </a:r>
          </a:p>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a:ln>
                  <a:noFill/>
                </a:ln>
                <a:solidFill>
                  <a:srgbClr val="9EC62C"/>
                </a:solidFill>
                <a:effectLst/>
                <a:uLnTx/>
                <a:uFillTx/>
                <a:latin typeface="+mn-lt"/>
                <a:ea typeface="Calibri" charset="0"/>
                <a:cs typeface="Arial" panose="020B0604020202020204" pitchFamily="34" charset="0"/>
              </a:rPr>
              <a:t>Copyright © SAS Institute Inc. All rights reserved.</a:t>
            </a:r>
          </a:p>
        </p:txBody>
      </p:sp>
    </p:spTree>
    <p:extLst>
      <p:ext uri="{BB962C8B-B14F-4D97-AF65-F5344CB8AC3E}">
        <p14:creationId xmlns:p14="http://schemas.microsoft.com/office/powerpoint/2010/main" val="427503936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SAS - Aquamarine Section Header">
    <p:bg>
      <p:bgPr>
        <a:gradFill>
          <a:gsLst>
            <a:gs pos="0">
              <a:srgbClr val="00B08D"/>
            </a:gs>
            <a:gs pos="100000">
              <a:srgbClr val="018566"/>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0894"/>
            <a:ext cx="9144000" cy="584775"/>
          </a:xfrm>
        </p:spPr>
        <p:txBody>
          <a:bodyPr anchor="b" anchorCtr="0">
            <a:spAutoFit/>
          </a:bodyPr>
          <a:lstStyle>
            <a:lvl1pPr algn="ctr">
              <a:defRPr sz="3200" baseline="0">
                <a:solidFill>
                  <a:schemeClr val="bg1"/>
                </a:solidFill>
                <a:latin typeface="+mj-lt"/>
              </a:defRPr>
            </a:lvl1pPr>
          </a:lstStyle>
          <a:p>
            <a:r>
              <a:rPr lang="en-US"/>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buFont typeface="Arial" pitchFamily="34" charset="0"/>
              <a:buNone/>
              <a:defRPr sz="2000" b="0" i="0" cap="none" baseline="0">
                <a:solidFill>
                  <a:schemeClr val="bg1"/>
                </a:solidFill>
                <a:latin typeface="+mn-lt"/>
              </a:defRPr>
            </a:lvl1pPr>
          </a:lstStyle>
          <a:p>
            <a:pPr lvl="0"/>
            <a:r>
              <a:rPr lang="en-US"/>
              <a:t>Click to edit subtitle</a:t>
            </a:r>
          </a:p>
        </p:txBody>
      </p:sp>
      <p:pic>
        <p:nvPicPr>
          <p:cNvPr id="11"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grpSp>
        <p:nvGrpSpPr>
          <p:cNvPr id="8" name="Group 7"/>
          <p:cNvGrpSpPr/>
          <p:nvPr userDrawn="1"/>
        </p:nvGrpSpPr>
        <p:grpSpPr>
          <a:xfrm>
            <a:off x="8427835" y="4765184"/>
            <a:ext cx="526892" cy="220528"/>
            <a:chOff x="6145213" y="4384676"/>
            <a:chExt cx="1582738" cy="649287"/>
          </a:xfrm>
          <a:solidFill>
            <a:schemeClr val="bg1"/>
          </a:solidFill>
        </p:grpSpPr>
        <p:sp>
          <p:nvSpPr>
            <p:cNvPr id="12"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9" name="Slide Number Placeholder 3"/>
          <p:cNvSpPr>
            <a:spLocks noGrp="1"/>
          </p:cNvSpPr>
          <p:nvPr>
            <p:ph type="sldNum" sz="quarter" idx="12"/>
          </p:nvPr>
        </p:nvSpPr>
        <p:spPr>
          <a:xfrm>
            <a:off x="4114800" y="4754880"/>
            <a:ext cx="914400" cy="230832"/>
          </a:xfrm>
        </p:spPr>
        <p:txBody>
          <a:bodyPr/>
          <a:lstStyle>
            <a:lvl1pPr>
              <a:defRPr>
                <a:solidFill>
                  <a:schemeClr val="bg1">
                    <a:lumMod val="85000"/>
                  </a:schemeClr>
                </a:solidFill>
              </a:defRPr>
            </a:lvl1pPr>
          </a:lstStyle>
          <a:p>
            <a:fld id="{4976208B-6111-490B-8CEC-FFB249DB2100}" type="slidenum">
              <a:rPr lang="en-US" smtClean="0"/>
              <a:pPr/>
              <a:t>‹#›</a:t>
            </a:fld>
            <a:endParaRPr lang="en-US"/>
          </a:p>
        </p:txBody>
      </p:sp>
      <p:sp>
        <p:nvSpPr>
          <p:cNvPr id="20" name="TextBox 3"/>
          <p:cNvSpPr txBox="1">
            <a:spLocks noChangeAspect="1"/>
          </p:cNvSpPr>
          <p:nvPr userDrawn="1"/>
        </p:nvSpPr>
        <p:spPr>
          <a:xfrm>
            <a:off x="3310128" y="4864608"/>
            <a:ext cx="2514600" cy="246221"/>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a:ln>
                  <a:noFill/>
                </a:ln>
                <a:solidFill>
                  <a:srgbClr val="00CCA5"/>
                </a:solidFill>
                <a:effectLst/>
                <a:uLnTx/>
                <a:uFillTx/>
                <a:latin typeface="+mn-lt"/>
                <a:ea typeface="Calibri" charset="0"/>
                <a:cs typeface="Arial" panose="020B0604020202020204" pitchFamily="34" charset="0"/>
              </a:rPr>
              <a:t>Company Confidential – For Internal Use Only</a:t>
            </a:r>
          </a:p>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a:ln>
                  <a:noFill/>
                </a:ln>
                <a:solidFill>
                  <a:srgbClr val="00CCA5"/>
                </a:solidFill>
                <a:effectLst/>
                <a:uLnTx/>
                <a:uFillTx/>
                <a:latin typeface="+mn-lt"/>
                <a:ea typeface="Calibri" charset="0"/>
                <a:cs typeface="Arial" panose="020B0604020202020204" pitchFamily="34" charset="0"/>
              </a:rPr>
              <a:t>Copyright © SAS Institute Inc. All rights reserved.</a:t>
            </a:r>
          </a:p>
        </p:txBody>
      </p:sp>
    </p:spTree>
    <p:extLst>
      <p:ext uri="{BB962C8B-B14F-4D97-AF65-F5344CB8AC3E}">
        <p14:creationId xmlns:p14="http://schemas.microsoft.com/office/powerpoint/2010/main" val="361844816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SAS - Light Blue Section Header">
    <p:bg>
      <p:bgPr>
        <a:gradFill>
          <a:gsLst>
            <a:gs pos="0">
              <a:srgbClr val="61BAE9"/>
            </a:gs>
            <a:gs pos="100000">
              <a:srgbClr val="006A9F"/>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0894"/>
            <a:ext cx="9144000" cy="584775"/>
          </a:xfrm>
        </p:spPr>
        <p:txBody>
          <a:bodyPr anchor="b" anchorCtr="0">
            <a:spAutoFit/>
          </a:bodyPr>
          <a:lstStyle>
            <a:lvl1pPr algn="ctr">
              <a:defRPr sz="3200" baseline="0">
                <a:solidFill>
                  <a:schemeClr val="bg1"/>
                </a:solidFill>
                <a:latin typeface="+mj-lt"/>
              </a:defRPr>
            </a:lvl1pPr>
          </a:lstStyle>
          <a:p>
            <a:r>
              <a:rPr lang="en-US"/>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buFont typeface="Arial" pitchFamily="34" charset="0"/>
              <a:buNone/>
              <a:defRPr sz="2000" b="0" i="0" cap="none" baseline="0">
                <a:solidFill>
                  <a:schemeClr val="bg1"/>
                </a:solidFill>
                <a:latin typeface="+mn-lt"/>
              </a:defRPr>
            </a:lvl1pPr>
          </a:lstStyle>
          <a:p>
            <a:pPr lvl="0"/>
            <a:r>
              <a:rPr lang="en-US"/>
              <a:t>Click to edit subtitle</a:t>
            </a:r>
          </a:p>
        </p:txBody>
      </p:sp>
      <p:pic>
        <p:nvPicPr>
          <p:cNvPr id="11"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grpSp>
        <p:nvGrpSpPr>
          <p:cNvPr id="8" name="Group 7"/>
          <p:cNvGrpSpPr/>
          <p:nvPr userDrawn="1"/>
        </p:nvGrpSpPr>
        <p:grpSpPr>
          <a:xfrm>
            <a:off x="8427835" y="4765184"/>
            <a:ext cx="526892" cy="220528"/>
            <a:chOff x="6145213" y="4384676"/>
            <a:chExt cx="1582738" cy="649287"/>
          </a:xfrm>
          <a:solidFill>
            <a:schemeClr val="bg1"/>
          </a:solidFill>
        </p:grpSpPr>
        <p:sp>
          <p:nvSpPr>
            <p:cNvPr id="12"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9" name="Slide Number Placeholder 3"/>
          <p:cNvSpPr>
            <a:spLocks noGrp="1"/>
          </p:cNvSpPr>
          <p:nvPr>
            <p:ph type="sldNum" sz="quarter" idx="12"/>
          </p:nvPr>
        </p:nvSpPr>
        <p:spPr>
          <a:xfrm>
            <a:off x="4114800" y="4754880"/>
            <a:ext cx="914400" cy="230832"/>
          </a:xfrm>
        </p:spPr>
        <p:txBody>
          <a:bodyPr/>
          <a:lstStyle>
            <a:lvl1pPr>
              <a:defRPr>
                <a:solidFill>
                  <a:schemeClr val="bg1">
                    <a:lumMod val="85000"/>
                  </a:schemeClr>
                </a:solidFill>
              </a:defRPr>
            </a:lvl1pPr>
          </a:lstStyle>
          <a:p>
            <a:fld id="{4976208B-6111-490B-8CEC-FFB249DB2100}" type="slidenum">
              <a:rPr lang="en-US" smtClean="0"/>
              <a:pPr/>
              <a:t>‹#›</a:t>
            </a:fld>
            <a:endParaRPr lang="en-US"/>
          </a:p>
        </p:txBody>
      </p:sp>
      <p:sp>
        <p:nvSpPr>
          <p:cNvPr id="20" name="TextBox 3"/>
          <p:cNvSpPr txBox="1">
            <a:spLocks noChangeAspect="1"/>
          </p:cNvSpPr>
          <p:nvPr userDrawn="1"/>
        </p:nvSpPr>
        <p:spPr>
          <a:xfrm>
            <a:off x="3310128" y="4864608"/>
            <a:ext cx="2514600" cy="246221"/>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a:ln>
                  <a:noFill/>
                </a:ln>
                <a:solidFill>
                  <a:srgbClr val="53C6FF"/>
                </a:solidFill>
                <a:effectLst/>
                <a:uLnTx/>
                <a:uFillTx/>
                <a:latin typeface="+mn-lt"/>
                <a:ea typeface="Calibri" charset="0"/>
                <a:cs typeface="Arial" panose="020B0604020202020204" pitchFamily="34" charset="0"/>
              </a:rPr>
              <a:t>Company Confidential – For Internal Use Only</a:t>
            </a:r>
          </a:p>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a:ln>
                  <a:noFill/>
                </a:ln>
                <a:solidFill>
                  <a:srgbClr val="53C6FF"/>
                </a:solidFill>
                <a:effectLst/>
                <a:uLnTx/>
                <a:uFillTx/>
                <a:latin typeface="+mn-lt"/>
                <a:ea typeface="Calibri" charset="0"/>
                <a:cs typeface="Arial" panose="020B0604020202020204" pitchFamily="34" charset="0"/>
              </a:rPr>
              <a:t>Copyright © SAS Institute Inc. All rights reserved.</a:t>
            </a:r>
          </a:p>
        </p:txBody>
      </p:sp>
    </p:spTree>
    <p:extLst>
      <p:ext uri="{BB962C8B-B14F-4D97-AF65-F5344CB8AC3E}">
        <p14:creationId xmlns:p14="http://schemas.microsoft.com/office/powerpoint/2010/main" val="319954639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SAS - Violet Section Header">
    <p:bg>
      <p:bgPr>
        <a:gradFill>
          <a:gsLst>
            <a:gs pos="0">
              <a:srgbClr val="3D5AAE"/>
            </a:gs>
            <a:gs pos="100000">
              <a:srgbClr val="2C367C"/>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0894"/>
            <a:ext cx="9144000" cy="584775"/>
          </a:xfrm>
        </p:spPr>
        <p:txBody>
          <a:bodyPr anchor="b" anchorCtr="0">
            <a:spAutoFit/>
          </a:bodyPr>
          <a:lstStyle>
            <a:lvl1pPr algn="ctr">
              <a:defRPr sz="3200" baseline="0">
                <a:solidFill>
                  <a:schemeClr val="bg1"/>
                </a:solidFill>
                <a:latin typeface="+mj-lt"/>
              </a:defRPr>
            </a:lvl1pPr>
          </a:lstStyle>
          <a:p>
            <a:r>
              <a:rPr lang="en-US"/>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buFont typeface="Arial" pitchFamily="34" charset="0"/>
              <a:buNone/>
              <a:defRPr sz="2000" b="0" i="0" cap="none" baseline="0">
                <a:solidFill>
                  <a:schemeClr val="bg1"/>
                </a:solidFill>
                <a:latin typeface="+mn-lt"/>
              </a:defRPr>
            </a:lvl1pPr>
          </a:lstStyle>
          <a:p>
            <a:pPr lvl="0"/>
            <a:r>
              <a:rPr lang="en-US"/>
              <a:t>Click to edit subtitle</a:t>
            </a:r>
          </a:p>
        </p:txBody>
      </p:sp>
      <p:pic>
        <p:nvPicPr>
          <p:cNvPr id="11"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grpSp>
        <p:nvGrpSpPr>
          <p:cNvPr id="8" name="Group 7"/>
          <p:cNvGrpSpPr/>
          <p:nvPr userDrawn="1"/>
        </p:nvGrpSpPr>
        <p:grpSpPr>
          <a:xfrm>
            <a:off x="8427835" y="4765184"/>
            <a:ext cx="526892" cy="220528"/>
            <a:chOff x="6145213" y="4384676"/>
            <a:chExt cx="1582738" cy="649287"/>
          </a:xfrm>
          <a:solidFill>
            <a:schemeClr val="bg1"/>
          </a:solidFill>
        </p:grpSpPr>
        <p:sp>
          <p:nvSpPr>
            <p:cNvPr id="12"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9" name="Slide Number Placeholder 3"/>
          <p:cNvSpPr>
            <a:spLocks noGrp="1"/>
          </p:cNvSpPr>
          <p:nvPr>
            <p:ph type="sldNum" sz="quarter" idx="12"/>
          </p:nvPr>
        </p:nvSpPr>
        <p:spPr>
          <a:xfrm>
            <a:off x="4114800" y="4754880"/>
            <a:ext cx="914400" cy="230832"/>
          </a:xfrm>
        </p:spPr>
        <p:txBody>
          <a:bodyPr/>
          <a:lstStyle>
            <a:lvl1pPr>
              <a:defRPr>
                <a:solidFill>
                  <a:schemeClr val="bg1">
                    <a:lumMod val="85000"/>
                  </a:schemeClr>
                </a:solidFill>
              </a:defRPr>
            </a:lvl1pPr>
          </a:lstStyle>
          <a:p>
            <a:fld id="{4976208B-6111-490B-8CEC-FFB249DB2100}" type="slidenum">
              <a:rPr lang="en-US" smtClean="0"/>
              <a:pPr/>
              <a:t>‹#›</a:t>
            </a:fld>
            <a:endParaRPr lang="en-US"/>
          </a:p>
        </p:txBody>
      </p:sp>
      <p:sp>
        <p:nvSpPr>
          <p:cNvPr id="20" name="TextBox 3"/>
          <p:cNvSpPr txBox="1">
            <a:spLocks noChangeAspect="1"/>
          </p:cNvSpPr>
          <p:nvPr userDrawn="1"/>
        </p:nvSpPr>
        <p:spPr>
          <a:xfrm>
            <a:off x="3310128" y="4864608"/>
            <a:ext cx="2514600" cy="246221"/>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a:ln>
                  <a:noFill/>
                </a:ln>
                <a:solidFill>
                  <a:srgbClr val="727DCC"/>
                </a:solidFill>
                <a:effectLst/>
                <a:uLnTx/>
                <a:uFillTx/>
                <a:latin typeface="+mn-lt"/>
                <a:ea typeface="Calibri" charset="0"/>
                <a:cs typeface="Arial" panose="020B0604020202020204" pitchFamily="34" charset="0"/>
              </a:rPr>
              <a:t>Company Confidential – For Internal Use Only</a:t>
            </a:r>
          </a:p>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a:ln>
                  <a:noFill/>
                </a:ln>
                <a:solidFill>
                  <a:srgbClr val="727DCC"/>
                </a:solidFill>
                <a:effectLst/>
                <a:uLnTx/>
                <a:uFillTx/>
                <a:latin typeface="+mn-lt"/>
                <a:ea typeface="Calibri" charset="0"/>
                <a:cs typeface="Arial" panose="020B0604020202020204" pitchFamily="34" charset="0"/>
              </a:rPr>
              <a:t>Copyright © SAS Institute Inc. All rights reserved.</a:t>
            </a:r>
          </a:p>
        </p:txBody>
      </p:sp>
    </p:spTree>
    <p:extLst>
      <p:ext uri="{BB962C8B-B14F-4D97-AF65-F5344CB8AC3E}">
        <p14:creationId xmlns:p14="http://schemas.microsoft.com/office/powerpoint/2010/main" val="365357421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SAS - Closing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0" y="2120427"/>
            <a:ext cx="9144000" cy="584775"/>
          </a:xfrm>
        </p:spPr>
        <p:txBody>
          <a:bodyPr anchor="ctr" anchorCtr="0">
            <a:spAutoFit/>
          </a:bodyPr>
          <a:lstStyle>
            <a:lvl1pPr algn="ctr">
              <a:defRPr sz="3200" baseline="0">
                <a:solidFill>
                  <a:schemeClr val="bg1"/>
                </a:solidFill>
                <a:latin typeface="+mj-lt"/>
              </a:defRPr>
            </a:lvl1pPr>
          </a:lstStyle>
          <a:p>
            <a:r>
              <a:rPr lang="en-US"/>
              <a:t>Click to Edit Title</a:t>
            </a:r>
          </a:p>
        </p:txBody>
      </p:sp>
      <p:sp>
        <p:nvSpPr>
          <p:cNvPr id="3" name="TextBox 2">
            <a:hlinkClick r:id="rId3"/>
          </p:cNvPr>
          <p:cNvSpPr txBox="1"/>
          <p:nvPr/>
        </p:nvSpPr>
        <p:spPr>
          <a:xfrm>
            <a:off x="-4574" y="3943877"/>
            <a:ext cx="9144003" cy="369332"/>
          </a:xfrm>
          <a:prstGeom prst="rect">
            <a:avLst/>
          </a:prstGeom>
          <a:noFill/>
        </p:spPr>
        <p:txBody>
          <a:bodyPr wrap="square" rtlCol="0" anchor="b" anchorCtr="0">
            <a:spAutoFit/>
          </a:bodyPr>
          <a:lstStyle/>
          <a:p>
            <a:pPr algn="ctr" defTabSz="182880"/>
            <a:r>
              <a:rPr lang="en-US" sz="1800" baseline="0">
                <a:solidFill>
                  <a:schemeClr val="bg1"/>
                </a:solidFill>
              </a:rPr>
              <a:t>sas.com</a:t>
            </a:r>
          </a:p>
        </p:txBody>
      </p:sp>
      <p:pic>
        <p:nvPicPr>
          <p:cNvPr id="4" name="Picture 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0"/>
            <a:ext cx="1920804" cy="1806509"/>
          </a:xfrm>
          <a:prstGeom prst="rect">
            <a:avLst/>
          </a:prstGeom>
        </p:spPr>
      </p:pic>
      <p:grpSp>
        <p:nvGrpSpPr>
          <p:cNvPr id="7" name="Group 6"/>
          <p:cNvGrpSpPr/>
          <p:nvPr userDrawn="1"/>
        </p:nvGrpSpPr>
        <p:grpSpPr>
          <a:xfrm>
            <a:off x="8017883" y="4527567"/>
            <a:ext cx="844014" cy="449260"/>
            <a:chOff x="7048500" y="4889500"/>
            <a:chExt cx="1622426" cy="863600"/>
          </a:xfrm>
        </p:grpSpPr>
        <p:sp>
          <p:nvSpPr>
            <p:cNvPr id="9" name="Freeform 6"/>
            <p:cNvSpPr>
              <a:spLocks/>
            </p:cNvSpPr>
            <p:nvPr userDrawn="1"/>
          </p:nvSpPr>
          <p:spPr bwMode="auto">
            <a:xfrm>
              <a:off x="7089775" y="5645150"/>
              <a:ext cx="87313" cy="100013"/>
            </a:xfrm>
            <a:custGeom>
              <a:avLst/>
              <a:gdLst>
                <a:gd name="T0" fmla="*/ 0 w 218"/>
                <a:gd name="T1" fmla="*/ 0 h 249"/>
                <a:gd name="T2" fmla="*/ 218 w 218"/>
                <a:gd name="T3" fmla="*/ 0 h 249"/>
                <a:gd name="T4" fmla="*/ 218 w 218"/>
                <a:gd name="T5" fmla="*/ 63 h 249"/>
                <a:gd name="T6" fmla="*/ 147 w 218"/>
                <a:gd name="T7" fmla="*/ 63 h 249"/>
                <a:gd name="T8" fmla="*/ 147 w 218"/>
                <a:gd name="T9" fmla="*/ 249 h 249"/>
                <a:gd name="T10" fmla="*/ 71 w 218"/>
                <a:gd name="T11" fmla="*/ 249 h 249"/>
                <a:gd name="T12" fmla="*/ 71 w 218"/>
                <a:gd name="T13" fmla="*/ 63 h 249"/>
                <a:gd name="T14" fmla="*/ 0 w 218"/>
                <a:gd name="T15" fmla="*/ 63 h 249"/>
                <a:gd name="T16" fmla="*/ 0 w 218"/>
                <a:gd name="T17"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8" h="249">
                  <a:moveTo>
                    <a:pt x="0" y="0"/>
                  </a:moveTo>
                  <a:lnTo>
                    <a:pt x="218" y="0"/>
                  </a:lnTo>
                  <a:lnTo>
                    <a:pt x="218" y="63"/>
                  </a:lnTo>
                  <a:lnTo>
                    <a:pt x="147" y="63"/>
                  </a:lnTo>
                  <a:lnTo>
                    <a:pt x="147" y="249"/>
                  </a:lnTo>
                  <a:lnTo>
                    <a:pt x="71" y="249"/>
                  </a:lnTo>
                  <a:lnTo>
                    <a:pt x="71" y="63"/>
                  </a:lnTo>
                  <a:lnTo>
                    <a:pt x="0" y="63"/>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7"/>
            <p:cNvSpPr>
              <a:spLocks/>
            </p:cNvSpPr>
            <p:nvPr userDrawn="1"/>
          </p:nvSpPr>
          <p:spPr bwMode="auto">
            <a:xfrm>
              <a:off x="7185025" y="5645150"/>
              <a:ext cx="88900" cy="100013"/>
            </a:xfrm>
            <a:custGeom>
              <a:avLst/>
              <a:gdLst>
                <a:gd name="T0" fmla="*/ 0 w 227"/>
                <a:gd name="T1" fmla="*/ 0 h 249"/>
                <a:gd name="T2" fmla="*/ 77 w 227"/>
                <a:gd name="T3" fmla="*/ 0 h 249"/>
                <a:gd name="T4" fmla="*/ 77 w 227"/>
                <a:gd name="T5" fmla="*/ 86 h 249"/>
                <a:gd name="T6" fmla="*/ 149 w 227"/>
                <a:gd name="T7" fmla="*/ 86 h 249"/>
                <a:gd name="T8" fmla="*/ 149 w 227"/>
                <a:gd name="T9" fmla="*/ 0 h 249"/>
                <a:gd name="T10" fmla="*/ 227 w 227"/>
                <a:gd name="T11" fmla="*/ 0 h 249"/>
                <a:gd name="T12" fmla="*/ 227 w 227"/>
                <a:gd name="T13" fmla="*/ 249 h 249"/>
                <a:gd name="T14" fmla="*/ 149 w 227"/>
                <a:gd name="T15" fmla="*/ 249 h 249"/>
                <a:gd name="T16" fmla="*/ 149 w 227"/>
                <a:gd name="T17" fmla="*/ 150 h 249"/>
                <a:gd name="T18" fmla="*/ 77 w 227"/>
                <a:gd name="T19" fmla="*/ 150 h 249"/>
                <a:gd name="T20" fmla="*/ 77 w 227"/>
                <a:gd name="T21" fmla="*/ 249 h 249"/>
                <a:gd name="T22" fmla="*/ 0 w 227"/>
                <a:gd name="T23" fmla="*/ 249 h 249"/>
                <a:gd name="T24" fmla="*/ 0 w 227"/>
                <a:gd name="T25"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7" h="249">
                  <a:moveTo>
                    <a:pt x="0" y="0"/>
                  </a:moveTo>
                  <a:lnTo>
                    <a:pt x="77" y="0"/>
                  </a:lnTo>
                  <a:lnTo>
                    <a:pt x="77" y="86"/>
                  </a:lnTo>
                  <a:lnTo>
                    <a:pt x="149" y="86"/>
                  </a:lnTo>
                  <a:lnTo>
                    <a:pt x="149" y="0"/>
                  </a:lnTo>
                  <a:lnTo>
                    <a:pt x="227" y="0"/>
                  </a:lnTo>
                  <a:lnTo>
                    <a:pt x="227" y="249"/>
                  </a:lnTo>
                  <a:lnTo>
                    <a:pt x="149" y="249"/>
                  </a:lnTo>
                  <a:lnTo>
                    <a:pt x="149" y="150"/>
                  </a:lnTo>
                  <a:lnTo>
                    <a:pt x="77" y="150"/>
                  </a:lnTo>
                  <a:lnTo>
                    <a:pt x="77" y="249"/>
                  </a:lnTo>
                  <a:lnTo>
                    <a:pt x="0" y="249"/>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8"/>
            <p:cNvSpPr>
              <a:spLocks/>
            </p:cNvSpPr>
            <p:nvPr userDrawn="1"/>
          </p:nvSpPr>
          <p:spPr bwMode="auto">
            <a:xfrm>
              <a:off x="7285038" y="5645150"/>
              <a:ext cx="82550" cy="100013"/>
            </a:xfrm>
            <a:custGeom>
              <a:avLst/>
              <a:gdLst>
                <a:gd name="T0" fmla="*/ 0 w 212"/>
                <a:gd name="T1" fmla="*/ 0 h 249"/>
                <a:gd name="T2" fmla="*/ 208 w 212"/>
                <a:gd name="T3" fmla="*/ 0 h 249"/>
                <a:gd name="T4" fmla="*/ 208 w 212"/>
                <a:gd name="T5" fmla="*/ 63 h 249"/>
                <a:gd name="T6" fmla="*/ 78 w 212"/>
                <a:gd name="T7" fmla="*/ 63 h 249"/>
                <a:gd name="T8" fmla="*/ 78 w 212"/>
                <a:gd name="T9" fmla="*/ 94 h 249"/>
                <a:gd name="T10" fmla="*/ 196 w 212"/>
                <a:gd name="T11" fmla="*/ 94 h 249"/>
                <a:gd name="T12" fmla="*/ 196 w 212"/>
                <a:gd name="T13" fmla="*/ 154 h 249"/>
                <a:gd name="T14" fmla="*/ 78 w 212"/>
                <a:gd name="T15" fmla="*/ 154 h 249"/>
                <a:gd name="T16" fmla="*/ 78 w 212"/>
                <a:gd name="T17" fmla="*/ 185 h 249"/>
                <a:gd name="T18" fmla="*/ 212 w 212"/>
                <a:gd name="T19" fmla="*/ 185 h 249"/>
                <a:gd name="T20" fmla="*/ 212 w 212"/>
                <a:gd name="T21" fmla="*/ 249 h 249"/>
                <a:gd name="T22" fmla="*/ 0 w 212"/>
                <a:gd name="T23" fmla="*/ 249 h 249"/>
                <a:gd name="T24" fmla="*/ 0 w 212"/>
                <a:gd name="T25"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2" h="249">
                  <a:moveTo>
                    <a:pt x="0" y="0"/>
                  </a:moveTo>
                  <a:lnTo>
                    <a:pt x="208" y="0"/>
                  </a:lnTo>
                  <a:lnTo>
                    <a:pt x="208" y="63"/>
                  </a:lnTo>
                  <a:lnTo>
                    <a:pt x="78" y="63"/>
                  </a:lnTo>
                  <a:lnTo>
                    <a:pt x="78" y="94"/>
                  </a:lnTo>
                  <a:lnTo>
                    <a:pt x="196" y="94"/>
                  </a:lnTo>
                  <a:lnTo>
                    <a:pt x="196" y="154"/>
                  </a:lnTo>
                  <a:lnTo>
                    <a:pt x="78" y="154"/>
                  </a:lnTo>
                  <a:lnTo>
                    <a:pt x="78" y="185"/>
                  </a:lnTo>
                  <a:lnTo>
                    <a:pt x="212" y="185"/>
                  </a:lnTo>
                  <a:lnTo>
                    <a:pt x="212" y="249"/>
                  </a:lnTo>
                  <a:lnTo>
                    <a:pt x="0" y="249"/>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9"/>
            <p:cNvSpPr>
              <a:spLocks noEditPoints="1"/>
            </p:cNvSpPr>
            <p:nvPr userDrawn="1"/>
          </p:nvSpPr>
          <p:spPr bwMode="auto">
            <a:xfrm>
              <a:off x="7426325" y="5645150"/>
              <a:ext cx="87313" cy="100013"/>
            </a:xfrm>
            <a:custGeom>
              <a:avLst/>
              <a:gdLst>
                <a:gd name="T0" fmla="*/ 77 w 221"/>
                <a:gd name="T1" fmla="*/ 63 h 249"/>
                <a:gd name="T2" fmla="*/ 77 w 221"/>
                <a:gd name="T3" fmla="*/ 114 h 249"/>
                <a:gd name="T4" fmla="*/ 107 w 221"/>
                <a:gd name="T5" fmla="*/ 114 h 249"/>
                <a:gd name="T6" fmla="*/ 117 w 221"/>
                <a:gd name="T7" fmla="*/ 114 h 249"/>
                <a:gd name="T8" fmla="*/ 126 w 221"/>
                <a:gd name="T9" fmla="*/ 113 h 249"/>
                <a:gd name="T10" fmla="*/ 135 w 221"/>
                <a:gd name="T11" fmla="*/ 111 h 249"/>
                <a:gd name="T12" fmla="*/ 142 w 221"/>
                <a:gd name="T13" fmla="*/ 106 h 249"/>
                <a:gd name="T14" fmla="*/ 146 w 221"/>
                <a:gd name="T15" fmla="*/ 98 h 249"/>
                <a:gd name="T16" fmla="*/ 148 w 221"/>
                <a:gd name="T17" fmla="*/ 87 h 249"/>
                <a:gd name="T18" fmla="*/ 146 w 221"/>
                <a:gd name="T19" fmla="*/ 76 h 249"/>
                <a:gd name="T20" fmla="*/ 141 w 221"/>
                <a:gd name="T21" fmla="*/ 69 h 249"/>
                <a:gd name="T22" fmla="*/ 132 w 221"/>
                <a:gd name="T23" fmla="*/ 66 h 249"/>
                <a:gd name="T24" fmla="*/ 122 w 221"/>
                <a:gd name="T25" fmla="*/ 63 h 249"/>
                <a:gd name="T26" fmla="*/ 111 w 221"/>
                <a:gd name="T27" fmla="*/ 63 h 249"/>
                <a:gd name="T28" fmla="*/ 77 w 221"/>
                <a:gd name="T29" fmla="*/ 63 h 249"/>
                <a:gd name="T30" fmla="*/ 0 w 221"/>
                <a:gd name="T31" fmla="*/ 0 h 249"/>
                <a:gd name="T32" fmla="*/ 128 w 221"/>
                <a:gd name="T33" fmla="*/ 0 h 249"/>
                <a:gd name="T34" fmla="*/ 152 w 221"/>
                <a:gd name="T35" fmla="*/ 1 h 249"/>
                <a:gd name="T36" fmla="*/ 172 w 221"/>
                <a:gd name="T37" fmla="*/ 7 h 249"/>
                <a:gd name="T38" fmla="*/ 188 w 221"/>
                <a:gd name="T39" fmla="*/ 17 h 249"/>
                <a:gd name="T40" fmla="*/ 201 w 221"/>
                <a:gd name="T41" fmla="*/ 28 h 249"/>
                <a:gd name="T42" fmla="*/ 209 w 221"/>
                <a:gd name="T43" fmla="*/ 42 h 249"/>
                <a:gd name="T44" fmla="*/ 216 w 221"/>
                <a:gd name="T45" fmla="*/ 56 h 249"/>
                <a:gd name="T46" fmla="*/ 219 w 221"/>
                <a:gd name="T47" fmla="*/ 71 h 249"/>
                <a:gd name="T48" fmla="*/ 221 w 221"/>
                <a:gd name="T49" fmla="*/ 84 h 249"/>
                <a:gd name="T50" fmla="*/ 218 w 221"/>
                <a:gd name="T51" fmla="*/ 108 h 249"/>
                <a:gd name="T52" fmla="*/ 212 w 221"/>
                <a:gd name="T53" fmla="*/ 129 h 249"/>
                <a:gd name="T54" fmla="*/ 201 w 221"/>
                <a:gd name="T55" fmla="*/ 145 h 249"/>
                <a:gd name="T56" fmla="*/ 186 w 221"/>
                <a:gd name="T57" fmla="*/ 158 h 249"/>
                <a:gd name="T58" fmla="*/ 167 w 221"/>
                <a:gd name="T59" fmla="*/ 167 h 249"/>
                <a:gd name="T60" fmla="*/ 146 w 221"/>
                <a:gd name="T61" fmla="*/ 172 h 249"/>
                <a:gd name="T62" fmla="*/ 122 w 221"/>
                <a:gd name="T63" fmla="*/ 174 h 249"/>
                <a:gd name="T64" fmla="*/ 77 w 221"/>
                <a:gd name="T65" fmla="*/ 174 h 249"/>
                <a:gd name="T66" fmla="*/ 77 w 221"/>
                <a:gd name="T67" fmla="*/ 249 h 249"/>
                <a:gd name="T68" fmla="*/ 0 w 221"/>
                <a:gd name="T69" fmla="*/ 249 h 249"/>
                <a:gd name="T70" fmla="*/ 0 w 221"/>
                <a:gd name="T71"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1" h="249">
                  <a:moveTo>
                    <a:pt x="77" y="63"/>
                  </a:moveTo>
                  <a:lnTo>
                    <a:pt x="77" y="114"/>
                  </a:lnTo>
                  <a:lnTo>
                    <a:pt x="107" y="114"/>
                  </a:lnTo>
                  <a:lnTo>
                    <a:pt x="117" y="114"/>
                  </a:lnTo>
                  <a:lnTo>
                    <a:pt x="126" y="113"/>
                  </a:lnTo>
                  <a:lnTo>
                    <a:pt x="135" y="111"/>
                  </a:lnTo>
                  <a:lnTo>
                    <a:pt x="142" y="106"/>
                  </a:lnTo>
                  <a:lnTo>
                    <a:pt x="146" y="98"/>
                  </a:lnTo>
                  <a:lnTo>
                    <a:pt x="148" y="87"/>
                  </a:lnTo>
                  <a:lnTo>
                    <a:pt x="146" y="76"/>
                  </a:lnTo>
                  <a:lnTo>
                    <a:pt x="141" y="69"/>
                  </a:lnTo>
                  <a:lnTo>
                    <a:pt x="132" y="66"/>
                  </a:lnTo>
                  <a:lnTo>
                    <a:pt x="122" y="63"/>
                  </a:lnTo>
                  <a:lnTo>
                    <a:pt x="111" y="63"/>
                  </a:lnTo>
                  <a:lnTo>
                    <a:pt x="77" y="63"/>
                  </a:lnTo>
                  <a:close/>
                  <a:moveTo>
                    <a:pt x="0" y="0"/>
                  </a:moveTo>
                  <a:lnTo>
                    <a:pt x="128" y="0"/>
                  </a:lnTo>
                  <a:lnTo>
                    <a:pt x="152" y="1"/>
                  </a:lnTo>
                  <a:lnTo>
                    <a:pt x="172" y="7"/>
                  </a:lnTo>
                  <a:lnTo>
                    <a:pt x="188" y="17"/>
                  </a:lnTo>
                  <a:lnTo>
                    <a:pt x="201" y="28"/>
                  </a:lnTo>
                  <a:lnTo>
                    <a:pt x="209" y="42"/>
                  </a:lnTo>
                  <a:lnTo>
                    <a:pt x="216" y="56"/>
                  </a:lnTo>
                  <a:lnTo>
                    <a:pt x="219" y="71"/>
                  </a:lnTo>
                  <a:lnTo>
                    <a:pt x="221" y="84"/>
                  </a:lnTo>
                  <a:lnTo>
                    <a:pt x="218" y="108"/>
                  </a:lnTo>
                  <a:lnTo>
                    <a:pt x="212" y="129"/>
                  </a:lnTo>
                  <a:lnTo>
                    <a:pt x="201" y="145"/>
                  </a:lnTo>
                  <a:lnTo>
                    <a:pt x="186" y="158"/>
                  </a:lnTo>
                  <a:lnTo>
                    <a:pt x="167" y="167"/>
                  </a:lnTo>
                  <a:lnTo>
                    <a:pt x="146" y="172"/>
                  </a:lnTo>
                  <a:lnTo>
                    <a:pt x="122" y="174"/>
                  </a:lnTo>
                  <a:lnTo>
                    <a:pt x="77" y="174"/>
                  </a:lnTo>
                  <a:lnTo>
                    <a:pt x="77" y="249"/>
                  </a:lnTo>
                  <a:lnTo>
                    <a:pt x="0" y="249"/>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0"/>
            <p:cNvSpPr>
              <a:spLocks noEditPoints="1"/>
            </p:cNvSpPr>
            <p:nvPr userDrawn="1"/>
          </p:nvSpPr>
          <p:spPr bwMode="auto">
            <a:xfrm>
              <a:off x="7516813" y="5643563"/>
              <a:ext cx="100013" cy="103188"/>
            </a:xfrm>
            <a:custGeom>
              <a:avLst/>
              <a:gdLst>
                <a:gd name="T0" fmla="*/ 126 w 253"/>
                <a:gd name="T1" fmla="*/ 63 h 262"/>
                <a:gd name="T2" fmla="*/ 117 w 253"/>
                <a:gd name="T3" fmla="*/ 64 h 262"/>
                <a:gd name="T4" fmla="*/ 108 w 253"/>
                <a:gd name="T5" fmla="*/ 66 h 262"/>
                <a:gd name="T6" fmla="*/ 98 w 253"/>
                <a:gd name="T7" fmla="*/ 71 h 262"/>
                <a:gd name="T8" fmla="*/ 90 w 253"/>
                <a:gd name="T9" fmla="*/ 80 h 262"/>
                <a:gd name="T10" fmla="*/ 84 w 253"/>
                <a:gd name="T11" fmla="*/ 93 h 262"/>
                <a:gd name="T12" fmla="*/ 79 w 253"/>
                <a:gd name="T13" fmla="*/ 110 h 262"/>
                <a:gd name="T14" fmla="*/ 76 w 253"/>
                <a:gd name="T15" fmla="*/ 131 h 262"/>
                <a:gd name="T16" fmla="*/ 79 w 253"/>
                <a:gd name="T17" fmla="*/ 152 h 262"/>
                <a:gd name="T18" fmla="*/ 84 w 253"/>
                <a:gd name="T19" fmla="*/ 169 h 262"/>
                <a:gd name="T20" fmla="*/ 90 w 253"/>
                <a:gd name="T21" fmla="*/ 181 h 262"/>
                <a:gd name="T22" fmla="*/ 98 w 253"/>
                <a:gd name="T23" fmla="*/ 191 h 262"/>
                <a:gd name="T24" fmla="*/ 108 w 253"/>
                <a:gd name="T25" fmla="*/ 196 h 262"/>
                <a:gd name="T26" fmla="*/ 117 w 253"/>
                <a:gd name="T27" fmla="*/ 199 h 262"/>
                <a:gd name="T28" fmla="*/ 126 w 253"/>
                <a:gd name="T29" fmla="*/ 200 h 262"/>
                <a:gd name="T30" fmla="*/ 136 w 253"/>
                <a:gd name="T31" fmla="*/ 199 h 262"/>
                <a:gd name="T32" fmla="*/ 144 w 253"/>
                <a:gd name="T33" fmla="*/ 196 h 262"/>
                <a:gd name="T34" fmla="*/ 154 w 253"/>
                <a:gd name="T35" fmla="*/ 191 h 262"/>
                <a:gd name="T36" fmla="*/ 163 w 253"/>
                <a:gd name="T37" fmla="*/ 181 h 262"/>
                <a:gd name="T38" fmla="*/ 169 w 253"/>
                <a:gd name="T39" fmla="*/ 169 h 262"/>
                <a:gd name="T40" fmla="*/ 174 w 253"/>
                <a:gd name="T41" fmla="*/ 152 h 262"/>
                <a:gd name="T42" fmla="*/ 176 w 253"/>
                <a:gd name="T43" fmla="*/ 131 h 262"/>
                <a:gd name="T44" fmla="*/ 174 w 253"/>
                <a:gd name="T45" fmla="*/ 110 h 262"/>
                <a:gd name="T46" fmla="*/ 169 w 253"/>
                <a:gd name="T47" fmla="*/ 93 h 262"/>
                <a:gd name="T48" fmla="*/ 163 w 253"/>
                <a:gd name="T49" fmla="*/ 80 h 262"/>
                <a:gd name="T50" fmla="*/ 154 w 253"/>
                <a:gd name="T51" fmla="*/ 71 h 262"/>
                <a:gd name="T52" fmla="*/ 144 w 253"/>
                <a:gd name="T53" fmla="*/ 66 h 262"/>
                <a:gd name="T54" fmla="*/ 136 w 253"/>
                <a:gd name="T55" fmla="*/ 64 h 262"/>
                <a:gd name="T56" fmla="*/ 126 w 253"/>
                <a:gd name="T57" fmla="*/ 63 h 262"/>
                <a:gd name="T58" fmla="*/ 126 w 253"/>
                <a:gd name="T59" fmla="*/ 0 h 262"/>
                <a:gd name="T60" fmla="*/ 157 w 253"/>
                <a:gd name="T61" fmla="*/ 3 h 262"/>
                <a:gd name="T62" fmla="*/ 184 w 253"/>
                <a:gd name="T63" fmla="*/ 13 h 262"/>
                <a:gd name="T64" fmla="*/ 208 w 253"/>
                <a:gd name="T65" fmla="*/ 28 h 262"/>
                <a:gd name="T66" fmla="*/ 227 w 253"/>
                <a:gd name="T67" fmla="*/ 48 h 262"/>
                <a:gd name="T68" fmla="*/ 241 w 253"/>
                <a:gd name="T69" fmla="*/ 71 h 262"/>
                <a:gd name="T70" fmla="*/ 250 w 253"/>
                <a:gd name="T71" fmla="*/ 100 h 262"/>
                <a:gd name="T72" fmla="*/ 253 w 253"/>
                <a:gd name="T73" fmla="*/ 131 h 262"/>
                <a:gd name="T74" fmla="*/ 250 w 253"/>
                <a:gd name="T75" fmla="*/ 162 h 262"/>
                <a:gd name="T76" fmla="*/ 241 w 253"/>
                <a:gd name="T77" fmla="*/ 191 h 262"/>
                <a:gd name="T78" fmla="*/ 227 w 253"/>
                <a:gd name="T79" fmla="*/ 215 h 262"/>
                <a:gd name="T80" fmla="*/ 208 w 253"/>
                <a:gd name="T81" fmla="*/ 235 h 262"/>
                <a:gd name="T82" fmla="*/ 184 w 253"/>
                <a:gd name="T83" fmla="*/ 250 h 262"/>
                <a:gd name="T84" fmla="*/ 157 w 253"/>
                <a:gd name="T85" fmla="*/ 260 h 262"/>
                <a:gd name="T86" fmla="*/ 126 w 253"/>
                <a:gd name="T87" fmla="*/ 262 h 262"/>
                <a:gd name="T88" fmla="*/ 96 w 253"/>
                <a:gd name="T89" fmla="*/ 260 h 262"/>
                <a:gd name="T90" fmla="*/ 69 w 253"/>
                <a:gd name="T91" fmla="*/ 250 h 262"/>
                <a:gd name="T92" fmla="*/ 45 w 253"/>
                <a:gd name="T93" fmla="*/ 235 h 262"/>
                <a:gd name="T94" fmla="*/ 25 w 253"/>
                <a:gd name="T95" fmla="*/ 215 h 262"/>
                <a:gd name="T96" fmla="*/ 11 w 253"/>
                <a:gd name="T97" fmla="*/ 191 h 262"/>
                <a:gd name="T98" fmla="*/ 3 w 253"/>
                <a:gd name="T99" fmla="*/ 162 h 262"/>
                <a:gd name="T100" fmla="*/ 0 w 253"/>
                <a:gd name="T101" fmla="*/ 131 h 262"/>
                <a:gd name="T102" fmla="*/ 3 w 253"/>
                <a:gd name="T103" fmla="*/ 100 h 262"/>
                <a:gd name="T104" fmla="*/ 11 w 253"/>
                <a:gd name="T105" fmla="*/ 71 h 262"/>
                <a:gd name="T106" fmla="*/ 25 w 253"/>
                <a:gd name="T107" fmla="*/ 48 h 262"/>
                <a:gd name="T108" fmla="*/ 45 w 253"/>
                <a:gd name="T109" fmla="*/ 28 h 262"/>
                <a:gd name="T110" fmla="*/ 69 w 253"/>
                <a:gd name="T111" fmla="*/ 13 h 262"/>
                <a:gd name="T112" fmla="*/ 96 w 253"/>
                <a:gd name="T113" fmla="*/ 3 h 262"/>
                <a:gd name="T114" fmla="*/ 126 w 253"/>
                <a:gd name="T115" fmla="*/ 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53" h="262">
                  <a:moveTo>
                    <a:pt x="126" y="63"/>
                  </a:moveTo>
                  <a:lnTo>
                    <a:pt x="117" y="64"/>
                  </a:lnTo>
                  <a:lnTo>
                    <a:pt x="108" y="66"/>
                  </a:lnTo>
                  <a:lnTo>
                    <a:pt x="98" y="71"/>
                  </a:lnTo>
                  <a:lnTo>
                    <a:pt x="90" y="80"/>
                  </a:lnTo>
                  <a:lnTo>
                    <a:pt x="84" y="93"/>
                  </a:lnTo>
                  <a:lnTo>
                    <a:pt x="79" y="110"/>
                  </a:lnTo>
                  <a:lnTo>
                    <a:pt x="76" y="131"/>
                  </a:lnTo>
                  <a:lnTo>
                    <a:pt x="79" y="152"/>
                  </a:lnTo>
                  <a:lnTo>
                    <a:pt x="84" y="169"/>
                  </a:lnTo>
                  <a:lnTo>
                    <a:pt x="90" y="181"/>
                  </a:lnTo>
                  <a:lnTo>
                    <a:pt x="98" y="191"/>
                  </a:lnTo>
                  <a:lnTo>
                    <a:pt x="108" y="196"/>
                  </a:lnTo>
                  <a:lnTo>
                    <a:pt x="117" y="199"/>
                  </a:lnTo>
                  <a:lnTo>
                    <a:pt x="126" y="200"/>
                  </a:lnTo>
                  <a:lnTo>
                    <a:pt x="136" y="199"/>
                  </a:lnTo>
                  <a:lnTo>
                    <a:pt x="144" y="196"/>
                  </a:lnTo>
                  <a:lnTo>
                    <a:pt x="154" y="191"/>
                  </a:lnTo>
                  <a:lnTo>
                    <a:pt x="163" y="181"/>
                  </a:lnTo>
                  <a:lnTo>
                    <a:pt x="169" y="169"/>
                  </a:lnTo>
                  <a:lnTo>
                    <a:pt x="174" y="152"/>
                  </a:lnTo>
                  <a:lnTo>
                    <a:pt x="176" y="131"/>
                  </a:lnTo>
                  <a:lnTo>
                    <a:pt x="174" y="110"/>
                  </a:lnTo>
                  <a:lnTo>
                    <a:pt x="169" y="93"/>
                  </a:lnTo>
                  <a:lnTo>
                    <a:pt x="163" y="80"/>
                  </a:lnTo>
                  <a:lnTo>
                    <a:pt x="154" y="71"/>
                  </a:lnTo>
                  <a:lnTo>
                    <a:pt x="144" y="66"/>
                  </a:lnTo>
                  <a:lnTo>
                    <a:pt x="136" y="64"/>
                  </a:lnTo>
                  <a:lnTo>
                    <a:pt x="126" y="63"/>
                  </a:lnTo>
                  <a:close/>
                  <a:moveTo>
                    <a:pt x="126" y="0"/>
                  </a:moveTo>
                  <a:lnTo>
                    <a:pt x="157" y="3"/>
                  </a:lnTo>
                  <a:lnTo>
                    <a:pt x="184" y="13"/>
                  </a:lnTo>
                  <a:lnTo>
                    <a:pt x="208" y="28"/>
                  </a:lnTo>
                  <a:lnTo>
                    <a:pt x="227" y="48"/>
                  </a:lnTo>
                  <a:lnTo>
                    <a:pt x="241" y="71"/>
                  </a:lnTo>
                  <a:lnTo>
                    <a:pt x="250" y="100"/>
                  </a:lnTo>
                  <a:lnTo>
                    <a:pt x="253" y="131"/>
                  </a:lnTo>
                  <a:lnTo>
                    <a:pt x="250" y="162"/>
                  </a:lnTo>
                  <a:lnTo>
                    <a:pt x="241" y="191"/>
                  </a:lnTo>
                  <a:lnTo>
                    <a:pt x="227" y="215"/>
                  </a:lnTo>
                  <a:lnTo>
                    <a:pt x="208" y="235"/>
                  </a:lnTo>
                  <a:lnTo>
                    <a:pt x="184" y="250"/>
                  </a:lnTo>
                  <a:lnTo>
                    <a:pt x="157" y="260"/>
                  </a:lnTo>
                  <a:lnTo>
                    <a:pt x="126" y="262"/>
                  </a:lnTo>
                  <a:lnTo>
                    <a:pt x="96" y="260"/>
                  </a:lnTo>
                  <a:lnTo>
                    <a:pt x="69" y="250"/>
                  </a:lnTo>
                  <a:lnTo>
                    <a:pt x="45" y="235"/>
                  </a:lnTo>
                  <a:lnTo>
                    <a:pt x="25" y="215"/>
                  </a:lnTo>
                  <a:lnTo>
                    <a:pt x="11" y="191"/>
                  </a:lnTo>
                  <a:lnTo>
                    <a:pt x="3" y="162"/>
                  </a:lnTo>
                  <a:lnTo>
                    <a:pt x="0" y="131"/>
                  </a:lnTo>
                  <a:lnTo>
                    <a:pt x="3" y="100"/>
                  </a:lnTo>
                  <a:lnTo>
                    <a:pt x="11" y="71"/>
                  </a:lnTo>
                  <a:lnTo>
                    <a:pt x="25" y="48"/>
                  </a:lnTo>
                  <a:lnTo>
                    <a:pt x="45" y="28"/>
                  </a:lnTo>
                  <a:lnTo>
                    <a:pt x="69" y="13"/>
                  </a:lnTo>
                  <a:lnTo>
                    <a:pt x="96" y="3"/>
                  </a:lnTo>
                  <a:lnTo>
                    <a:pt x="12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1"/>
            <p:cNvSpPr>
              <a:spLocks/>
            </p:cNvSpPr>
            <p:nvPr userDrawn="1"/>
          </p:nvSpPr>
          <p:spPr bwMode="auto">
            <a:xfrm>
              <a:off x="7612063" y="5645150"/>
              <a:ext cx="136525" cy="100013"/>
            </a:xfrm>
            <a:custGeom>
              <a:avLst/>
              <a:gdLst>
                <a:gd name="T0" fmla="*/ 0 w 342"/>
                <a:gd name="T1" fmla="*/ 0 h 249"/>
                <a:gd name="T2" fmla="*/ 76 w 342"/>
                <a:gd name="T3" fmla="*/ 0 h 249"/>
                <a:gd name="T4" fmla="*/ 107 w 342"/>
                <a:gd name="T5" fmla="*/ 154 h 249"/>
                <a:gd name="T6" fmla="*/ 107 w 342"/>
                <a:gd name="T7" fmla="*/ 154 h 249"/>
                <a:gd name="T8" fmla="*/ 137 w 342"/>
                <a:gd name="T9" fmla="*/ 0 h 249"/>
                <a:gd name="T10" fmla="*/ 205 w 342"/>
                <a:gd name="T11" fmla="*/ 0 h 249"/>
                <a:gd name="T12" fmla="*/ 235 w 342"/>
                <a:gd name="T13" fmla="*/ 155 h 249"/>
                <a:gd name="T14" fmla="*/ 235 w 342"/>
                <a:gd name="T15" fmla="*/ 155 h 249"/>
                <a:gd name="T16" fmla="*/ 266 w 342"/>
                <a:gd name="T17" fmla="*/ 0 h 249"/>
                <a:gd name="T18" fmla="*/ 342 w 342"/>
                <a:gd name="T19" fmla="*/ 0 h 249"/>
                <a:gd name="T20" fmla="*/ 273 w 342"/>
                <a:gd name="T21" fmla="*/ 249 h 249"/>
                <a:gd name="T22" fmla="*/ 198 w 342"/>
                <a:gd name="T23" fmla="*/ 249 h 249"/>
                <a:gd name="T24" fmla="*/ 171 w 342"/>
                <a:gd name="T25" fmla="*/ 97 h 249"/>
                <a:gd name="T26" fmla="*/ 171 w 342"/>
                <a:gd name="T27" fmla="*/ 97 h 249"/>
                <a:gd name="T28" fmla="*/ 144 w 342"/>
                <a:gd name="T29" fmla="*/ 249 h 249"/>
                <a:gd name="T30" fmla="*/ 69 w 342"/>
                <a:gd name="T31" fmla="*/ 249 h 249"/>
                <a:gd name="T32" fmla="*/ 0 w 342"/>
                <a:gd name="T33"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2" h="249">
                  <a:moveTo>
                    <a:pt x="0" y="0"/>
                  </a:moveTo>
                  <a:lnTo>
                    <a:pt x="76" y="0"/>
                  </a:lnTo>
                  <a:lnTo>
                    <a:pt x="107" y="154"/>
                  </a:lnTo>
                  <a:lnTo>
                    <a:pt x="107" y="154"/>
                  </a:lnTo>
                  <a:lnTo>
                    <a:pt x="137" y="0"/>
                  </a:lnTo>
                  <a:lnTo>
                    <a:pt x="205" y="0"/>
                  </a:lnTo>
                  <a:lnTo>
                    <a:pt x="235" y="155"/>
                  </a:lnTo>
                  <a:lnTo>
                    <a:pt x="235" y="155"/>
                  </a:lnTo>
                  <a:lnTo>
                    <a:pt x="266" y="0"/>
                  </a:lnTo>
                  <a:lnTo>
                    <a:pt x="342" y="0"/>
                  </a:lnTo>
                  <a:lnTo>
                    <a:pt x="273" y="249"/>
                  </a:lnTo>
                  <a:lnTo>
                    <a:pt x="198" y="249"/>
                  </a:lnTo>
                  <a:lnTo>
                    <a:pt x="171" y="97"/>
                  </a:lnTo>
                  <a:lnTo>
                    <a:pt x="171" y="97"/>
                  </a:lnTo>
                  <a:lnTo>
                    <a:pt x="144" y="249"/>
                  </a:lnTo>
                  <a:lnTo>
                    <a:pt x="69" y="249"/>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2"/>
            <p:cNvSpPr>
              <a:spLocks/>
            </p:cNvSpPr>
            <p:nvPr userDrawn="1"/>
          </p:nvSpPr>
          <p:spPr bwMode="auto">
            <a:xfrm>
              <a:off x="7751763" y="5645150"/>
              <a:ext cx="84138" cy="100013"/>
            </a:xfrm>
            <a:custGeom>
              <a:avLst/>
              <a:gdLst>
                <a:gd name="T0" fmla="*/ 0 w 211"/>
                <a:gd name="T1" fmla="*/ 0 h 249"/>
                <a:gd name="T2" fmla="*/ 207 w 211"/>
                <a:gd name="T3" fmla="*/ 0 h 249"/>
                <a:gd name="T4" fmla="*/ 207 w 211"/>
                <a:gd name="T5" fmla="*/ 63 h 249"/>
                <a:gd name="T6" fmla="*/ 78 w 211"/>
                <a:gd name="T7" fmla="*/ 63 h 249"/>
                <a:gd name="T8" fmla="*/ 78 w 211"/>
                <a:gd name="T9" fmla="*/ 94 h 249"/>
                <a:gd name="T10" fmla="*/ 196 w 211"/>
                <a:gd name="T11" fmla="*/ 94 h 249"/>
                <a:gd name="T12" fmla="*/ 196 w 211"/>
                <a:gd name="T13" fmla="*/ 154 h 249"/>
                <a:gd name="T14" fmla="*/ 78 w 211"/>
                <a:gd name="T15" fmla="*/ 154 h 249"/>
                <a:gd name="T16" fmla="*/ 78 w 211"/>
                <a:gd name="T17" fmla="*/ 185 h 249"/>
                <a:gd name="T18" fmla="*/ 211 w 211"/>
                <a:gd name="T19" fmla="*/ 185 h 249"/>
                <a:gd name="T20" fmla="*/ 211 w 211"/>
                <a:gd name="T21" fmla="*/ 249 h 249"/>
                <a:gd name="T22" fmla="*/ 0 w 211"/>
                <a:gd name="T23" fmla="*/ 249 h 249"/>
                <a:gd name="T24" fmla="*/ 0 w 211"/>
                <a:gd name="T25"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1" h="249">
                  <a:moveTo>
                    <a:pt x="0" y="0"/>
                  </a:moveTo>
                  <a:lnTo>
                    <a:pt x="207" y="0"/>
                  </a:lnTo>
                  <a:lnTo>
                    <a:pt x="207" y="63"/>
                  </a:lnTo>
                  <a:lnTo>
                    <a:pt x="78" y="63"/>
                  </a:lnTo>
                  <a:lnTo>
                    <a:pt x="78" y="94"/>
                  </a:lnTo>
                  <a:lnTo>
                    <a:pt x="196" y="94"/>
                  </a:lnTo>
                  <a:lnTo>
                    <a:pt x="196" y="154"/>
                  </a:lnTo>
                  <a:lnTo>
                    <a:pt x="78" y="154"/>
                  </a:lnTo>
                  <a:lnTo>
                    <a:pt x="78" y="185"/>
                  </a:lnTo>
                  <a:lnTo>
                    <a:pt x="211" y="185"/>
                  </a:lnTo>
                  <a:lnTo>
                    <a:pt x="211" y="249"/>
                  </a:lnTo>
                  <a:lnTo>
                    <a:pt x="0" y="249"/>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3"/>
            <p:cNvSpPr>
              <a:spLocks noEditPoints="1"/>
            </p:cNvSpPr>
            <p:nvPr userDrawn="1"/>
          </p:nvSpPr>
          <p:spPr bwMode="auto">
            <a:xfrm>
              <a:off x="7843838" y="5645150"/>
              <a:ext cx="93663" cy="100013"/>
            </a:xfrm>
            <a:custGeom>
              <a:avLst/>
              <a:gdLst>
                <a:gd name="T0" fmla="*/ 77 w 235"/>
                <a:gd name="T1" fmla="*/ 58 h 249"/>
                <a:gd name="T2" fmla="*/ 77 w 235"/>
                <a:gd name="T3" fmla="*/ 108 h 249"/>
                <a:gd name="T4" fmla="*/ 117 w 235"/>
                <a:gd name="T5" fmla="*/ 108 h 249"/>
                <a:gd name="T6" fmla="*/ 126 w 235"/>
                <a:gd name="T7" fmla="*/ 108 h 249"/>
                <a:gd name="T8" fmla="*/ 136 w 235"/>
                <a:gd name="T9" fmla="*/ 106 h 249"/>
                <a:gd name="T10" fmla="*/ 143 w 235"/>
                <a:gd name="T11" fmla="*/ 102 h 249"/>
                <a:gd name="T12" fmla="*/ 149 w 235"/>
                <a:gd name="T13" fmla="*/ 94 h 249"/>
                <a:gd name="T14" fmla="*/ 150 w 235"/>
                <a:gd name="T15" fmla="*/ 83 h 249"/>
                <a:gd name="T16" fmla="*/ 149 w 235"/>
                <a:gd name="T17" fmla="*/ 74 h 249"/>
                <a:gd name="T18" fmla="*/ 145 w 235"/>
                <a:gd name="T19" fmla="*/ 68 h 249"/>
                <a:gd name="T20" fmla="*/ 139 w 235"/>
                <a:gd name="T21" fmla="*/ 63 h 249"/>
                <a:gd name="T22" fmla="*/ 128 w 235"/>
                <a:gd name="T23" fmla="*/ 59 h 249"/>
                <a:gd name="T24" fmla="*/ 113 w 235"/>
                <a:gd name="T25" fmla="*/ 58 h 249"/>
                <a:gd name="T26" fmla="*/ 77 w 235"/>
                <a:gd name="T27" fmla="*/ 58 h 249"/>
                <a:gd name="T28" fmla="*/ 0 w 235"/>
                <a:gd name="T29" fmla="*/ 0 h 249"/>
                <a:gd name="T30" fmla="*/ 147 w 235"/>
                <a:gd name="T31" fmla="*/ 0 h 249"/>
                <a:gd name="T32" fmla="*/ 164 w 235"/>
                <a:gd name="T33" fmla="*/ 1 h 249"/>
                <a:gd name="T34" fmla="*/ 182 w 235"/>
                <a:gd name="T35" fmla="*/ 5 h 249"/>
                <a:gd name="T36" fmla="*/ 196 w 235"/>
                <a:gd name="T37" fmla="*/ 12 h 249"/>
                <a:gd name="T38" fmla="*/ 209 w 235"/>
                <a:gd name="T39" fmla="*/ 22 h 249"/>
                <a:gd name="T40" fmla="*/ 219 w 235"/>
                <a:gd name="T41" fmla="*/ 36 h 249"/>
                <a:gd name="T42" fmla="*/ 225 w 235"/>
                <a:gd name="T43" fmla="*/ 52 h 249"/>
                <a:gd name="T44" fmla="*/ 228 w 235"/>
                <a:gd name="T45" fmla="*/ 71 h 249"/>
                <a:gd name="T46" fmla="*/ 226 w 235"/>
                <a:gd name="T47" fmla="*/ 86 h 249"/>
                <a:gd name="T48" fmla="*/ 223 w 235"/>
                <a:gd name="T49" fmla="*/ 101 h 249"/>
                <a:gd name="T50" fmla="*/ 215 w 235"/>
                <a:gd name="T51" fmla="*/ 114 h 249"/>
                <a:gd name="T52" fmla="*/ 204 w 235"/>
                <a:gd name="T53" fmla="*/ 125 h 249"/>
                <a:gd name="T54" fmla="*/ 190 w 235"/>
                <a:gd name="T55" fmla="*/ 133 h 249"/>
                <a:gd name="T56" fmla="*/ 205 w 235"/>
                <a:gd name="T57" fmla="*/ 142 h 249"/>
                <a:gd name="T58" fmla="*/ 215 w 235"/>
                <a:gd name="T59" fmla="*/ 155 h 249"/>
                <a:gd name="T60" fmla="*/ 223 w 235"/>
                <a:gd name="T61" fmla="*/ 174 h 249"/>
                <a:gd name="T62" fmla="*/ 228 w 235"/>
                <a:gd name="T63" fmla="*/ 195 h 249"/>
                <a:gd name="T64" fmla="*/ 228 w 235"/>
                <a:gd name="T65" fmla="*/ 208 h 249"/>
                <a:gd name="T66" fmla="*/ 229 w 235"/>
                <a:gd name="T67" fmla="*/ 223 h 249"/>
                <a:gd name="T68" fmla="*/ 231 w 235"/>
                <a:gd name="T69" fmla="*/ 238 h 249"/>
                <a:gd name="T70" fmla="*/ 235 w 235"/>
                <a:gd name="T71" fmla="*/ 249 h 249"/>
                <a:gd name="T72" fmla="*/ 158 w 235"/>
                <a:gd name="T73" fmla="*/ 249 h 249"/>
                <a:gd name="T74" fmla="*/ 154 w 235"/>
                <a:gd name="T75" fmla="*/ 230 h 249"/>
                <a:gd name="T76" fmla="*/ 152 w 235"/>
                <a:gd name="T77" fmla="*/ 210 h 249"/>
                <a:gd name="T78" fmla="*/ 150 w 235"/>
                <a:gd name="T79" fmla="*/ 199 h 249"/>
                <a:gd name="T80" fmla="*/ 149 w 235"/>
                <a:gd name="T81" fmla="*/ 188 h 249"/>
                <a:gd name="T82" fmla="*/ 145 w 235"/>
                <a:gd name="T83" fmla="*/ 178 h 249"/>
                <a:gd name="T84" fmla="*/ 139 w 235"/>
                <a:gd name="T85" fmla="*/ 169 h 249"/>
                <a:gd name="T86" fmla="*/ 131 w 235"/>
                <a:gd name="T87" fmla="*/ 164 h 249"/>
                <a:gd name="T88" fmla="*/ 118 w 235"/>
                <a:gd name="T89" fmla="*/ 162 h 249"/>
                <a:gd name="T90" fmla="*/ 77 w 235"/>
                <a:gd name="T91" fmla="*/ 162 h 249"/>
                <a:gd name="T92" fmla="*/ 77 w 235"/>
                <a:gd name="T93" fmla="*/ 249 h 249"/>
                <a:gd name="T94" fmla="*/ 0 w 235"/>
                <a:gd name="T95" fmla="*/ 249 h 249"/>
                <a:gd name="T96" fmla="*/ 0 w 235"/>
                <a:gd name="T97"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35" h="249">
                  <a:moveTo>
                    <a:pt x="77" y="58"/>
                  </a:moveTo>
                  <a:lnTo>
                    <a:pt x="77" y="108"/>
                  </a:lnTo>
                  <a:lnTo>
                    <a:pt x="117" y="108"/>
                  </a:lnTo>
                  <a:lnTo>
                    <a:pt x="126" y="108"/>
                  </a:lnTo>
                  <a:lnTo>
                    <a:pt x="136" y="106"/>
                  </a:lnTo>
                  <a:lnTo>
                    <a:pt x="143" y="102"/>
                  </a:lnTo>
                  <a:lnTo>
                    <a:pt x="149" y="94"/>
                  </a:lnTo>
                  <a:lnTo>
                    <a:pt x="150" y="83"/>
                  </a:lnTo>
                  <a:lnTo>
                    <a:pt x="149" y="74"/>
                  </a:lnTo>
                  <a:lnTo>
                    <a:pt x="145" y="68"/>
                  </a:lnTo>
                  <a:lnTo>
                    <a:pt x="139" y="63"/>
                  </a:lnTo>
                  <a:lnTo>
                    <a:pt x="128" y="59"/>
                  </a:lnTo>
                  <a:lnTo>
                    <a:pt x="113" y="58"/>
                  </a:lnTo>
                  <a:lnTo>
                    <a:pt x="77" y="58"/>
                  </a:lnTo>
                  <a:close/>
                  <a:moveTo>
                    <a:pt x="0" y="0"/>
                  </a:moveTo>
                  <a:lnTo>
                    <a:pt x="147" y="0"/>
                  </a:lnTo>
                  <a:lnTo>
                    <a:pt x="164" y="1"/>
                  </a:lnTo>
                  <a:lnTo>
                    <a:pt x="182" y="5"/>
                  </a:lnTo>
                  <a:lnTo>
                    <a:pt x="196" y="12"/>
                  </a:lnTo>
                  <a:lnTo>
                    <a:pt x="209" y="22"/>
                  </a:lnTo>
                  <a:lnTo>
                    <a:pt x="219" y="36"/>
                  </a:lnTo>
                  <a:lnTo>
                    <a:pt x="225" y="52"/>
                  </a:lnTo>
                  <a:lnTo>
                    <a:pt x="228" y="71"/>
                  </a:lnTo>
                  <a:lnTo>
                    <a:pt x="226" y="86"/>
                  </a:lnTo>
                  <a:lnTo>
                    <a:pt x="223" y="101"/>
                  </a:lnTo>
                  <a:lnTo>
                    <a:pt x="215" y="114"/>
                  </a:lnTo>
                  <a:lnTo>
                    <a:pt x="204" y="125"/>
                  </a:lnTo>
                  <a:lnTo>
                    <a:pt x="190" y="133"/>
                  </a:lnTo>
                  <a:lnTo>
                    <a:pt x="205" y="142"/>
                  </a:lnTo>
                  <a:lnTo>
                    <a:pt x="215" y="155"/>
                  </a:lnTo>
                  <a:lnTo>
                    <a:pt x="223" y="174"/>
                  </a:lnTo>
                  <a:lnTo>
                    <a:pt x="228" y="195"/>
                  </a:lnTo>
                  <a:lnTo>
                    <a:pt x="228" y="208"/>
                  </a:lnTo>
                  <a:lnTo>
                    <a:pt x="229" y="223"/>
                  </a:lnTo>
                  <a:lnTo>
                    <a:pt x="231" y="238"/>
                  </a:lnTo>
                  <a:lnTo>
                    <a:pt x="235" y="249"/>
                  </a:lnTo>
                  <a:lnTo>
                    <a:pt x="158" y="249"/>
                  </a:lnTo>
                  <a:lnTo>
                    <a:pt x="154" y="230"/>
                  </a:lnTo>
                  <a:lnTo>
                    <a:pt x="152" y="210"/>
                  </a:lnTo>
                  <a:lnTo>
                    <a:pt x="150" y="199"/>
                  </a:lnTo>
                  <a:lnTo>
                    <a:pt x="149" y="188"/>
                  </a:lnTo>
                  <a:lnTo>
                    <a:pt x="145" y="178"/>
                  </a:lnTo>
                  <a:lnTo>
                    <a:pt x="139" y="169"/>
                  </a:lnTo>
                  <a:lnTo>
                    <a:pt x="131" y="164"/>
                  </a:lnTo>
                  <a:lnTo>
                    <a:pt x="118" y="162"/>
                  </a:lnTo>
                  <a:lnTo>
                    <a:pt x="77" y="162"/>
                  </a:lnTo>
                  <a:lnTo>
                    <a:pt x="77" y="249"/>
                  </a:lnTo>
                  <a:lnTo>
                    <a:pt x="0" y="249"/>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4"/>
            <p:cNvSpPr>
              <a:spLocks/>
            </p:cNvSpPr>
            <p:nvPr userDrawn="1"/>
          </p:nvSpPr>
          <p:spPr bwMode="auto">
            <a:xfrm>
              <a:off x="7969250" y="5645150"/>
              <a:ext cx="87313" cy="100013"/>
            </a:xfrm>
            <a:custGeom>
              <a:avLst/>
              <a:gdLst>
                <a:gd name="T0" fmla="*/ 0 w 216"/>
                <a:gd name="T1" fmla="*/ 0 h 249"/>
                <a:gd name="T2" fmla="*/ 216 w 216"/>
                <a:gd name="T3" fmla="*/ 0 h 249"/>
                <a:gd name="T4" fmla="*/ 216 w 216"/>
                <a:gd name="T5" fmla="*/ 63 h 249"/>
                <a:gd name="T6" fmla="*/ 147 w 216"/>
                <a:gd name="T7" fmla="*/ 63 h 249"/>
                <a:gd name="T8" fmla="*/ 147 w 216"/>
                <a:gd name="T9" fmla="*/ 249 h 249"/>
                <a:gd name="T10" fmla="*/ 70 w 216"/>
                <a:gd name="T11" fmla="*/ 249 h 249"/>
                <a:gd name="T12" fmla="*/ 70 w 216"/>
                <a:gd name="T13" fmla="*/ 63 h 249"/>
                <a:gd name="T14" fmla="*/ 0 w 216"/>
                <a:gd name="T15" fmla="*/ 63 h 249"/>
                <a:gd name="T16" fmla="*/ 0 w 216"/>
                <a:gd name="T17"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249">
                  <a:moveTo>
                    <a:pt x="0" y="0"/>
                  </a:moveTo>
                  <a:lnTo>
                    <a:pt x="216" y="0"/>
                  </a:lnTo>
                  <a:lnTo>
                    <a:pt x="216" y="63"/>
                  </a:lnTo>
                  <a:lnTo>
                    <a:pt x="147" y="63"/>
                  </a:lnTo>
                  <a:lnTo>
                    <a:pt x="147" y="249"/>
                  </a:lnTo>
                  <a:lnTo>
                    <a:pt x="70" y="249"/>
                  </a:lnTo>
                  <a:lnTo>
                    <a:pt x="70" y="63"/>
                  </a:lnTo>
                  <a:lnTo>
                    <a:pt x="0" y="63"/>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5"/>
            <p:cNvSpPr>
              <a:spLocks noEditPoints="1"/>
            </p:cNvSpPr>
            <p:nvPr userDrawn="1"/>
          </p:nvSpPr>
          <p:spPr bwMode="auto">
            <a:xfrm>
              <a:off x="8054975" y="5643563"/>
              <a:ext cx="100013" cy="103188"/>
            </a:xfrm>
            <a:custGeom>
              <a:avLst/>
              <a:gdLst>
                <a:gd name="T0" fmla="*/ 126 w 253"/>
                <a:gd name="T1" fmla="*/ 63 h 262"/>
                <a:gd name="T2" fmla="*/ 118 w 253"/>
                <a:gd name="T3" fmla="*/ 64 h 262"/>
                <a:gd name="T4" fmla="*/ 108 w 253"/>
                <a:gd name="T5" fmla="*/ 66 h 262"/>
                <a:gd name="T6" fmla="*/ 99 w 253"/>
                <a:gd name="T7" fmla="*/ 71 h 262"/>
                <a:gd name="T8" fmla="*/ 90 w 253"/>
                <a:gd name="T9" fmla="*/ 80 h 262"/>
                <a:gd name="T10" fmla="*/ 83 w 253"/>
                <a:gd name="T11" fmla="*/ 93 h 262"/>
                <a:gd name="T12" fmla="*/ 79 w 253"/>
                <a:gd name="T13" fmla="*/ 110 h 262"/>
                <a:gd name="T14" fmla="*/ 77 w 253"/>
                <a:gd name="T15" fmla="*/ 131 h 262"/>
                <a:gd name="T16" fmla="*/ 79 w 253"/>
                <a:gd name="T17" fmla="*/ 152 h 262"/>
                <a:gd name="T18" fmla="*/ 83 w 253"/>
                <a:gd name="T19" fmla="*/ 169 h 262"/>
                <a:gd name="T20" fmla="*/ 90 w 253"/>
                <a:gd name="T21" fmla="*/ 181 h 262"/>
                <a:gd name="T22" fmla="*/ 99 w 253"/>
                <a:gd name="T23" fmla="*/ 191 h 262"/>
                <a:gd name="T24" fmla="*/ 108 w 253"/>
                <a:gd name="T25" fmla="*/ 196 h 262"/>
                <a:gd name="T26" fmla="*/ 118 w 253"/>
                <a:gd name="T27" fmla="*/ 199 h 262"/>
                <a:gd name="T28" fmla="*/ 126 w 253"/>
                <a:gd name="T29" fmla="*/ 200 h 262"/>
                <a:gd name="T30" fmla="*/ 135 w 253"/>
                <a:gd name="T31" fmla="*/ 199 h 262"/>
                <a:gd name="T32" fmla="*/ 145 w 253"/>
                <a:gd name="T33" fmla="*/ 196 h 262"/>
                <a:gd name="T34" fmla="*/ 154 w 253"/>
                <a:gd name="T35" fmla="*/ 191 h 262"/>
                <a:gd name="T36" fmla="*/ 162 w 253"/>
                <a:gd name="T37" fmla="*/ 181 h 262"/>
                <a:gd name="T38" fmla="*/ 170 w 253"/>
                <a:gd name="T39" fmla="*/ 169 h 262"/>
                <a:gd name="T40" fmla="*/ 175 w 253"/>
                <a:gd name="T41" fmla="*/ 152 h 262"/>
                <a:gd name="T42" fmla="*/ 176 w 253"/>
                <a:gd name="T43" fmla="*/ 131 h 262"/>
                <a:gd name="T44" fmla="*/ 175 w 253"/>
                <a:gd name="T45" fmla="*/ 110 h 262"/>
                <a:gd name="T46" fmla="*/ 170 w 253"/>
                <a:gd name="T47" fmla="*/ 93 h 262"/>
                <a:gd name="T48" fmla="*/ 162 w 253"/>
                <a:gd name="T49" fmla="*/ 80 h 262"/>
                <a:gd name="T50" fmla="*/ 154 w 253"/>
                <a:gd name="T51" fmla="*/ 71 h 262"/>
                <a:gd name="T52" fmla="*/ 145 w 253"/>
                <a:gd name="T53" fmla="*/ 66 h 262"/>
                <a:gd name="T54" fmla="*/ 135 w 253"/>
                <a:gd name="T55" fmla="*/ 64 h 262"/>
                <a:gd name="T56" fmla="*/ 126 w 253"/>
                <a:gd name="T57" fmla="*/ 63 h 262"/>
                <a:gd name="T58" fmla="*/ 126 w 253"/>
                <a:gd name="T59" fmla="*/ 0 h 262"/>
                <a:gd name="T60" fmla="*/ 157 w 253"/>
                <a:gd name="T61" fmla="*/ 3 h 262"/>
                <a:gd name="T62" fmla="*/ 185 w 253"/>
                <a:gd name="T63" fmla="*/ 13 h 262"/>
                <a:gd name="T64" fmla="*/ 208 w 253"/>
                <a:gd name="T65" fmla="*/ 28 h 262"/>
                <a:gd name="T66" fmla="*/ 227 w 253"/>
                <a:gd name="T67" fmla="*/ 48 h 262"/>
                <a:gd name="T68" fmla="*/ 241 w 253"/>
                <a:gd name="T69" fmla="*/ 71 h 262"/>
                <a:gd name="T70" fmla="*/ 251 w 253"/>
                <a:gd name="T71" fmla="*/ 100 h 262"/>
                <a:gd name="T72" fmla="*/ 253 w 253"/>
                <a:gd name="T73" fmla="*/ 131 h 262"/>
                <a:gd name="T74" fmla="*/ 251 w 253"/>
                <a:gd name="T75" fmla="*/ 162 h 262"/>
                <a:gd name="T76" fmla="*/ 241 w 253"/>
                <a:gd name="T77" fmla="*/ 191 h 262"/>
                <a:gd name="T78" fmla="*/ 227 w 253"/>
                <a:gd name="T79" fmla="*/ 215 h 262"/>
                <a:gd name="T80" fmla="*/ 208 w 253"/>
                <a:gd name="T81" fmla="*/ 235 h 262"/>
                <a:gd name="T82" fmla="*/ 185 w 253"/>
                <a:gd name="T83" fmla="*/ 250 h 262"/>
                <a:gd name="T84" fmla="*/ 157 w 253"/>
                <a:gd name="T85" fmla="*/ 260 h 262"/>
                <a:gd name="T86" fmla="*/ 126 w 253"/>
                <a:gd name="T87" fmla="*/ 262 h 262"/>
                <a:gd name="T88" fmla="*/ 95 w 253"/>
                <a:gd name="T89" fmla="*/ 260 h 262"/>
                <a:gd name="T90" fmla="*/ 68 w 253"/>
                <a:gd name="T91" fmla="*/ 250 h 262"/>
                <a:gd name="T92" fmla="*/ 44 w 253"/>
                <a:gd name="T93" fmla="*/ 235 h 262"/>
                <a:gd name="T94" fmla="*/ 26 w 253"/>
                <a:gd name="T95" fmla="*/ 215 h 262"/>
                <a:gd name="T96" fmla="*/ 12 w 253"/>
                <a:gd name="T97" fmla="*/ 191 h 262"/>
                <a:gd name="T98" fmla="*/ 3 w 253"/>
                <a:gd name="T99" fmla="*/ 162 h 262"/>
                <a:gd name="T100" fmla="*/ 0 w 253"/>
                <a:gd name="T101" fmla="*/ 131 h 262"/>
                <a:gd name="T102" fmla="*/ 3 w 253"/>
                <a:gd name="T103" fmla="*/ 100 h 262"/>
                <a:gd name="T104" fmla="*/ 12 w 253"/>
                <a:gd name="T105" fmla="*/ 71 h 262"/>
                <a:gd name="T106" fmla="*/ 26 w 253"/>
                <a:gd name="T107" fmla="*/ 48 h 262"/>
                <a:gd name="T108" fmla="*/ 44 w 253"/>
                <a:gd name="T109" fmla="*/ 28 h 262"/>
                <a:gd name="T110" fmla="*/ 68 w 253"/>
                <a:gd name="T111" fmla="*/ 13 h 262"/>
                <a:gd name="T112" fmla="*/ 95 w 253"/>
                <a:gd name="T113" fmla="*/ 3 h 262"/>
                <a:gd name="T114" fmla="*/ 126 w 253"/>
                <a:gd name="T115" fmla="*/ 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53" h="262">
                  <a:moveTo>
                    <a:pt x="126" y="63"/>
                  </a:moveTo>
                  <a:lnTo>
                    <a:pt x="118" y="64"/>
                  </a:lnTo>
                  <a:lnTo>
                    <a:pt x="108" y="66"/>
                  </a:lnTo>
                  <a:lnTo>
                    <a:pt x="99" y="71"/>
                  </a:lnTo>
                  <a:lnTo>
                    <a:pt x="90" y="80"/>
                  </a:lnTo>
                  <a:lnTo>
                    <a:pt x="83" y="93"/>
                  </a:lnTo>
                  <a:lnTo>
                    <a:pt x="79" y="110"/>
                  </a:lnTo>
                  <a:lnTo>
                    <a:pt x="77" y="131"/>
                  </a:lnTo>
                  <a:lnTo>
                    <a:pt x="79" y="152"/>
                  </a:lnTo>
                  <a:lnTo>
                    <a:pt x="83" y="169"/>
                  </a:lnTo>
                  <a:lnTo>
                    <a:pt x="90" y="181"/>
                  </a:lnTo>
                  <a:lnTo>
                    <a:pt x="99" y="191"/>
                  </a:lnTo>
                  <a:lnTo>
                    <a:pt x="108" y="196"/>
                  </a:lnTo>
                  <a:lnTo>
                    <a:pt x="118" y="199"/>
                  </a:lnTo>
                  <a:lnTo>
                    <a:pt x="126" y="200"/>
                  </a:lnTo>
                  <a:lnTo>
                    <a:pt x="135" y="199"/>
                  </a:lnTo>
                  <a:lnTo>
                    <a:pt x="145" y="196"/>
                  </a:lnTo>
                  <a:lnTo>
                    <a:pt x="154" y="191"/>
                  </a:lnTo>
                  <a:lnTo>
                    <a:pt x="162" y="181"/>
                  </a:lnTo>
                  <a:lnTo>
                    <a:pt x="170" y="169"/>
                  </a:lnTo>
                  <a:lnTo>
                    <a:pt x="175" y="152"/>
                  </a:lnTo>
                  <a:lnTo>
                    <a:pt x="176" y="131"/>
                  </a:lnTo>
                  <a:lnTo>
                    <a:pt x="175" y="110"/>
                  </a:lnTo>
                  <a:lnTo>
                    <a:pt x="170" y="93"/>
                  </a:lnTo>
                  <a:lnTo>
                    <a:pt x="162" y="80"/>
                  </a:lnTo>
                  <a:lnTo>
                    <a:pt x="154" y="71"/>
                  </a:lnTo>
                  <a:lnTo>
                    <a:pt x="145" y="66"/>
                  </a:lnTo>
                  <a:lnTo>
                    <a:pt x="135" y="64"/>
                  </a:lnTo>
                  <a:lnTo>
                    <a:pt x="126" y="63"/>
                  </a:lnTo>
                  <a:close/>
                  <a:moveTo>
                    <a:pt x="126" y="0"/>
                  </a:moveTo>
                  <a:lnTo>
                    <a:pt x="157" y="3"/>
                  </a:lnTo>
                  <a:lnTo>
                    <a:pt x="185" y="13"/>
                  </a:lnTo>
                  <a:lnTo>
                    <a:pt x="208" y="28"/>
                  </a:lnTo>
                  <a:lnTo>
                    <a:pt x="227" y="48"/>
                  </a:lnTo>
                  <a:lnTo>
                    <a:pt x="241" y="71"/>
                  </a:lnTo>
                  <a:lnTo>
                    <a:pt x="251" y="100"/>
                  </a:lnTo>
                  <a:lnTo>
                    <a:pt x="253" y="131"/>
                  </a:lnTo>
                  <a:lnTo>
                    <a:pt x="251" y="162"/>
                  </a:lnTo>
                  <a:lnTo>
                    <a:pt x="241" y="191"/>
                  </a:lnTo>
                  <a:lnTo>
                    <a:pt x="227" y="215"/>
                  </a:lnTo>
                  <a:lnTo>
                    <a:pt x="208" y="235"/>
                  </a:lnTo>
                  <a:lnTo>
                    <a:pt x="185" y="250"/>
                  </a:lnTo>
                  <a:lnTo>
                    <a:pt x="157" y="260"/>
                  </a:lnTo>
                  <a:lnTo>
                    <a:pt x="126" y="262"/>
                  </a:lnTo>
                  <a:lnTo>
                    <a:pt x="95" y="260"/>
                  </a:lnTo>
                  <a:lnTo>
                    <a:pt x="68" y="250"/>
                  </a:lnTo>
                  <a:lnTo>
                    <a:pt x="44" y="235"/>
                  </a:lnTo>
                  <a:lnTo>
                    <a:pt x="26" y="215"/>
                  </a:lnTo>
                  <a:lnTo>
                    <a:pt x="12" y="191"/>
                  </a:lnTo>
                  <a:lnTo>
                    <a:pt x="3" y="162"/>
                  </a:lnTo>
                  <a:lnTo>
                    <a:pt x="0" y="131"/>
                  </a:lnTo>
                  <a:lnTo>
                    <a:pt x="3" y="100"/>
                  </a:lnTo>
                  <a:lnTo>
                    <a:pt x="12" y="71"/>
                  </a:lnTo>
                  <a:lnTo>
                    <a:pt x="26" y="48"/>
                  </a:lnTo>
                  <a:lnTo>
                    <a:pt x="44" y="28"/>
                  </a:lnTo>
                  <a:lnTo>
                    <a:pt x="68" y="13"/>
                  </a:lnTo>
                  <a:lnTo>
                    <a:pt x="95" y="3"/>
                  </a:lnTo>
                  <a:lnTo>
                    <a:pt x="12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6"/>
            <p:cNvSpPr>
              <a:spLocks/>
            </p:cNvSpPr>
            <p:nvPr userDrawn="1"/>
          </p:nvSpPr>
          <p:spPr bwMode="auto">
            <a:xfrm>
              <a:off x="8196263" y="5645150"/>
              <a:ext cx="101600" cy="100013"/>
            </a:xfrm>
            <a:custGeom>
              <a:avLst/>
              <a:gdLst>
                <a:gd name="T0" fmla="*/ 0 w 256"/>
                <a:gd name="T1" fmla="*/ 0 h 249"/>
                <a:gd name="T2" fmla="*/ 77 w 256"/>
                <a:gd name="T3" fmla="*/ 0 h 249"/>
                <a:gd name="T4" fmla="*/ 77 w 256"/>
                <a:gd name="T5" fmla="*/ 86 h 249"/>
                <a:gd name="T6" fmla="*/ 79 w 256"/>
                <a:gd name="T7" fmla="*/ 86 h 249"/>
                <a:gd name="T8" fmla="*/ 147 w 256"/>
                <a:gd name="T9" fmla="*/ 0 h 249"/>
                <a:gd name="T10" fmla="*/ 241 w 256"/>
                <a:gd name="T11" fmla="*/ 0 h 249"/>
                <a:gd name="T12" fmla="*/ 151 w 256"/>
                <a:gd name="T13" fmla="*/ 97 h 249"/>
                <a:gd name="T14" fmla="*/ 256 w 256"/>
                <a:gd name="T15" fmla="*/ 249 h 249"/>
                <a:gd name="T16" fmla="*/ 161 w 256"/>
                <a:gd name="T17" fmla="*/ 249 h 249"/>
                <a:gd name="T18" fmla="*/ 100 w 256"/>
                <a:gd name="T19" fmla="*/ 152 h 249"/>
                <a:gd name="T20" fmla="*/ 77 w 256"/>
                <a:gd name="T21" fmla="*/ 175 h 249"/>
                <a:gd name="T22" fmla="*/ 77 w 256"/>
                <a:gd name="T23" fmla="*/ 249 h 249"/>
                <a:gd name="T24" fmla="*/ 0 w 256"/>
                <a:gd name="T25" fmla="*/ 249 h 249"/>
                <a:gd name="T26" fmla="*/ 0 w 256"/>
                <a:gd name="T27"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6" h="249">
                  <a:moveTo>
                    <a:pt x="0" y="0"/>
                  </a:moveTo>
                  <a:lnTo>
                    <a:pt x="77" y="0"/>
                  </a:lnTo>
                  <a:lnTo>
                    <a:pt x="77" y="86"/>
                  </a:lnTo>
                  <a:lnTo>
                    <a:pt x="79" y="86"/>
                  </a:lnTo>
                  <a:lnTo>
                    <a:pt x="147" y="0"/>
                  </a:lnTo>
                  <a:lnTo>
                    <a:pt x="241" y="0"/>
                  </a:lnTo>
                  <a:lnTo>
                    <a:pt x="151" y="97"/>
                  </a:lnTo>
                  <a:lnTo>
                    <a:pt x="256" y="249"/>
                  </a:lnTo>
                  <a:lnTo>
                    <a:pt x="161" y="249"/>
                  </a:lnTo>
                  <a:lnTo>
                    <a:pt x="100" y="152"/>
                  </a:lnTo>
                  <a:lnTo>
                    <a:pt x="77" y="175"/>
                  </a:lnTo>
                  <a:lnTo>
                    <a:pt x="77" y="249"/>
                  </a:lnTo>
                  <a:lnTo>
                    <a:pt x="0" y="249"/>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17"/>
            <p:cNvSpPr>
              <a:spLocks/>
            </p:cNvSpPr>
            <p:nvPr userDrawn="1"/>
          </p:nvSpPr>
          <p:spPr bwMode="auto">
            <a:xfrm>
              <a:off x="8299450" y="5645150"/>
              <a:ext cx="90488" cy="100013"/>
            </a:xfrm>
            <a:custGeom>
              <a:avLst/>
              <a:gdLst>
                <a:gd name="T0" fmla="*/ 0 w 225"/>
                <a:gd name="T1" fmla="*/ 0 h 249"/>
                <a:gd name="T2" fmla="*/ 79 w 225"/>
                <a:gd name="T3" fmla="*/ 0 h 249"/>
                <a:gd name="T4" fmla="*/ 152 w 225"/>
                <a:gd name="T5" fmla="*/ 133 h 249"/>
                <a:gd name="T6" fmla="*/ 153 w 225"/>
                <a:gd name="T7" fmla="*/ 133 h 249"/>
                <a:gd name="T8" fmla="*/ 153 w 225"/>
                <a:gd name="T9" fmla="*/ 0 h 249"/>
                <a:gd name="T10" fmla="*/ 225 w 225"/>
                <a:gd name="T11" fmla="*/ 0 h 249"/>
                <a:gd name="T12" fmla="*/ 225 w 225"/>
                <a:gd name="T13" fmla="*/ 249 h 249"/>
                <a:gd name="T14" fmla="*/ 150 w 225"/>
                <a:gd name="T15" fmla="*/ 249 h 249"/>
                <a:gd name="T16" fmla="*/ 73 w 225"/>
                <a:gd name="T17" fmla="*/ 113 h 249"/>
                <a:gd name="T18" fmla="*/ 73 w 225"/>
                <a:gd name="T19" fmla="*/ 113 h 249"/>
                <a:gd name="T20" fmla="*/ 73 w 225"/>
                <a:gd name="T21" fmla="*/ 249 h 249"/>
                <a:gd name="T22" fmla="*/ 0 w 225"/>
                <a:gd name="T23" fmla="*/ 249 h 249"/>
                <a:gd name="T24" fmla="*/ 0 w 225"/>
                <a:gd name="T25"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5" h="249">
                  <a:moveTo>
                    <a:pt x="0" y="0"/>
                  </a:moveTo>
                  <a:lnTo>
                    <a:pt x="79" y="0"/>
                  </a:lnTo>
                  <a:lnTo>
                    <a:pt x="152" y="133"/>
                  </a:lnTo>
                  <a:lnTo>
                    <a:pt x="153" y="133"/>
                  </a:lnTo>
                  <a:lnTo>
                    <a:pt x="153" y="0"/>
                  </a:lnTo>
                  <a:lnTo>
                    <a:pt x="225" y="0"/>
                  </a:lnTo>
                  <a:lnTo>
                    <a:pt x="225" y="249"/>
                  </a:lnTo>
                  <a:lnTo>
                    <a:pt x="150" y="249"/>
                  </a:lnTo>
                  <a:lnTo>
                    <a:pt x="73" y="113"/>
                  </a:lnTo>
                  <a:lnTo>
                    <a:pt x="73" y="113"/>
                  </a:lnTo>
                  <a:lnTo>
                    <a:pt x="73" y="249"/>
                  </a:lnTo>
                  <a:lnTo>
                    <a:pt x="0" y="249"/>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8"/>
            <p:cNvSpPr>
              <a:spLocks noEditPoints="1"/>
            </p:cNvSpPr>
            <p:nvPr userDrawn="1"/>
          </p:nvSpPr>
          <p:spPr bwMode="auto">
            <a:xfrm>
              <a:off x="8394700" y="5643563"/>
              <a:ext cx="100013" cy="103188"/>
            </a:xfrm>
            <a:custGeom>
              <a:avLst/>
              <a:gdLst>
                <a:gd name="T0" fmla="*/ 127 w 254"/>
                <a:gd name="T1" fmla="*/ 63 h 262"/>
                <a:gd name="T2" fmla="*/ 119 w 254"/>
                <a:gd name="T3" fmla="*/ 64 h 262"/>
                <a:gd name="T4" fmla="*/ 109 w 254"/>
                <a:gd name="T5" fmla="*/ 66 h 262"/>
                <a:gd name="T6" fmla="*/ 99 w 254"/>
                <a:gd name="T7" fmla="*/ 71 h 262"/>
                <a:gd name="T8" fmla="*/ 91 w 254"/>
                <a:gd name="T9" fmla="*/ 80 h 262"/>
                <a:gd name="T10" fmla="*/ 84 w 254"/>
                <a:gd name="T11" fmla="*/ 93 h 262"/>
                <a:gd name="T12" fmla="*/ 79 w 254"/>
                <a:gd name="T13" fmla="*/ 110 h 262"/>
                <a:gd name="T14" fmla="*/ 78 w 254"/>
                <a:gd name="T15" fmla="*/ 131 h 262"/>
                <a:gd name="T16" fmla="*/ 79 w 254"/>
                <a:gd name="T17" fmla="*/ 152 h 262"/>
                <a:gd name="T18" fmla="*/ 84 w 254"/>
                <a:gd name="T19" fmla="*/ 169 h 262"/>
                <a:gd name="T20" fmla="*/ 91 w 254"/>
                <a:gd name="T21" fmla="*/ 181 h 262"/>
                <a:gd name="T22" fmla="*/ 99 w 254"/>
                <a:gd name="T23" fmla="*/ 191 h 262"/>
                <a:gd name="T24" fmla="*/ 109 w 254"/>
                <a:gd name="T25" fmla="*/ 196 h 262"/>
                <a:gd name="T26" fmla="*/ 119 w 254"/>
                <a:gd name="T27" fmla="*/ 199 h 262"/>
                <a:gd name="T28" fmla="*/ 127 w 254"/>
                <a:gd name="T29" fmla="*/ 200 h 262"/>
                <a:gd name="T30" fmla="*/ 136 w 254"/>
                <a:gd name="T31" fmla="*/ 199 h 262"/>
                <a:gd name="T32" fmla="*/ 146 w 254"/>
                <a:gd name="T33" fmla="*/ 196 h 262"/>
                <a:gd name="T34" fmla="*/ 155 w 254"/>
                <a:gd name="T35" fmla="*/ 191 h 262"/>
                <a:gd name="T36" fmla="*/ 163 w 254"/>
                <a:gd name="T37" fmla="*/ 181 h 262"/>
                <a:gd name="T38" fmla="*/ 171 w 254"/>
                <a:gd name="T39" fmla="*/ 169 h 262"/>
                <a:gd name="T40" fmla="*/ 175 w 254"/>
                <a:gd name="T41" fmla="*/ 152 h 262"/>
                <a:gd name="T42" fmla="*/ 177 w 254"/>
                <a:gd name="T43" fmla="*/ 131 h 262"/>
                <a:gd name="T44" fmla="*/ 175 w 254"/>
                <a:gd name="T45" fmla="*/ 110 h 262"/>
                <a:gd name="T46" fmla="*/ 171 w 254"/>
                <a:gd name="T47" fmla="*/ 93 h 262"/>
                <a:gd name="T48" fmla="*/ 163 w 254"/>
                <a:gd name="T49" fmla="*/ 80 h 262"/>
                <a:gd name="T50" fmla="*/ 155 w 254"/>
                <a:gd name="T51" fmla="*/ 71 h 262"/>
                <a:gd name="T52" fmla="*/ 146 w 254"/>
                <a:gd name="T53" fmla="*/ 66 h 262"/>
                <a:gd name="T54" fmla="*/ 136 w 254"/>
                <a:gd name="T55" fmla="*/ 64 h 262"/>
                <a:gd name="T56" fmla="*/ 127 w 254"/>
                <a:gd name="T57" fmla="*/ 63 h 262"/>
                <a:gd name="T58" fmla="*/ 127 w 254"/>
                <a:gd name="T59" fmla="*/ 0 h 262"/>
                <a:gd name="T60" fmla="*/ 158 w 254"/>
                <a:gd name="T61" fmla="*/ 3 h 262"/>
                <a:gd name="T62" fmla="*/ 186 w 254"/>
                <a:gd name="T63" fmla="*/ 13 h 262"/>
                <a:gd name="T64" fmla="*/ 208 w 254"/>
                <a:gd name="T65" fmla="*/ 28 h 262"/>
                <a:gd name="T66" fmla="*/ 228 w 254"/>
                <a:gd name="T67" fmla="*/ 48 h 262"/>
                <a:gd name="T68" fmla="*/ 242 w 254"/>
                <a:gd name="T69" fmla="*/ 71 h 262"/>
                <a:gd name="T70" fmla="*/ 250 w 254"/>
                <a:gd name="T71" fmla="*/ 100 h 262"/>
                <a:gd name="T72" fmla="*/ 254 w 254"/>
                <a:gd name="T73" fmla="*/ 131 h 262"/>
                <a:gd name="T74" fmla="*/ 250 w 254"/>
                <a:gd name="T75" fmla="*/ 162 h 262"/>
                <a:gd name="T76" fmla="*/ 242 w 254"/>
                <a:gd name="T77" fmla="*/ 191 h 262"/>
                <a:gd name="T78" fmla="*/ 228 w 254"/>
                <a:gd name="T79" fmla="*/ 215 h 262"/>
                <a:gd name="T80" fmla="*/ 208 w 254"/>
                <a:gd name="T81" fmla="*/ 235 h 262"/>
                <a:gd name="T82" fmla="*/ 186 w 254"/>
                <a:gd name="T83" fmla="*/ 250 h 262"/>
                <a:gd name="T84" fmla="*/ 158 w 254"/>
                <a:gd name="T85" fmla="*/ 260 h 262"/>
                <a:gd name="T86" fmla="*/ 127 w 254"/>
                <a:gd name="T87" fmla="*/ 262 h 262"/>
                <a:gd name="T88" fmla="*/ 96 w 254"/>
                <a:gd name="T89" fmla="*/ 260 h 262"/>
                <a:gd name="T90" fmla="*/ 69 w 254"/>
                <a:gd name="T91" fmla="*/ 250 h 262"/>
                <a:gd name="T92" fmla="*/ 45 w 254"/>
                <a:gd name="T93" fmla="*/ 235 h 262"/>
                <a:gd name="T94" fmla="*/ 27 w 254"/>
                <a:gd name="T95" fmla="*/ 215 h 262"/>
                <a:gd name="T96" fmla="*/ 12 w 254"/>
                <a:gd name="T97" fmla="*/ 191 h 262"/>
                <a:gd name="T98" fmla="*/ 3 w 254"/>
                <a:gd name="T99" fmla="*/ 162 h 262"/>
                <a:gd name="T100" fmla="*/ 0 w 254"/>
                <a:gd name="T101" fmla="*/ 131 h 262"/>
                <a:gd name="T102" fmla="*/ 3 w 254"/>
                <a:gd name="T103" fmla="*/ 100 h 262"/>
                <a:gd name="T104" fmla="*/ 12 w 254"/>
                <a:gd name="T105" fmla="*/ 71 h 262"/>
                <a:gd name="T106" fmla="*/ 27 w 254"/>
                <a:gd name="T107" fmla="*/ 48 h 262"/>
                <a:gd name="T108" fmla="*/ 45 w 254"/>
                <a:gd name="T109" fmla="*/ 28 h 262"/>
                <a:gd name="T110" fmla="*/ 69 w 254"/>
                <a:gd name="T111" fmla="*/ 13 h 262"/>
                <a:gd name="T112" fmla="*/ 96 w 254"/>
                <a:gd name="T113" fmla="*/ 3 h 262"/>
                <a:gd name="T114" fmla="*/ 127 w 254"/>
                <a:gd name="T115" fmla="*/ 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54" h="262">
                  <a:moveTo>
                    <a:pt x="127" y="63"/>
                  </a:moveTo>
                  <a:lnTo>
                    <a:pt x="119" y="64"/>
                  </a:lnTo>
                  <a:lnTo>
                    <a:pt x="109" y="66"/>
                  </a:lnTo>
                  <a:lnTo>
                    <a:pt x="99" y="71"/>
                  </a:lnTo>
                  <a:lnTo>
                    <a:pt x="91" y="80"/>
                  </a:lnTo>
                  <a:lnTo>
                    <a:pt x="84" y="93"/>
                  </a:lnTo>
                  <a:lnTo>
                    <a:pt x="79" y="110"/>
                  </a:lnTo>
                  <a:lnTo>
                    <a:pt x="78" y="131"/>
                  </a:lnTo>
                  <a:lnTo>
                    <a:pt x="79" y="152"/>
                  </a:lnTo>
                  <a:lnTo>
                    <a:pt x="84" y="169"/>
                  </a:lnTo>
                  <a:lnTo>
                    <a:pt x="91" y="181"/>
                  </a:lnTo>
                  <a:lnTo>
                    <a:pt x="99" y="191"/>
                  </a:lnTo>
                  <a:lnTo>
                    <a:pt x="109" y="196"/>
                  </a:lnTo>
                  <a:lnTo>
                    <a:pt x="119" y="199"/>
                  </a:lnTo>
                  <a:lnTo>
                    <a:pt x="127" y="200"/>
                  </a:lnTo>
                  <a:lnTo>
                    <a:pt x="136" y="199"/>
                  </a:lnTo>
                  <a:lnTo>
                    <a:pt x="146" y="196"/>
                  </a:lnTo>
                  <a:lnTo>
                    <a:pt x="155" y="191"/>
                  </a:lnTo>
                  <a:lnTo>
                    <a:pt x="163" y="181"/>
                  </a:lnTo>
                  <a:lnTo>
                    <a:pt x="171" y="169"/>
                  </a:lnTo>
                  <a:lnTo>
                    <a:pt x="175" y="152"/>
                  </a:lnTo>
                  <a:lnTo>
                    <a:pt x="177" y="131"/>
                  </a:lnTo>
                  <a:lnTo>
                    <a:pt x="175" y="110"/>
                  </a:lnTo>
                  <a:lnTo>
                    <a:pt x="171" y="93"/>
                  </a:lnTo>
                  <a:lnTo>
                    <a:pt x="163" y="80"/>
                  </a:lnTo>
                  <a:lnTo>
                    <a:pt x="155" y="71"/>
                  </a:lnTo>
                  <a:lnTo>
                    <a:pt x="146" y="66"/>
                  </a:lnTo>
                  <a:lnTo>
                    <a:pt x="136" y="64"/>
                  </a:lnTo>
                  <a:lnTo>
                    <a:pt x="127" y="63"/>
                  </a:lnTo>
                  <a:close/>
                  <a:moveTo>
                    <a:pt x="127" y="0"/>
                  </a:moveTo>
                  <a:lnTo>
                    <a:pt x="158" y="3"/>
                  </a:lnTo>
                  <a:lnTo>
                    <a:pt x="186" y="13"/>
                  </a:lnTo>
                  <a:lnTo>
                    <a:pt x="208" y="28"/>
                  </a:lnTo>
                  <a:lnTo>
                    <a:pt x="228" y="48"/>
                  </a:lnTo>
                  <a:lnTo>
                    <a:pt x="242" y="71"/>
                  </a:lnTo>
                  <a:lnTo>
                    <a:pt x="250" y="100"/>
                  </a:lnTo>
                  <a:lnTo>
                    <a:pt x="254" y="131"/>
                  </a:lnTo>
                  <a:lnTo>
                    <a:pt x="250" y="162"/>
                  </a:lnTo>
                  <a:lnTo>
                    <a:pt x="242" y="191"/>
                  </a:lnTo>
                  <a:lnTo>
                    <a:pt x="228" y="215"/>
                  </a:lnTo>
                  <a:lnTo>
                    <a:pt x="208" y="235"/>
                  </a:lnTo>
                  <a:lnTo>
                    <a:pt x="186" y="250"/>
                  </a:lnTo>
                  <a:lnTo>
                    <a:pt x="158" y="260"/>
                  </a:lnTo>
                  <a:lnTo>
                    <a:pt x="127" y="262"/>
                  </a:lnTo>
                  <a:lnTo>
                    <a:pt x="96" y="260"/>
                  </a:lnTo>
                  <a:lnTo>
                    <a:pt x="69" y="250"/>
                  </a:lnTo>
                  <a:lnTo>
                    <a:pt x="45" y="235"/>
                  </a:lnTo>
                  <a:lnTo>
                    <a:pt x="27" y="215"/>
                  </a:lnTo>
                  <a:lnTo>
                    <a:pt x="12" y="191"/>
                  </a:lnTo>
                  <a:lnTo>
                    <a:pt x="3" y="162"/>
                  </a:lnTo>
                  <a:lnTo>
                    <a:pt x="0" y="131"/>
                  </a:lnTo>
                  <a:lnTo>
                    <a:pt x="3" y="100"/>
                  </a:lnTo>
                  <a:lnTo>
                    <a:pt x="12" y="71"/>
                  </a:lnTo>
                  <a:lnTo>
                    <a:pt x="27" y="48"/>
                  </a:lnTo>
                  <a:lnTo>
                    <a:pt x="45" y="28"/>
                  </a:lnTo>
                  <a:lnTo>
                    <a:pt x="69" y="13"/>
                  </a:lnTo>
                  <a:lnTo>
                    <a:pt x="96" y="3"/>
                  </a:lnTo>
                  <a:lnTo>
                    <a:pt x="12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9"/>
            <p:cNvSpPr>
              <a:spLocks/>
            </p:cNvSpPr>
            <p:nvPr userDrawn="1"/>
          </p:nvSpPr>
          <p:spPr bwMode="auto">
            <a:xfrm>
              <a:off x="8489950" y="5645150"/>
              <a:ext cx="136525" cy="100013"/>
            </a:xfrm>
            <a:custGeom>
              <a:avLst/>
              <a:gdLst>
                <a:gd name="T0" fmla="*/ 0 w 342"/>
                <a:gd name="T1" fmla="*/ 0 h 249"/>
                <a:gd name="T2" fmla="*/ 76 w 342"/>
                <a:gd name="T3" fmla="*/ 0 h 249"/>
                <a:gd name="T4" fmla="*/ 106 w 342"/>
                <a:gd name="T5" fmla="*/ 154 h 249"/>
                <a:gd name="T6" fmla="*/ 107 w 342"/>
                <a:gd name="T7" fmla="*/ 154 h 249"/>
                <a:gd name="T8" fmla="*/ 137 w 342"/>
                <a:gd name="T9" fmla="*/ 0 h 249"/>
                <a:gd name="T10" fmla="*/ 205 w 342"/>
                <a:gd name="T11" fmla="*/ 0 h 249"/>
                <a:gd name="T12" fmla="*/ 234 w 342"/>
                <a:gd name="T13" fmla="*/ 155 h 249"/>
                <a:gd name="T14" fmla="*/ 235 w 342"/>
                <a:gd name="T15" fmla="*/ 155 h 249"/>
                <a:gd name="T16" fmla="*/ 266 w 342"/>
                <a:gd name="T17" fmla="*/ 0 h 249"/>
                <a:gd name="T18" fmla="*/ 342 w 342"/>
                <a:gd name="T19" fmla="*/ 0 h 249"/>
                <a:gd name="T20" fmla="*/ 272 w 342"/>
                <a:gd name="T21" fmla="*/ 249 h 249"/>
                <a:gd name="T22" fmla="*/ 196 w 342"/>
                <a:gd name="T23" fmla="*/ 249 h 249"/>
                <a:gd name="T24" fmla="*/ 170 w 342"/>
                <a:gd name="T25" fmla="*/ 97 h 249"/>
                <a:gd name="T26" fmla="*/ 169 w 342"/>
                <a:gd name="T27" fmla="*/ 97 h 249"/>
                <a:gd name="T28" fmla="*/ 143 w 342"/>
                <a:gd name="T29" fmla="*/ 249 h 249"/>
                <a:gd name="T30" fmla="*/ 67 w 342"/>
                <a:gd name="T31" fmla="*/ 249 h 249"/>
                <a:gd name="T32" fmla="*/ 0 w 342"/>
                <a:gd name="T33"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2" h="249">
                  <a:moveTo>
                    <a:pt x="0" y="0"/>
                  </a:moveTo>
                  <a:lnTo>
                    <a:pt x="76" y="0"/>
                  </a:lnTo>
                  <a:lnTo>
                    <a:pt x="106" y="154"/>
                  </a:lnTo>
                  <a:lnTo>
                    <a:pt x="107" y="154"/>
                  </a:lnTo>
                  <a:lnTo>
                    <a:pt x="137" y="0"/>
                  </a:lnTo>
                  <a:lnTo>
                    <a:pt x="205" y="0"/>
                  </a:lnTo>
                  <a:lnTo>
                    <a:pt x="234" y="155"/>
                  </a:lnTo>
                  <a:lnTo>
                    <a:pt x="235" y="155"/>
                  </a:lnTo>
                  <a:lnTo>
                    <a:pt x="266" y="0"/>
                  </a:lnTo>
                  <a:lnTo>
                    <a:pt x="342" y="0"/>
                  </a:lnTo>
                  <a:lnTo>
                    <a:pt x="272" y="249"/>
                  </a:lnTo>
                  <a:lnTo>
                    <a:pt x="196" y="249"/>
                  </a:lnTo>
                  <a:lnTo>
                    <a:pt x="170" y="97"/>
                  </a:lnTo>
                  <a:lnTo>
                    <a:pt x="169" y="97"/>
                  </a:lnTo>
                  <a:lnTo>
                    <a:pt x="143" y="249"/>
                  </a:lnTo>
                  <a:lnTo>
                    <a:pt x="67" y="249"/>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0"/>
            <p:cNvSpPr>
              <a:spLocks/>
            </p:cNvSpPr>
            <p:nvPr userDrawn="1"/>
          </p:nvSpPr>
          <p:spPr bwMode="auto">
            <a:xfrm>
              <a:off x="7543800" y="4959350"/>
              <a:ext cx="341313" cy="452438"/>
            </a:xfrm>
            <a:custGeom>
              <a:avLst/>
              <a:gdLst>
                <a:gd name="T0" fmla="*/ 486 w 859"/>
                <a:gd name="T1" fmla="*/ 4 h 1142"/>
                <a:gd name="T2" fmla="*/ 603 w 859"/>
                <a:gd name="T3" fmla="*/ 30 h 1142"/>
                <a:gd name="T4" fmla="*/ 700 w 859"/>
                <a:gd name="T5" fmla="*/ 83 h 1142"/>
                <a:gd name="T6" fmla="*/ 771 w 859"/>
                <a:gd name="T7" fmla="*/ 167 h 1142"/>
                <a:gd name="T8" fmla="*/ 809 w 859"/>
                <a:gd name="T9" fmla="*/ 292 h 1142"/>
                <a:gd name="T10" fmla="*/ 641 w 859"/>
                <a:gd name="T11" fmla="*/ 307 h 1142"/>
                <a:gd name="T12" fmla="*/ 599 w 859"/>
                <a:gd name="T13" fmla="*/ 226 h 1142"/>
                <a:gd name="T14" fmla="*/ 528 w 859"/>
                <a:gd name="T15" fmla="*/ 179 h 1142"/>
                <a:gd name="T16" fmla="*/ 442 w 859"/>
                <a:gd name="T17" fmla="*/ 160 h 1142"/>
                <a:gd name="T18" fmla="*/ 358 w 859"/>
                <a:gd name="T19" fmla="*/ 162 h 1142"/>
                <a:gd name="T20" fmla="*/ 279 w 859"/>
                <a:gd name="T21" fmla="*/ 181 h 1142"/>
                <a:gd name="T22" fmla="*/ 220 w 859"/>
                <a:gd name="T23" fmla="*/ 225 h 1142"/>
                <a:gd name="T24" fmla="*/ 197 w 859"/>
                <a:gd name="T25" fmla="*/ 298 h 1142"/>
                <a:gd name="T26" fmla="*/ 220 w 859"/>
                <a:gd name="T27" fmla="*/ 367 h 1142"/>
                <a:gd name="T28" fmla="*/ 278 w 859"/>
                <a:gd name="T29" fmla="*/ 414 h 1142"/>
                <a:gd name="T30" fmla="*/ 363 w 859"/>
                <a:gd name="T31" fmla="*/ 446 h 1142"/>
                <a:gd name="T32" fmla="*/ 461 w 859"/>
                <a:gd name="T33" fmla="*/ 471 h 1142"/>
                <a:gd name="T34" fmla="*/ 564 w 859"/>
                <a:gd name="T35" fmla="*/ 496 h 1142"/>
                <a:gd name="T36" fmla="*/ 666 w 859"/>
                <a:gd name="T37" fmla="*/ 530 h 1142"/>
                <a:gd name="T38" fmla="*/ 756 w 859"/>
                <a:gd name="T39" fmla="*/ 578 h 1142"/>
                <a:gd name="T40" fmla="*/ 823 w 859"/>
                <a:gd name="T41" fmla="*/ 651 h 1142"/>
                <a:gd name="T42" fmla="*/ 856 w 859"/>
                <a:gd name="T43" fmla="*/ 754 h 1142"/>
                <a:gd name="T44" fmla="*/ 849 w 859"/>
                <a:gd name="T45" fmla="*/ 887 h 1142"/>
                <a:gd name="T46" fmla="*/ 801 w 859"/>
                <a:gd name="T47" fmla="*/ 992 h 1142"/>
                <a:gd name="T48" fmla="*/ 721 w 859"/>
                <a:gd name="T49" fmla="*/ 1067 h 1142"/>
                <a:gd name="T50" fmla="*/ 619 w 859"/>
                <a:gd name="T51" fmla="*/ 1114 h 1142"/>
                <a:gd name="T52" fmla="*/ 506 w 859"/>
                <a:gd name="T53" fmla="*/ 1138 h 1142"/>
                <a:gd name="T54" fmla="*/ 384 w 859"/>
                <a:gd name="T55" fmla="*/ 1140 h 1142"/>
                <a:gd name="T56" fmla="*/ 257 w 859"/>
                <a:gd name="T57" fmla="*/ 1119 h 1142"/>
                <a:gd name="T58" fmla="*/ 149 w 859"/>
                <a:gd name="T59" fmla="*/ 1069 h 1142"/>
                <a:gd name="T60" fmla="*/ 64 w 859"/>
                <a:gd name="T61" fmla="*/ 988 h 1142"/>
                <a:gd name="T62" fmla="*/ 13 w 859"/>
                <a:gd name="T63" fmla="*/ 871 h 1142"/>
                <a:gd name="T64" fmla="*/ 166 w 859"/>
                <a:gd name="T65" fmla="*/ 773 h 1142"/>
                <a:gd name="T66" fmla="*/ 191 w 859"/>
                <a:gd name="T67" fmla="*/ 872 h 1142"/>
                <a:gd name="T68" fmla="*/ 253 w 859"/>
                <a:gd name="T69" fmla="*/ 939 h 1142"/>
                <a:gd name="T70" fmla="*/ 339 w 859"/>
                <a:gd name="T71" fmla="*/ 973 h 1142"/>
                <a:gd name="T72" fmla="*/ 439 w 859"/>
                <a:gd name="T73" fmla="*/ 983 h 1142"/>
                <a:gd name="T74" fmla="*/ 513 w 859"/>
                <a:gd name="T75" fmla="*/ 978 h 1142"/>
                <a:gd name="T76" fmla="*/ 588 w 859"/>
                <a:gd name="T77" fmla="*/ 958 h 1142"/>
                <a:gd name="T78" fmla="*/ 648 w 859"/>
                <a:gd name="T79" fmla="*/ 919 h 1142"/>
                <a:gd name="T80" fmla="*/ 680 w 859"/>
                <a:gd name="T81" fmla="*/ 850 h 1142"/>
                <a:gd name="T82" fmla="*/ 671 w 859"/>
                <a:gd name="T83" fmla="*/ 764 h 1142"/>
                <a:gd name="T84" fmla="*/ 619 w 859"/>
                <a:gd name="T85" fmla="*/ 704 h 1142"/>
                <a:gd name="T86" fmla="*/ 534 w 859"/>
                <a:gd name="T87" fmla="*/ 664 h 1142"/>
                <a:gd name="T88" fmla="*/ 427 w 859"/>
                <a:gd name="T89" fmla="*/ 636 h 1142"/>
                <a:gd name="T90" fmla="*/ 317 w 859"/>
                <a:gd name="T91" fmla="*/ 610 h 1142"/>
                <a:gd name="T92" fmla="*/ 215 w 859"/>
                <a:gd name="T93" fmla="*/ 576 h 1142"/>
                <a:gd name="T94" fmla="*/ 125 w 859"/>
                <a:gd name="T95" fmla="*/ 527 h 1142"/>
                <a:gd name="T96" fmla="*/ 58 w 859"/>
                <a:gd name="T97" fmla="*/ 456 h 1142"/>
                <a:gd name="T98" fmla="*/ 23 w 859"/>
                <a:gd name="T99" fmla="*/ 353 h 1142"/>
                <a:gd name="T100" fmla="*/ 31 w 859"/>
                <a:gd name="T101" fmla="*/ 230 h 1142"/>
                <a:gd name="T102" fmla="*/ 80 w 859"/>
                <a:gd name="T103" fmla="*/ 132 h 1142"/>
                <a:gd name="T104" fmla="*/ 159 w 859"/>
                <a:gd name="T105" fmla="*/ 64 h 1142"/>
                <a:gd name="T106" fmla="*/ 257 w 859"/>
                <a:gd name="T107" fmla="*/ 20 h 1142"/>
                <a:gd name="T108" fmla="*/ 364 w 859"/>
                <a:gd name="T109" fmla="*/ 2 h 1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59" h="1142">
                  <a:moveTo>
                    <a:pt x="399" y="0"/>
                  </a:moveTo>
                  <a:lnTo>
                    <a:pt x="442" y="2"/>
                  </a:lnTo>
                  <a:lnTo>
                    <a:pt x="486" y="4"/>
                  </a:lnTo>
                  <a:lnTo>
                    <a:pt x="527" y="10"/>
                  </a:lnTo>
                  <a:lnTo>
                    <a:pt x="565" y="19"/>
                  </a:lnTo>
                  <a:lnTo>
                    <a:pt x="603" y="30"/>
                  </a:lnTo>
                  <a:lnTo>
                    <a:pt x="638" y="44"/>
                  </a:lnTo>
                  <a:lnTo>
                    <a:pt x="670" y="61"/>
                  </a:lnTo>
                  <a:lnTo>
                    <a:pt x="700" y="83"/>
                  </a:lnTo>
                  <a:lnTo>
                    <a:pt x="726" y="108"/>
                  </a:lnTo>
                  <a:lnTo>
                    <a:pt x="750" y="135"/>
                  </a:lnTo>
                  <a:lnTo>
                    <a:pt x="771" y="167"/>
                  </a:lnTo>
                  <a:lnTo>
                    <a:pt x="787" y="205"/>
                  </a:lnTo>
                  <a:lnTo>
                    <a:pt x="801" y="246"/>
                  </a:lnTo>
                  <a:lnTo>
                    <a:pt x="809" y="292"/>
                  </a:lnTo>
                  <a:lnTo>
                    <a:pt x="814" y="342"/>
                  </a:lnTo>
                  <a:lnTo>
                    <a:pt x="648" y="342"/>
                  </a:lnTo>
                  <a:lnTo>
                    <a:pt x="641" y="307"/>
                  </a:lnTo>
                  <a:lnTo>
                    <a:pt x="631" y="276"/>
                  </a:lnTo>
                  <a:lnTo>
                    <a:pt x="618" y="248"/>
                  </a:lnTo>
                  <a:lnTo>
                    <a:pt x="599" y="226"/>
                  </a:lnTo>
                  <a:lnTo>
                    <a:pt x="578" y="206"/>
                  </a:lnTo>
                  <a:lnTo>
                    <a:pt x="554" y="191"/>
                  </a:lnTo>
                  <a:lnTo>
                    <a:pt x="528" y="179"/>
                  </a:lnTo>
                  <a:lnTo>
                    <a:pt x="501" y="170"/>
                  </a:lnTo>
                  <a:lnTo>
                    <a:pt x="472" y="164"/>
                  </a:lnTo>
                  <a:lnTo>
                    <a:pt x="442" y="160"/>
                  </a:lnTo>
                  <a:lnTo>
                    <a:pt x="412" y="159"/>
                  </a:lnTo>
                  <a:lnTo>
                    <a:pt x="385" y="160"/>
                  </a:lnTo>
                  <a:lnTo>
                    <a:pt x="358" y="162"/>
                  </a:lnTo>
                  <a:lnTo>
                    <a:pt x="330" y="166"/>
                  </a:lnTo>
                  <a:lnTo>
                    <a:pt x="304" y="172"/>
                  </a:lnTo>
                  <a:lnTo>
                    <a:pt x="279" y="181"/>
                  </a:lnTo>
                  <a:lnTo>
                    <a:pt x="257" y="193"/>
                  </a:lnTo>
                  <a:lnTo>
                    <a:pt x="237" y="207"/>
                  </a:lnTo>
                  <a:lnTo>
                    <a:pt x="220" y="225"/>
                  </a:lnTo>
                  <a:lnTo>
                    <a:pt x="207" y="246"/>
                  </a:lnTo>
                  <a:lnTo>
                    <a:pt x="200" y="269"/>
                  </a:lnTo>
                  <a:lnTo>
                    <a:pt x="197" y="298"/>
                  </a:lnTo>
                  <a:lnTo>
                    <a:pt x="200" y="324"/>
                  </a:lnTo>
                  <a:lnTo>
                    <a:pt x="207" y="347"/>
                  </a:lnTo>
                  <a:lnTo>
                    <a:pt x="220" y="367"/>
                  </a:lnTo>
                  <a:lnTo>
                    <a:pt x="236" y="384"/>
                  </a:lnTo>
                  <a:lnTo>
                    <a:pt x="256" y="400"/>
                  </a:lnTo>
                  <a:lnTo>
                    <a:pt x="278" y="414"/>
                  </a:lnTo>
                  <a:lnTo>
                    <a:pt x="304" y="426"/>
                  </a:lnTo>
                  <a:lnTo>
                    <a:pt x="333" y="436"/>
                  </a:lnTo>
                  <a:lnTo>
                    <a:pt x="363" y="446"/>
                  </a:lnTo>
                  <a:lnTo>
                    <a:pt x="395" y="455"/>
                  </a:lnTo>
                  <a:lnTo>
                    <a:pt x="427" y="464"/>
                  </a:lnTo>
                  <a:lnTo>
                    <a:pt x="461" y="471"/>
                  </a:lnTo>
                  <a:lnTo>
                    <a:pt x="495" y="479"/>
                  </a:lnTo>
                  <a:lnTo>
                    <a:pt x="528" y="488"/>
                  </a:lnTo>
                  <a:lnTo>
                    <a:pt x="564" y="496"/>
                  </a:lnTo>
                  <a:lnTo>
                    <a:pt x="599" y="506"/>
                  </a:lnTo>
                  <a:lnTo>
                    <a:pt x="634" y="517"/>
                  </a:lnTo>
                  <a:lnTo>
                    <a:pt x="666" y="530"/>
                  </a:lnTo>
                  <a:lnTo>
                    <a:pt x="699" y="544"/>
                  </a:lnTo>
                  <a:lnTo>
                    <a:pt x="728" y="560"/>
                  </a:lnTo>
                  <a:lnTo>
                    <a:pt x="756" y="578"/>
                  </a:lnTo>
                  <a:lnTo>
                    <a:pt x="781" y="600"/>
                  </a:lnTo>
                  <a:lnTo>
                    <a:pt x="803" y="623"/>
                  </a:lnTo>
                  <a:lnTo>
                    <a:pt x="823" y="651"/>
                  </a:lnTo>
                  <a:lnTo>
                    <a:pt x="838" y="682"/>
                  </a:lnTo>
                  <a:lnTo>
                    <a:pt x="849" y="717"/>
                  </a:lnTo>
                  <a:lnTo>
                    <a:pt x="856" y="754"/>
                  </a:lnTo>
                  <a:lnTo>
                    <a:pt x="859" y="798"/>
                  </a:lnTo>
                  <a:lnTo>
                    <a:pt x="856" y="844"/>
                  </a:lnTo>
                  <a:lnTo>
                    <a:pt x="849" y="887"/>
                  </a:lnTo>
                  <a:lnTo>
                    <a:pt x="837" y="926"/>
                  </a:lnTo>
                  <a:lnTo>
                    <a:pt x="820" y="961"/>
                  </a:lnTo>
                  <a:lnTo>
                    <a:pt x="801" y="992"/>
                  </a:lnTo>
                  <a:lnTo>
                    <a:pt x="777" y="1021"/>
                  </a:lnTo>
                  <a:lnTo>
                    <a:pt x="751" y="1046"/>
                  </a:lnTo>
                  <a:lnTo>
                    <a:pt x="721" y="1067"/>
                  </a:lnTo>
                  <a:lnTo>
                    <a:pt x="689" y="1086"/>
                  </a:lnTo>
                  <a:lnTo>
                    <a:pt x="655" y="1100"/>
                  </a:lnTo>
                  <a:lnTo>
                    <a:pt x="619" y="1114"/>
                  </a:lnTo>
                  <a:lnTo>
                    <a:pt x="583" y="1124"/>
                  </a:lnTo>
                  <a:lnTo>
                    <a:pt x="544" y="1132"/>
                  </a:lnTo>
                  <a:lnTo>
                    <a:pt x="506" y="1138"/>
                  </a:lnTo>
                  <a:lnTo>
                    <a:pt x="467" y="1140"/>
                  </a:lnTo>
                  <a:lnTo>
                    <a:pt x="429" y="1142"/>
                  </a:lnTo>
                  <a:lnTo>
                    <a:pt x="384" y="1140"/>
                  </a:lnTo>
                  <a:lnTo>
                    <a:pt x="339" y="1137"/>
                  </a:lnTo>
                  <a:lnTo>
                    <a:pt x="297" y="1129"/>
                  </a:lnTo>
                  <a:lnTo>
                    <a:pt x="257" y="1119"/>
                  </a:lnTo>
                  <a:lnTo>
                    <a:pt x="218" y="1105"/>
                  </a:lnTo>
                  <a:lnTo>
                    <a:pt x="182" y="1089"/>
                  </a:lnTo>
                  <a:lnTo>
                    <a:pt x="149" y="1069"/>
                  </a:lnTo>
                  <a:lnTo>
                    <a:pt x="118" y="1046"/>
                  </a:lnTo>
                  <a:lnTo>
                    <a:pt x="89" y="1020"/>
                  </a:lnTo>
                  <a:lnTo>
                    <a:pt x="64" y="988"/>
                  </a:lnTo>
                  <a:lnTo>
                    <a:pt x="43" y="953"/>
                  </a:lnTo>
                  <a:lnTo>
                    <a:pt x="26" y="915"/>
                  </a:lnTo>
                  <a:lnTo>
                    <a:pt x="13" y="871"/>
                  </a:lnTo>
                  <a:lnTo>
                    <a:pt x="3" y="824"/>
                  </a:lnTo>
                  <a:lnTo>
                    <a:pt x="0" y="773"/>
                  </a:lnTo>
                  <a:lnTo>
                    <a:pt x="166" y="773"/>
                  </a:lnTo>
                  <a:lnTo>
                    <a:pt x="170" y="810"/>
                  </a:lnTo>
                  <a:lnTo>
                    <a:pt x="179" y="844"/>
                  </a:lnTo>
                  <a:lnTo>
                    <a:pt x="191" y="872"/>
                  </a:lnTo>
                  <a:lnTo>
                    <a:pt x="209" y="899"/>
                  </a:lnTo>
                  <a:lnTo>
                    <a:pt x="230" y="920"/>
                  </a:lnTo>
                  <a:lnTo>
                    <a:pt x="253" y="939"/>
                  </a:lnTo>
                  <a:lnTo>
                    <a:pt x="279" y="952"/>
                  </a:lnTo>
                  <a:lnTo>
                    <a:pt x="308" y="965"/>
                  </a:lnTo>
                  <a:lnTo>
                    <a:pt x="339" y="973"/>
                  </a:lnTo>
                  <a:lnTo>
                    <a:pt x="370" y="978"/>
                  </a:lnTo>
                  <a:lnTo>
                    <a:pt x="404" y="982"/>
                  </a:lnTo>
                  <a:lnTo>
                    <a:pt x="439" y="983"/>
                  </a:lnTo>
                  <a:lnTo>
                    <a:pt x="462" y="983"/>
                  </a:lnTo>
                  <a:lnTo>
                    <a:pt x="488" y="981"/>
                  </a:lnTo>
                  <a:lnTo>
                    <a:pt x="513" y="978"/>
                  </a:lnTo>
                  <a:lnTo>
                    <a:pt x="539" y="973"/>
                  </a:lnTo>
                  <a:lnTo>
                    <a:pt x="564" y="967"/>
                  </a:lnTo>
                  <a:lnTo>
                    <a:pt x="588" y="958"/>
                  </a:lnTo>
                  <a:lnTo>
                    <a:pt x="610" y="947"/>
                  </a:lnTo>
                  <a:lnTo>
                    <a:pt x="630" y="935"/>
                  </a:lnTo>
                  <a:lnTo>
                    <a:pt x="648" y="919"/>
                  </a:lnTo>
                  <a:lnTo>
                    <a:pt x="662" y="899"/>
                  </a:lnTo>
                  <a:lnTo>
                    <a:pt x="674" y="876"/>
                  </a:lnTo>
                  <a:lnTo>
                    <a:pt x="680" y="850"/>
                  </a:lnTo>
                  <a:lnTo>
                    <a:pt x="682" y="821"/>
                  </a:lnTo>
                  <a:lnTo>
                    <a:pt x="680" y="790"/>
                  </a:lnTo>
                  <a:lnTo>
                    <a:pt x="671" y="764"/>
                  </a:lnTo>
                  <a:lnTo>
                    <a:pt x="659" y="742"/>
                  </a:lnTo>
                  <a:lnTo>
                    <a:pt x="641" y="722"/>
                  </a:lnTo>
                  <a:lnTo>
                    <a:pt x="619" y="704"/>
                  </a:lnTo>
                  <a:lnTo>
                    <a:pt x="594" y="689"/>
                  </a:lnTo>
                  <a:lnTo>
                    <a:pt x="565" y="676"/>
                  </a:lnTo>
                  <a:lnTo>
                    <a:pt x="534" y="664"/>
                  </a:lnTo>
                  <a:lnTo>
                    <a:pt x="501" y="654"/>
                  </a:lnTo>
                  <a:lnTo>
                    <a:pt x="465" y="644"/>
                  </a:lnTo>
                  <a:lnTo>
                    <a:pt x="427" y="636"/>
                  </a:lnTo>
                  <a:lnTo>
                    <a:pt x="390" y="627"/>
                  </a:lnTo>
                  <a:lnTo>
                    <a:pt x="352" y="618"/>
                  </a:lnTo>
                  <a:lnTo>
                    <a:pt x="317" y="610"/>
                  </a:lnTo>
                  <a:lnTo>
                    <a:pt x="282" y="600"/>
                  </a:lnTo>
                  <a:lnTo>
                    <a:pt x="247" y="588"/>
                  </a:lnTo>
                  <a:lnTo>
                    <a:pt x="215" y="576"/>
                  </a:lnTo>
                  <a:lnTo>
                    <a:pt x="182" y="562"/>
                  </a:lnTo>
                  <a:lnTo>
                    <a:pt x="153" y="546"/>
                  </a:lnTo>
                  <a:lnTo>
                    <a:pt x="125" y="527"/>
                  </a:lnTo>
                  <a:lnTo>
                    <a:pt x="99" y="506"/>
                  </a:lnTo>
                  <a:lnTo>
                    <a:pt x="77" y="483"/>
                  </a:lnTo>
                  <a:lnTo>
                    <a:pt x="58" y="456"/>
                  </a:lnTo>
                  <a:lnTo>
                    <a:pt x="42" y="425"/>
                  </a:lnTo>
                  <a:lnTo>
                    <a:pt x="31" y="392"/>
                  </a:lnTo>
                  <a:lnTo>
                    <a:pt x="23" y="353"/>
                  </a:lnTo>
                  <a:lnTo>
                    <a:pt x="21" y="311"/>
                  </a:lnTo>
                  <a:lnTo>
                    <a:pt x="23" y="268"/>
                  </a:lnTo>
                  <a:lnTo>
                    <a:pt x="31" y="230"/>
                  </a:lnTo>
                  <a:lnTo>
                    <a:pt x="43" y="193"/>
                  </a:lnTo>
                  <a:lnTo>
                    <a:pt x="59" y="161"/>
                  </a:lnTo>
                  <a:lnTo>
                    <a:pt x="80" y="132"/>
                  </a:lnTo>
                  <a:lnTo>
                    <a:pt x="103" y="106"/>
                  </a:lnTo>
                  <a:lnTo>
                    <a:pt x="130" y="84"/>
                  </a:lnTo>
                  <a:lnTo>
                    <a:pt x="159" y="64"/>
                  </a:lnTo>
                  <a:lnTo>
                    <a:pt x="190" y="46"/>
                  </a:lnTo>
                  <a:lnTo>
                    <a:pt x="222" y="32"/>
                  </a:lnTo>
                  <a:lnTo>
                    <a:pt x="257" y="20"/>
                  </a:lnTo>
                  <a:lnTo>
                    <a:pt x="292" y="12"/>
                  </a:lnTo>
                  <a:lnTo>
                    <a:pt x="328" y="5"/>
                  </a:lnTo>
                  <a:lnTo>
                    <a:pt x="364" y="2"/>
                  </a:lnTo>
                  <a:lnTo>
                    <a:pt x="399"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1"/>
            <p:cNvSpPr>
              <a:spLocks noEditPoints="1"/>
            </p:cNvSpPr>
            <p:nvPr userDrawn="1"/>
          </p:nvSpPr>
          <p:spPr bwMode="auto">
            <a:xfrm>
              <a:off x="7897813" y="4959350"/>
              <a:ext cx="377825" cy="452438"/>
            </a:xfrm>
            <a:custGeom>
              <a:avLst/>
              <a:gdLst>
                <a:gd name="T0" fmla="*/ 631 w 951"/>
                <a:gd name="T1" fmla="*/ 580 h 1142"/>
                <a:gd name="T2" fmla="*/ 531 w 951"/>
                <a:gd name="T3" fmla="*/ 605 h 1142"/>
                <a:gd name="T4" fmla="*/ 418 w 951"/>
                <a:gd name="T5" fmla="*/ 621 h 1142"/>
                <a:gd name="T6" fmla="*/ 322 w 951"/>
                <a:gd name="T7" fmla="*/ 641 h 1142"/>
                <a:gd name="T8" fmla="*/ 248 w 951"/>
                <a:gd name="T9" fmla="*/ 676 h 1142"/>
                <a:gd name="T10" fmla="*/ 197 w 951"/>
                <a:gd name="T11" fmla="*/ 733 h 1142"/>
                <a:gd name="T12" fmla="*/ 177 w 951"/>
                <a:gd name="T13" fmla="*/ 823 h 1142"/>
                <a:gd name="T14" fmla="*/ 195 w 951"/>
                <a:gd name="T15" fmla="*/ 904 h 1142"/>
                <a:gd name="T16" fmla="*/ 246 w 951"/>
                <a:gd name="T17" fmla="*/ 953 h 1142"/>
                <a:gd name="T18" fmla="*/ 318 w 951"/>
                <a:gd name="T19" fmla="*/ 978 h 1142"/>
                <a:gd name="T20" fmla="*/ 420 w 951"/>
                <a:gd name="T21" fmla="*/ 981 h 1142"/>
                <a:gd name="T22" fmla="*/ 540 w 951"/>
                <a:gd name="T23" fmla="*/ 947 h 1142"/>
                <a:gd name="T24" fmla="*/ 621 w 951"/>
                <a:gd name="T25" fmla="*/ 885 h 1142"/>
                <a:gd name="T26" fmla="*/ 667 w 951"/>
                <a:gd name="T27" fmla="*/ 810 h 1142"/>
                <a:gd name="T28" fmla="*/ 682 w 951"/>
                <a:gd name="T29" fmla="*/ 737 h 1142"/>
                <a:gd name="T30" fmla="*/ 502 w 951"/>
                <a:gd name="T31" fmla="*/ 0 h 1142"/>
                <a:gd name="T32" fmla="*/ 604 w 951"/>
                <a:gd name="T33" fmla="*/ 12 h 1142"/>
                <a:gd name="T34" fmla="*/ 699 w 951"/>
                <a:gd name="T35" fmla="*/ 40 h 1142"/>
                <a:gd name="T36" fmla="*/ 776 w 951"/>
                <a:gd name="T37" fmla="*/ 93 h 1142"/>
                <a:gd name="T38" fmla="*/ 828 w 951"/>
                <a:gd name="T39" fmla="*/ 177 h 1142"/>
                <a:gd name="T40" fmla="*/ 848 w 951"/>
                <a:gd name="T41" fmla="*/ 299 h 1142"/>
                <a:gd name="T42" fmla="*/ 849 w 951"/>
                <a:gd name="T43" fmla="*/ 916 h 1142"/>
                <a:gd name="T44" fmla="*/ 861 w 951"/>
                <a:gd name="T45" fmla="*/ 967 h 1142"/>
                <a:gd name="T46" fmla="*/ 900 w 951"/>
                <a:gd name="T47" fmla="*/ 983 h 1142"/>
                <a:gd name="T48" fmla="*/ 951 w 951"/>
                <a:gd name="T49" fmla="*/ 972 h 1142"/>
                <a:gd name="T50" fmla="*/ 900 w 951"/>
                <a:gd name="T51" fmla="*/ 1134 h 1142"/>
                <a:gd name="T52" fmla="*/ 805 w 951"/>
                <a:gd name="T53" fmla="*/ 1139 h 1142"/>
                <a:gd name="T54" fmla="*/ 739 w 951"/>
                <a:gd name="T55" fmla="*/ 1110 h 1142"/>
                <a:gd name="T56" fmla="*/ 699 w 951"/>
                <a:gd name="T57" fmla="*/ 1042 h 1142"/>
                <a:gd name="T58" fmla="*/ 655 w 951"/>
                <a:gd name="T59" fmla="*/ 1013 h 1142"/>
                <a:gd name="T60" fmla="*/ 531 w 951"/>
                <a:gd name="T61" fmla="*/ 1100 h 1142"/>
                <a:gd name="T62" fmla="*/ 387 w 951"/>
                <a:gd name="T63" fmla="*/ 1139 h 1142"/>
                <a:gd name="T64" fmla="*/ 253 w 951"/>
                <a:gd name="T65" fmla="*/ 1135 h 1142"/>
                <a:gd name="T66" fmla="*/ 144 w 951"/>
                <a:gd name="T67" fmla="*/ 1100 h 1142"/>
                <a:gd name="T68" fmla="*/ 61 w 951"/>
                <a:gd name="T69" fmla="*/ 1032 h 1142"/>
                <a:gd name="T70" fmla="*/ 11 w 951"/>
                <a:gd name="T71" fmla="*/ 927 h 1142"/>
                <a:gd name="T72" fmla="*/ 3 w 951"/>
                <a:gd name="T73" fmla="*/ 789 h 1142"/>
                <a:gd name="T74" fmla="*/ 34 w 951"/>
                <a:gd name="T75" fmla="*/ 676 h 1142"/>
                <a:gd name="T76" fmla="*/ 95 w 951"/>
                <a:gd name="T77" fmla="*/ 598 h 1142"/>
                <a:gd name="T78" fmla="*/ 178 w 951"/>
                <a:gd name="T79" fmla="*/ 549 h 1142"/>
                <a:gd name="T80" fmla="*/ 275 w 951"/>
                <a:gd name="T81" fmla="*/ 516 h 1142"/>
                <a:gd name="T82" fmla="*/ 382 w 951"/>
                <a:gd name="T83" fmla="*/ 493 h 1142"/>
                <a:gd name="T84" fmla="*/ 491 w 951"/>
                <a:gd name="T85" fmla="*/ 475 h 1142"/>
                <a:gd name="T86" fmla="*/ 582 w 951"/>
                <a:gd name="T87" fmla="*/ 456 h 1142"/>
                <a:gd name="T88" fmla="*/ 648 w 951"/>
                <a:gd name="T89" fmla="*/ 424 h 1142"/>
                <a:gd name="T90" fmla="*/ 682 w 951"/>
                <a:gd name="T91" fmla="*/ 367 h 1142"/>
                <a:gd name="T92" fmla="*/ 675 w 951"/>
                <a:gd name="T93" fmla="*/ 277 h 1142"/>
                <a:gd name="T94" fmla="*/ 638 w 951"/>
                <a:gd name="T95" fmla="*/ 212 h 1142"/>
                <a:gd name="T96" fmla="*/ 580 w 951"/>
                <a:gd name="T97" fmla="*/ 176 h 1142"/>
                <a:gd name="T98" fmla="*/ 507 w 951"/>
                <a:gd name="T99" fmla="*/ 161 h 1142"/>
                <a:gd name="T100" fmla="*/ 424 w 951"/>
                <a:gd name="T101" fmla="*/ 160 h 1142"/>
                <a:gd name="T102" fmla="*/ 332 w 951"/>
                <a:gd name="T103" fmla="*/ 176 h 1142"/>
                <a:gd name="T104" fmla="*/ 261 w 951"/>
                <a:gd name="T105" fmla="*/ 220 h 1142"/>
                <a:gd name="T106" fmla="*/ 218 w 951"/>
                <a:gd name="T107" fmla="*/ 294 h 1142"/>
                <a:gd name="T108" fmla="*/ 40 w 951"/>
                <a:gd name="T109" fmla="*/ 365 h 1142"/>
                <a:gd name="T110" fmla="*/ 66 w 951"/>
                <a:gd name="T111" fmla="*/ 223 h 1142"/>
                <a:gd name="T112" fmla="*/ 129 w 951"/>
                <a:gd name="T113" fmla="*/ 120 h 1142"/>
                <a:gd name="T114" fmla="*/ 223 w 951"/>
                <a:gd name="T115" fmla="*/ 51 h 1142"/>
                <a:gd name="T116" fmla="*/ 338 w 951"/>
                <a:gd name="T117" fmla="*/ 13 h 1142"/>
                <a:gd name="T118" fmla="*/ 469 w 951"/>
                <a:gd name="T119" fmla="*/ 0 h 1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51" h="1142">
                  <a:moveTo>
                    <a:pt x="682" y="554"/>
                  </a:moveTo>
                  <a:lnTo>
                    <a:pt x="658" y="569"/>
                  </a:lnTo>
                  <a:lnTo>
                    <a:pt x="631" y="580"/>
                  </a:lnTo>
                  <a:lnTo>
                    <a:pt x="599" y="590"/>
                  </a:lnTo>
                  <a:lnTo>
                    <a:pt x="566" y="597"/>
                  </a:lnTo>
                  <a:lnTo>
                    <a:pt x="531" y="605"/>
                  </a:lnTo>
                  <a:lnTo>
                    <a:pt x="494" y="610"/>
                  </a:lnTo>
                  <a:lnTo>
                    <a:pt x="455" y="615"/>
                  </a:lnTo>
                  <a:lnTo>
                    <a:pt x="418" y="621"/>
                  </a:lnTo>
                  <a:lnTo>
                    <a:pt x="381" y="627"/>
                  </a:lnTo>
                  <a:lnTo>
                    <a:pt x="351" y="633"/>
                  </a:lnTo>
                  <a:lnTo>
                    <a:pt x="322" y="641"/>
                  </a:lnTo>
                  <a:lnTo>
                    <a:pt x="296" y="651"/>
                  </a:lnTo>
                  <a:lnTo>
                    <a:pt x="271" y="662"/>
                  </a:lnTo>
                  <a:lnTo>
                    <a:pt x="248" y="676"/>
                  </a:lnTo>
                  <a:lnTo>
                    <a:pt x="228" y="692"/>
                  </a:lnTo>
                  <a:lnTo>
                    <a:pt x="210" y="711"/>
                  </a:lnTo>
                  <a:lnTo>
                    <a:pt x="197" y="733"/>
                  </a:lnTo>
                  <a:lnTo>
                    <a:pt x="185" y="759"/>
                  </a:lnTo>
                  <a:lnTo>
                    <a:pt x="179" y="789"/>
                  </a:lnTo>
                  <a:lnTo>
                    <a:pt x="177" y="823"/>
                  </a:lnTo>
                  <a:lnTo>
                    <a:pt x="179" y="854"/>
                  </a:lnTo>
                  <a:lnTo>
                    <a:pt x="185" y="880"/>
                  </a:lnTo>
                  <a:lnTo>
                    <a:pt x="195" y="904"/>
                  </a:lnTo>
                  <a:lnTo>
                    <a:pt x="210" y="924"/>
                  </a:lnTo>
                  <a:lnTo>
                    <a:pt x="226" y="940"/>
                  </a:lnTo>
                  <a:lnTo>
                    <a:pt x="246" y="953"/>
                  </a:lnTo>
                  <a:lnTo>
                    <a:pt x="269" y="965"/>
                  </a:lnTo>
                  <a:lnTo>
                    <a:pt x="292" y="973"/>
                  </a:lnTo>
                  <a:lnTo>
                    <a:pt x="318" y="978"/>
                  </a:lnTo>
                  <a:lnTo>
                    <a:pt x="345" y="982"/>
                  </a:lnTo>
                  <a:lnTo>
                    <a:pt x="372" y="983"/>
                  </a:lnTo>
                  <a:lnTo>
                    <a:pt x="420" y="981"/>
                  </a:lnTo>
                  <a:lnTo>
                    <a:pt x="464" y="973"/>
                  </a:lnTo>
                  <a:lnTo>
                    <a:pt x="504" y="962"/>
                  </a:lnTo>
                  <a:lnTo>
                    <a:pt x="540" y="947"/>
                  </a:lnTo>
                  <a:lnTo>
                    <a:pt x="570" y="929"/>
                  </a:lnTo>
                  <a:lnTo>
                    <a:pt x="597" y="909"/>
                  </a:lnTo>
                  <a:lnTo>
                    <a:pt x="621" y="885"/>
                  </a:lnTo>
                  <a:lnTo>
                    <a:pt x="639" y="861"/>
                  </a:lnTo>
                  <a:lnTo>
                    <a:pt x="655" y="836"/>
                  </a:lnTo>
                  <a:lnTo>
                    <a:pt x="667" y="810"/>
                  </a:lnTo>
                  <a:lnTo>
                    <a:pt x="675" y="785"/>
                  </a:lnTo>
                  <a:lnTo>
                    <a:pt x="680" y="760"/>
                  </a:lnTo>
                  <a:lnTo>
                    <a:pt x="682" y="737"/>
                  </a:lnTo>
                  <a:lnTo>
                    <a:pt x="682" y="554"/>
                  </a:lnTo>
                  <a:close/>
                  <a:moveTo>
                    <a:pt x="469" y="0"/>
                  </a:moveTo>
                  <a:lnTo>
                    <a:pt x="502" y="0"/>
                  </a:lnTo>
                  <a:lnTo>
                    <a:pt x="537" y="3"/>
                  </a:lnTo>
                  <a:lnTo>
                    <a:pt x="571" y="7"/>
                  </a:lnTo>
                  <a:lnTo>
                    <a:pt x="604" y="12"/>
                  </a:lnTo>
                  <a:lnTo>
                    <a:pt x="637" y="18"/>
                  </a:lnTo>
                  <a:lnTo>
                    <a:pt x="669" y="28"/>
                  </a:lnTo>
                  <a:lnTo>
                    <a:pt x="699" y="40"/>
                  </a:lnTo>
                  <a:lnTo>
                    <a:pt x="726" y="54"/>
                  </a:lnTo>
                  <a:lnTo>
                    <a:pt x="752" y="73"/>
                  </a:lnTo>
                  <a:lnTo>
                    <a:pt x="776" y="93"/>
                  </a:lnTo>
                  <a:lnTo>
                    <a:pt x="797" y="117"/>
                  </a:lnTo>
                  <a:lnTo>
                    <a:pt x="815" y="145"/>
                  </a:lnTo>
                  <a:lnTo>
                    <a:pt x="828" y="177"/>
                  </a:lnTo>
                  <a:lnTo>
                    <a:pt x="840" y="213"/>
                  </a:lnTo>
                  <a:lnTo>
                    <a:pt x="846" y="255"/>
                  </a:lnTo>
                  <a:lnTo>
                    <a:pt x="848" y="299"/>
                  </a:lnTo>
                  <a:lnTo>
                    <a:pt x="848" y="861"/>
                  </a:lnTo>
                  <a:lnTo>
                    <a:pt x="848" y="890"/>
                  </a:lnTo>
                  <a:lnTo>
                    <a:pt x="849" y="916"/>
                  </a:lnTo>
                  <a:lnTo>
                    <a:pt x="851" y="937"/>
                  </a:lnTo>
                  <a:lnTo>
                    <a:pt x="854" y="953"/>
                  </a:lnTo>
                  <a:lnTo>
                    <a:pt x="861" y="967"/>
                  </a:lnTo>
                  <a:lnTo>
                    <a:pt x="871" y="976"/>
                  </a:lnTo>
                  <a:lnTo>
                    <a:pt x="883" y="981"/>
                  </a:lnTo>
                  <a:lnTo>
                    <a:pt x="900" y="983"/>
                  </a:lnTo>
                  <a:lnTo>
                    <a:pt x="915" y="982"/>
                  </a:lnTo>
                  <a:lnTo>
                    <a:pt x="933" y="980"/>
                  </a:lnTo>
                  <a:lnTo>
                    <a:pt x="951" y="972"/>
                  </a:lnTo>
                  <a:lnTo>
                    <a:pt x="951" y="1112"/>
                  </a:lnTo>
                  <a:lnTo>
                    <a:pt x="928" y="1124"/>
                  </a:lnTo>
                  <a:lnTo>
                    <a:pt x="900" y="1134"/>
                  </a:lnTo>
                  <a:lnTo>
                    <a:pt x="869" y="1139"/>
                  </a:lnTo>
                  <a:lnTo>
                    <a:pt x="832" y="1142"/>
                  </a:lnTo>
                  <a:lnTo>
                    <a:pt x="805" y="1139"/>
                  </a:lnTo>
                  <a:lnTo>
                    <a:pt x="780" y="1134"/>
                  </a:lnTo>
                  <a:lnTo>
                    <a:pt x="757" y="1124"/>
                  </a:lnTo>
                  <a:lnTo>
                    <a:pt x="739" y="1110"/>
                  </a:lnTo>
                  <a:lnTo>
                    <a:pt x="721" y="1092"/>
                  </a:lnTo>
                  <a:lnTo>
                    <a:pt x="709" y="1069"/>
                  </a:lnTo>
                  <a:lnTo>
                    <a:pt x="699" y="1042"/>
                  </a:lnTo>
                  <a:lnTo>
                    <a:pt x="694" y="1010"/>
                  </a:lnTo>
                  <a:lnTo>
                    <a:pt x="692" y="972"/>
                  </a:lnTo>
                  <a:lnTo>
                    <a:pt x="655" y="1013"/>
                  </a:lnTo>
                  <a:lnTo>
                    <a:pt x="617" y="1048"/>
                  </a:lnTo>
                  <a:lnTo>
                    <a:pt x="576" y="1077"/>
                  </a:lnTo>
                  <a:lnTo>
                    <a:pt x="531" y="1100"/>
                  </a:lnTo>
                  <a:lnTo>
                    <a:pt x="485" y="1119"/>
                  </a:lnTo>
                  <a:lnTo>
                    <a:pt x="438" y="1132"/>
                  </a:lnTo>
                  <a:lnTo>
                    <a:pt x="387" y="1139"/>
                  </a:lnTo>
                  <a:lnTo>
                    <a:pt x="336" y="1142"/>
                  </a:lnTo>
                  <a:lnTo>
                    <a:pt x="294" y="1140"/>
                  </a:lnTo>
                  <a:lnTo>
                    <a:pt x="253" y="1135"/>
                  </a:lnTo>
                  <a:lnTo>
                    <a:pt x="214" y="1127"/>
                  </a:lnTo>
                  <a:lnTo>
                    <a:pt x="178" y="1115"/>
                  </a:lnTo>
                  <a:lnTo>
                    <a:pt x="144" y="1100"/>
                  </a:lnTo>
                  <a:lnTo>
                    <a:pt x="113" y="1081"/>
                  </a:lnTo>
                  <a:lnTo>
                    <a:pt x="85" y="1058"/>
                  </a:lnTo>
                  <a:lnTo>
                    <a:pt x="61" y="1032"/>
                  </a:lnTo>
                  <a:lnTo>
                    <a:pt x="40" y="1001"/>
                  </a:lnTo>
                  <a:lnTo>
                    <a:pt x="22" y="966"/>
                  </a:lnTo>
                  <a:lnTo>
                    <a:pt x="11" y="927"/>
                  </a:lnTo>
                  <a:lnTo>
                    <a:pt x="3" y="884"/>
                  </a:lnTo>
                  <a:lnTo>
                    <a:pt x="0" y="835"/>
                  </a:lnTo>
                  <a:lnTo>
                    <a:pt x="3" y="789"/>
                  </a:lnTo>
                  <a:lnTo>
                    <a:pt x="9" y="747"/>
                  </a:lnTo>
                  <a:lnTo>
                    <a:pt x="20" y="709"/>
                  </a:lnTo>
                  <a:lnTo>
                    <a:pt x="34" y="676"/>
                  </a:lnTo>
                  <a:lnTo>
                    <a:pt x="51" y="647"/>
                  </a:lnTo>
                  <a:lnTo>
                    <a:pt x="71" y="621"/>
                  </a:lnTo>
                  <a:lnTo>
                    <a:pt x="95" y="598"/>
                  </a:lnTo>
                  <a:lnTo>
                    <a:pt x="121" y="580"/>
                  </a:lnTo>
                  <a:lnTo>
                    <a:pt x="148" y="562"/>
                  </a:lnTo>
                  <a:lnTo>
                    <a:pt x="178" y="549"/>
                  </a:lnTo>
                  <a:lnTo>
                    <a:pt x="209" y="536"/>
                  </a:lnTo>
                  <a:lnTo>
                    <a:pt x="241" y="525"/>
                  </a:lnTo>
                  <a:lnTo>
                    <a:pt x="275" y="516"/>
                  </a:lnTo>
                  <a:lnTo>
                    <a:pt x="308" y="507"/>
                  </a:lnTo>
                  <a:lnTo>
                    <a:pt x="343" y="500"/>
                  </a:lnTo>
                  <a:lnTo>
                    <a:pt x="382" y="493"/>
                  </a:lnTo>
                  <a:lnTo>
                    <a:pt x="420" y="486"/>
                  </a:lnTo>
                  <a:lnTo>
                    <a:pt x="456" y="481"/>
                  </a:lnTo>
                  <a:lnTo>
                    <a:pt x="491" y="475"/>
                  </a:lnTo>
                  <a:lnTo>
                    <a:pt x="524" y="470"/>
                  </a:lnTo>
                  <a:lnTo>
                    <a:pt x="555" y="464"/>
                  </a:lnTo>
                  <a:lnTo>
                    <a:pt x="582" y="456"/>
                  </a:lnTo>
                  <a:lnTo>
                    <a:pt x="607" y="448"/>
                  </a:lnTo>
                  <a:lnTo>
                    <a:pt x="629" y="438"/>
                  </a:lnTo>
                  <a:lnTo>
                    <a:pt x="648" y="424"/>
                  </a:lnTo>
                  <a:lnTo>
                    <a:pt x="663" y="408"/>
                  </a:lnTo>
                  <a:lnTo>
                    <a:pt x="674" y="389"/>
                  </a:lnTo>
                  <a:lnTo>
                    <a:pt x="682" y="367"/>
                  </a:lnTo>
                  <a:lnTo>
                    <a:pt x="684" y="341"/>
                  </a:lnTo>
                  <a:lnTo>
                    <a:pt x="682" y="307"/>
                  </a:lnTo>
                  <a:lnTo>
                    <a:pt x="675" y="277"/>
                  </a:lnTo>
                  <a:lnTo>
                    <a:pt x="667" y="252"/>
                  </a:lnTo>
                  <a:lnTo>
                    <a:pt x="654" y="230"/>
                  </a:lnTo>
                  <a:lnTo>
                    <a:pt x="638" y="212"/>
                  </a:lnTo>
                  <a:lnTo>
                    <a:pt x="621" y="197"/>
                  </a:lnTo>
                  <a:lnTo>
                    <a:pt x="601" y="185"/>
                  </a:lnTo>
                  <a:lnTo>
                    <a:pt x="580" y="176"/>
                  </a:lnTo>
                  <a:lnTo>
                    <a:pt x="556" y="169"/>
                  </a:lnTo>
                  <a:lnTo>
                    <a:pt x="532" y="164"/>
                  </a:lnTo>
                  <a:lnTo>
                    <a:pt x="507" y="161"/>
                  </a:lnTo>
                  <a:lnTo>
                    <a:pt x="483" y="159"/>
                  </a:lnTo>
                  <a:lnTo>
                    <a:pt x="459" y="159"/>
                  </a:lnTo>
                  <a:lnTo>
                    <a:pt x="424" y="160"/>
                  </a:lnTo>
                  <a:lnTo>
                    <a:pt x="392" y="162"/>
                  </a:lnTo>
                  <a:lnTo>
                    <a:pt x="361" y="169"/>
                  </a:lnTo>
                  <a:lnTo>
                    <a:pt x="332" y="176"/>
                  </a:lnTo>
                  <a:lnTo>
                    <a:pt x="306" y="187"/>
                  </a:lnTo>
                  <a:lnTo>
                    <a:pt x="282" y="202"/>
                  </a:lnTo>
                  <a:lnTo>
                    <a:pt x="261" y="220"/>
                  </a:lnTo>
                  <a:lnTo>
                    <a:pt x="244" y="241"/>
                  </a:lnTo>
                  <a:lnTo>
                    <a:pt x="229" y="266"/>
                  </a:lnTo>
                  <a:lnTo>
                    <a:pt x="218" y="294"/>
                  </a:lnTo>
                  <a:lnTo>
                    <a:pt x="210" y="328"/>
                  </a:lnTo>
                  <a:lnTo>
                    <a:pt x="206" y="365"/>
                  </a:lnTo>
                  <a:lnTo>
                    <a:pt x="40" y="365"/>
                  </a:lnTo>
                  <a:lnTo>
                    <a:pt x="44" y="313"/>
                  </a:lnTo>
                  <a:lnTo>
                    <a:pt x="52" y="267"/>
                  </a:lnTo>
                  <a:lnTo>
                    <a:pt x="66" y="223"/>
                  </a:lnTo>
                  <a:lnTo>
                    <a:pt x="83" y="185"/>
                  </a:lnTo>
                  <a:lnTo>
                    <a:pt x="105" y="151"/>
                  </a:lnTo>
                  <a:lnTo>
                    <a:pt x="129" y="120"/>
                  </a:lnTo>
                  <a:lnTo>
                    <a:pt x="158" y="94"/>
                  </a:lnTo>
                  <a:lnTo>
                    <a:pt x="189" y="70"/>
                  </a:lnTo>
                  <a:lnTo>
                    <a:pt x="223" y="51"/>
                  </a:lnTo>
                  <a:lnTo>
                    <a:pt x="259" y="35"/>
                  </a:lnTo>
                  <a:lnTo>
                    <a:pt x="297" y="22"/>
                  </a:lnTo>
                  <a:lnTo>
                    <a:pt x="338" y="13"/>
                  </a:lnTo>
                  <a:lnTo>
                    <a:pt x="381" y="5"/>
                  </a:lnTo>
                  <a:lnTo>
                    <a:pt x="424" y="2"/>
                  </a:lnTo>
                  <a:lnTo>
                    <a:pt x="469"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2"/>
            <p:cNvSpPr>
              <a:spLocks/>
            </p:cNvSpPr>
            <p:nvPr userDrawn="1"/>
          </p:nvSpPr>
          <p:spPr bwMode="auto">
            <a:xfrm>
              <a:off x="8270875" y="4959350"/>
              <a:ext cx="341313" cy="452438"/>
            </a:xfrm>
            <a:custGeom>
              <a:avLst/>
              <a:gdLst>
                <a:gd name="T0" fmla="*/ 487 w 860"/>
                <a:gd name="T1" fmla="*/ 4 h 1142"/>
                <a:gd name="T2" fmla="*/ 603 w 860"/>
                <a:gd name="T3" fmla="*/ 30 h 1142"/>
                <a:gd name="T4" fmla="*/ 700 w 860"/>
                <a:gd name="T5" fmla="*/ 83 h 1142"/>
                <a:gd name="T6" fmla="*/ 771 w 860"/>
                <a:gd name="T7" fmla="*/ 167 h 1142"/>
                <a:gd name="T8" fmla="*/ 810 w 860"/>
                <a:gd name="T9" fmla="*/ 292 h 1142"/>
                <a:gd name="T10" fmla="*/ 642 w 860"/>
                <a:gd name="T11" fmla="*/ 307 h 1142"/>
                <a:gd name="T12" fmla="*/ 600 w 860"/>
                <a:gd name="T13" fmla="*/ 226 h 1142"/>
                <a:gd name="T14" fmla="*/ 529 w 860"/>
                <a:gd name="T15" fmla="*/ 179 h 1142"/>
                <a:gd name="T16" fmla="*/ 443 w 860"/>
                <a:gd name="T17" fmla="*/ 160 h 1142"/>
                <a:gd name="T18" fmla="*/ 358 w 860"/>
                <a:gd name="T19" fmla="*/ 162 h 1142"/>
                <a:gd name="T20" fmla="*/ 280 w 860"/>
                <a:gd name="T21" fmla="*/ 181 h 1142"/>
                <a:gd name="T22" fmla="*/ 220 w 860"/>
                <a:gd name="T23" fmla="*/ 225 h 1142"/>
                <a:gd name="T24" fmla="*/ 198 w 860"/>
                <a:gd name="T25" fmla="*/ 298 h 1142"/>
                <a:gd name="T26" fmla="*/ 220 w 860"/>
                <a:gd name="T27" fmla="*/ 367 h 1142"/>
                <a:gd name="T28" fmla="*/ 279 w 860"/>
                <a:gd name="T29" fmla="*/ 414 h 1142"/>
                <a:gd name="T30" fmla="*/ 363 w 860"/>
                <a:gd name="T31" fmla="*/ 446 h 1142"/>
                <a:gd name="T32" fmla="*/ 462 w 860"/>
                <a:gd name="T33" fmla="*/ 471 h 1142"/>
                <a:gd name="T34" fmla="*/ 564 w 860"/>
                <a:gd name="T35" fmla="*/ 496 h 1142"/>
                <a:gd name="T36" fmla="*/ 667 w 860"/>
                <a:gd name="T37" fmla="*/ 530 h 1142"/>
                <a:gd name="T38" fmla="*/ 756 w 860"/>
                <a:gd name="T39" fmla="*/ 578 h 1142"/>
                <a:gd name="T40" fmla="*/ 824 w 860"/>
                <a:gd name="T41" fmla="*/ 651 h 1142"/>
                <a:gd name="T42" fmla="*/ 857 w 860"/>
                <a:gd name="T43" fmla="*/ 754 h 1142"/>
                <a:gd name="T44" fmla="*/ 850 w 860"/>
                <a:gd name="T45" fmla="*/ 887 h 1142"/>
                <a:gd name="T46" fmla="*/ 801 w 860"/>
                <a:gd name="T47" fmla="*/ 992 h 1142"/>
                <a:gd name="T48" fmla="*/ 722 w 860"/>
                <a:gd name="T49" fmla="*/ 1067 h 1142"/>
                <a:gd name="T50" fmla="*/ 620 w 860"/>
                <a:gd name="T51" fmla="*/ 1114 h 1142"/>
                <a:gd name="T52" fmla="*/ 506 w 860"/>
                <a:gd name="T53" fmla="*/ 1138 h 1142"/>
                <a:gd name="T54" fmla="*/ 383 w 860"/>
                <a:gd name="T55" fmla="*/ 1140 h 1142"/>
                <a:gd name="T56" fmla="*/ 258 w 860"/>
                <a:gd name="T57" fmla="*/ 1119 h 1142"/>
                <a:gd name="T58" fmla="*/ 148 w 860"/>
                <a:gd name="T59" fmla="*/ 1069 h 1142"/>
                <a:gd name="T60" fmla="*/ 65 w 860"/>
                <a:gd name="T61" fmla="*/ 988 h 1142"/>
                <a:gd name="T62" fmla="*/ 13 w 860"/>
                <a:gd name="T63" fmla="*/ 871 h 1142"/>
                <a:gd name="T64" fmla="*/ 167 w 860"/>
                <a:gd name="T65" fmla="*/ 773 h 1142"/>
                <a:gd name="T66" fmla="*/ 192 w 860"/>
                <a:gd name="T67" fmla="*/ 872 h 1142"/>
                <a:gd name="T68" fmla="*/ 253 w 860"/>
                <a:gd name="T69" fmla="*/ 939 h 1142"/>
                <a:gd name="T70" fmla="*/ 339 w 860"/>
                <a:gd name="T71" fmla="*/ 973 h 1142"/>
                <a:gd name="T72" fmla="*/ 438 w 860"/>
                <a:gd name="T73" fmla="*/ 983 h 1142"/>
                <a:gd name="T74" fmla="*/ 514 w 860"/>
                <a:gd name="T75" fmla="*/ 978 h 1142"/>
                <a:gd name="T76" fmla="*/ 588 w 860"/>
                <a:gd name="T77" fmla="*/ 958 h 1142"/>
                <a:gd name="T78" fmla="*/ 648 w 860"/>
                <a:gd name="T79" fmla="*/ 919 h 1142"/>
                <a:gd name="T80" fmla="*/ 681 w 860"/>
                <a:gd name="T81" fmla="*/ 850 h 1142"/>
                <a:gd name="T82" fmla="*/ 672 w 860"/>
                <a:gd name="T83" fmla="*/ 764 h 1142"/>
                <a:gd name="T84" fmla="*/ 620 w 860"/>
                <a:gd name="T85" fmla="*/ 704 h 1142"/>
                <a:gd name="T86" fmla="*/ 534 w 860"/>
                <a:gd name="T87" fmla="*/ 664 h 1142"/>
                <a:gd name="T88" fmla="*/ 428 w 860"/>
                <a:gd name="T89" fmla="*/ 636 h 1142"/>
                <a:gd name="T90" fmla="*/ 317 w 860"/>
                <a:gd name="T91" fmla="*/ 610 h 1142"/>
                <a:gd name="T92" fmla="*/ 215 w 860"/>
                <a:gd name="T93" fmla="*/ 576 h 1142"/>
                <a:gd name="T94" fmla="*/ 126 w 860"/>
                <a:gd name="T95" fmla="*/ 527 h 1142"/>
                <a:gd name="T96" fmla="*/ 59 w 860"/>
                <a:gd name="T97" fmla="*/ 456 h 1142"/>
                <a:gd name="T98" fmla="*/ 24 w 860"/>
                <a:gd name="T99" fmla="*/ 353 h 1142"/>
                <a:gd name="T100" fmla="*/ 31 w 860"/>
                <a:gd name="T101" fmla="*/ 230 h 1142"/>
                <a:gd name="T102" fmla="*/ 80 w 860"/>
                <a:gd name="T103" fmla="*/ 132 h 1142"/>
                <a:gd name="T104" fmla="*/ 159 w 860"/>
                <a:gd name="T105" fmla="*/ 64 h 1142"/>
                <a:gd name="T106" fmla="*/ 258 w 860"/>
                <a:gd name="T107" fmla="*/ 20 h 1142"/>
                <a:gd name="T108" fmla="*/ 363 w 860"/>
                <a:gd name="T109" fmla="*/ 2 h 1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60" h="1142">
                  <a:moveTo>
                    <a:pt x="399" y="0"/>
                  </a:moveTo>
                  <a:lnTo>
                    <a:pt x="443" y="2"/>
                  </a:lnTo>
                  <a:lnTo>
                    <a:pt x="487" y="4"/>
                  </a:lnTo>
                  <a:lnTo>
                    <a:pt x="528" y="10"/>
                  </a:lnTo>
                  <a:lnTo>
                    <a:pt x="566" y="19"/>
                  </a:lnTo>
                  <a:lnTo>
                    <a:pt x="603" y="30"/>
                  </a:lnTo>
                  <a:lnTo>
                    <a:pt x="638" y="44"/>
                  </a:lnTo>
                  <a:lnTo>
                    <a:pt x="671" y="61"/>
                  </a:lnTo>
                  <a:lnTo>
                    <a:pt x="700" y="83"/>
                  </a:lnTo>
                  <a:lnTo>
                    <a:pt x="727" y="108"/>
                  </a:lnTo>
                  <a:lnTo>
                    <a:pt x="750" y="135"/>
                  </a:lnTo>
                  <a:lnTo>
                    <a:pt x="771" y="167"/>
                  </a:lnTo>
                  <a:lnTo>
                    <a:pt x="787" y="205"/>
                  </a:lnTo>
                  <a:lnTo>
                    <a:pt x="800" y="246"/>
                  </a:lnTo>
                  <a:lnTo>
                    <a:pt x="810" y="292"/>
                  </a:lnTo>
                  <a:lnTo>
                    <a:pt x="815" y="342"/>
                  </a:lnTo>
                  <a:lnTo>
                    <a:pt x="648" y="342"/>
                  </a:lnTo>
                  <a:lnTo>
                    <a:pt x="642" y="307"/>
                  </a:lnTo>
                  <a:lnTo>
                    <a:pt x="632" y="276"/>
                  </a:lnTo>
                  <a:lnTo>
                    <a:pt x="618" y="248"/>
                  </a:lnTo>
                  <a:lnTo>
                    <a:pt x="600" y="226"/>
                  </a:lnTo>
                  <a:lnTo>
                    <a:pt x="579" y="206"/>
                  </a:lnTo>
                  <a:lnTo>
                    <a:pt x="555" y="191"/>
                  </a:lnTo>
                  <a:lnTo>
                    <a:pt x="529" y="179"/>
                  </a:lnTo>
                  <a:lnTo>
                    <a:pt x="501" y="170"/>
                  </a:lnTo>
                  <a:lnTo>
                    <a:pt x="473" y="164"/>
                  </a:lnTo>
                  <a:lnTo>
                    <a:pt x="443" y="160"/>
                  </a:lnTo>
                  <a:lnTo>
                    <a:pt x="413" y="159"/>
                  </a:lnTo>
                  <a:lnTo>
                    <a:pt x="386" y="160"/>
                  </a:lnTo>
                  <a:lnTo>
                    <a:pt x="358" y="162"/>
                  </a:lnTo>
                  <a:lnTo>
                    <a:pt x="331" y="166"/>
                  </a:lnTo>
                  <a:lnTo>
                    <a:pt x="304" y="172"/>
                  </a:lnTo>
                  <a:lnTo>
                    <a:pt x="280" y="181"/>
                  </a:lnTo>
                  <a:lnTo>
                    <a:pt x="256" y="193"/>
                  </a:lnTo>
                  <a:lnTo>
                    <a:pt x="238" y="207"/>
                  </a:lnTo>
                  <a:lnTo>
                    <a:pt x="220" y="225"/>
                  </a:lnTo>
                  <a:lnTo>
                    <a:pt x="208" y="246"/>
                  </a:lnTo>
                  <a:lnTo>
                    <a:pt x="200" y="269"/>
                  </a:lnTo>
                  <a:lnTo>
                    <a:pt x="198" y="298"/>
                  </a:lnTo>
                  <a:lnTo>
                    <a:pt x="200" y="324"/>
                  </a:lnTo>
                  <a:lnTo>
                    <a:pt x="208" y="347"/>
                  </a:lnTo>
                  <a:lnTo>
                    <a:pt x="220" y="367"/>
                  </a:lnTo>
                  <a:lnTo>
                    <a:pt x="237" y="384"/>
                  </a:lnTo>
                  <a:lnTo>
                    <a:pt x="256" y="400"/>
                  </a:lnTo>
                  <a:lnTo>
                    <a:pt x="279" y="414"/>
                  </a:lnTo>
                  <a:lnTo>
                    <a:pt x="305" y="426"/>
                  </a:lnTo>
                  <a:lnTo>
                    <a:pt x="334" y="436"/>
                  </a:lnTo>
                  <a:lnTo>
                    <a:pt x="363" y="446"/>
                  </a:lnTo>
                  <a:lnTo>
                    <a:pt x="396" y="455"/>
                  </a:lnTo>
                  <a:lnTo>
                    <a:pt x="428" y="464"/>
                  </a:lnTo>
                  <a:lnTo>
                    <a:pt x="462" y="471"/>
                  </a:lnTo>
                  <a:lnTo>
                    <a:pt x="495" y="479"/>
                  </a:lnTo>
                  <a:lnTo>
                    <a:pt x="529" y="488"/>
                  </a:lnTo>
                  <a:lnTo>
                    <a:pt x="564" y="496"/>
                  </a:lnTo>
                  <a:lnTo>
                    <a:pt x="600" y="506"/>
                  </a:lnTo>
                  <a:lnTo>
                    <a:pt x="633" y="517"/>
                  </a:lnTo>
                  <a:lnTo>
                    <a:pt x="667" y="530"/>
                  </a:lnTo>
                  <a:lnTo>
                    <a:pt x="699" y="544"/>
                  </a:lnTo>
                  <a:lnTo>
                    <a:pt x="729" y="560"/>
                  </a:lnTo>
                  <a:lnTo>
                    <a:pt x="756" y="578"/>
                  </a:lnTo>
                  <a:lnTo>
                    <a:pt x="781" y="600"/>
                  </a:lnTo>
                  <a:lnTo>
                    <a:pt x="804" y="623"/>
                  </a:lnTo>
                  <a:lnTo>
                    <a:pt x="824" y="651"/>
                  </a:lnTo>
                  <a:lnTo>
                    <a:pt x="838" y="682"/>
                  </a:lnTo>
                  <a:lnTo>
                    <a:pt x="850" y="717"/>
                  </a:lnTo>
                  <a:lnTo>
                    <a:pt x="857" y="754"/>
                  </a:lnTo>
                  <a:lnTo>
                    <a:pt x="860" y="798"/>
                  </a:lnTo>
                  <a:lnTo>
                    <a:pt x="857" y="844"/>
                  </a:lnTo>
                  <a:lnTo>
                    <a:pt x="850" y="887"/>
                  </a:lnTo>
                  <a:lnTo>
                    <a:pt x="837" y="926"/>
                  </a:lnTo>
                  <a:lnTo>
                    <a:pt x="821" y="961"/>
                  </a:lnTo>
                  <a:lnTo>
                    <a:pt x="801" y="992"/>
                  </a:lnTo>
                  <a:lnTo>
                    <a:pt x="778" y="1021"/>
                  </a:lnTo>
                  <a:lnTo>
                    <a:pt x="750" y="1046"/>
                  </a:lnTo>
                  <a:lnTo>
                    <a:pt x="722" y="1067"/>
                  </a:lnTo>
                  <a:lnTo>
                    <a:pt x="689" y="1086"/>
                  </a:lnTo>
                  <a:lnTo>
                    <a:pt x="656" y="1100"/>
                  </a:lnTo>
                  <a:lnTo>
                    <a:pt x="620" y="1114"/>
                  </a:lnTo>
                  <a:lnTo>
                    <a:pt x="582" y="1124"/>
                  </a:lnTo>
                  <a:lnTo>
                    <a:pt x="545" y="1132"/>
                  </a:lnTo>
                  <a:lnTo>
                    <a:pt x="506" y="1138"/>
                  </a:lnTo>
                  <a:lnTo>
                    <a:pt x="468" y="1140"/>
                  </a:lnTo>
                  <a:lnTo>
                    <a:pt x="429" y="1142"/>
                  </a:lnTo>
                  <a:lnTo>
                    <a:pt x="383" y="1140"/>
                  </a:lnTo>
                  <a:lnTo>
                    <a:pt x="340" y="1137"/>
                  </a:lnTo>
                  <a:lnTo>
                    <a:pt x="297" y="1129"/>
                  </a:lnTo>
                  <a:lnTo>
                    <a:pt x="258" y="1119"/>
                  </a:lnTo>
                  <a:lnTo>
                    <a:pt x="219" y="1105"/>
                  </a:lnTo>
                  <a:lnTo>
                    <a:pt x="183" y="1089"/>
                  </a:lnTo>
                  <a:lnTo>
                    <a:pt x="148" y="1069"/>
                  </a:lnTo>
                  <a:lnTo>
                    <a:pt x="117" y="1046"/>
                  </a:lnTo>
                  <a:lnTo>
                    <a:pt x="90" y="1020"/>
                  </a:lnTo>
                  <a:lnTo>
                    <a:pt x="65" y="988"/>
                  </a:lnTo>
                  <a:lnTo>
                    <a:pt x="44" y="953"/>
                  </a:lnTo>
                  <a:lnTo>
                    <a:pt x="26" y="915"/>
                  </a:lnTo>
                  <a:lnTo>
                    <a:pt x="13" y="871"/>
                  </a:lnTo>
                  <a:lnTo>
                    <a:pt x="4" y="824"/>
                  </a:lnTo>
                  <a:lnTo>
                    <a:pt x="0" y="773"/>
                  </a:lnTo>
                  <a:lnTo>
                    <a:pt x="167" y="773"/>
                  </a:lnTo>
                  <a:lnTo>
                    <a:pt x="171" y="810"/>
                  </a:lnTo>
                  <a:lnTo>
                    <a:pt x="179" y="844"/>
                  </a:lnTo>
                  <a:lnTo>
                    <a:pt x="192" y="872"/>
                  </a:lnTo>
                  <a:lnTo>
                    <a:pt x="209" y="899"/>
                  </a:lnTo>
                  <a:lnTo>
                    <a:pt x="229" y="920"/>
                  </a:lnTo>
                  <a:lnTo>
                    <a:pt x="253" y="939"/>
                  </a:lnTo>
                  <a:lnTo>
                    <a:pt x="280" y="952"/>
                  </a:lnTo>
                  <a:lnTo>
                    <a:pt x="309" y="965"/>
                  </a:lnTo>
                  <a:lnTo>
                    <a:pt x="339" y="973"/>
                  </a:lnTo>
                  <a:lnTo>
                    <a:pt x="371" y="978"/>
                  </a:lnTo>
                  <a:lnTo>
                    <a:pt x="404" y="982"/>
                  </a:lnTo>
                  <a:lnTo>
                    <a:pt x="438" y="983"/>
                  </a:lnTo>
                  <a:lnTo>
                    <a:pt x="463" y="983"/>
                  </a:lnTo>
                  <a:lnTo>
                    <a:pt x="489" y="981"/>
                  </a:lnTo>
                  <a:lnTo>
                    <a:pt x="514" y="978"/>
                  </a:lnTo>
                  <a:lnTo>
                    <a:pt x="540" y="973"/>
                  </a:lnTo>
                  <a:lnTo>
                    <a:pt x="565" y="967"/>
                  </a:lnTo>
                  <a:lnTo>
                    <a:pt x="588" y="958"/>
                  </a:lnTo>
                  <a:lnTo>
                    <a:pt x="611" y="947"/>
                  </a:lnTo>
                  <a:lnTo>
                    <a:pt x="631" y="935"/>
                  </a:lnTo>
                  <a:lnTo>
                    <a:pt x="648" y="919"/>
                  </a:lnTo>
                  <a:lnTo>
                    <a:pt x="663" y="899"/>
                  </a:lnTo>
                  <a:lnTo>
                    <a:pt x="674" y="876"/>
                  </a:lnTo>
                  <a:lnTo>
                    <a:pt x="681" y="850"/>
                  </a:lnTo>
                  <a:lnTo>
                    <a:pt x="683" y="821"/>
                  </a:lnTo>
                  <a:lnTo>
                    <a:pt x="681" y="790"/>
                  </a:lnTo>
                  <a:lnTo>
                    <a:pt x="672" y="764"/>
                  </a:lnTo>
                  <a:lnTo>
                    <a:pt x="659" y="742"/>
                  </a:lnTo>
                  <a:lnTo>
                    <a:pt x="641" y="722"/>
                  </a:lnTo>
                  <a:lnTo>
                    <a:pt x="620" y="704"/>
                  </a:lnTo>
                  <a:lnTo>
                    <a:pt x="595" y="689"/>
                  </a:lnTo>
                  <a:lnTo>
                    <a:pt x="566" y="676"/>
                  </a:lnTo>
                  <a:lnTo>
                    <a:pt x="534" y="664"/>
                  </a:lnTo>
                  <a:lnTo>
                    <a:pt x="500" y="654"/>
                  </a:lnTo>
                  <a:lnTo>
                    <a:pt x="465" y="644"/>
                  </a:lnTo>
                  <a:lnTo>
                    <a:pt x="428" y="636"/>
                  </a:lnTo>
                  <a:lnTo>
                    <a:pt x="391" y="627"/>
                  </a:lnTo>
                  <a:lnTo>
                    <a:pt x="352" y="618"/>
                  </a:lnTo>
                  <a:lnTo>
                    <a:pt x="317" y="610"/>
                  </a:lnTo>
                  <a:lnTo>
                    <a:pt x="283" y="600"/>
                  </a:lnTo>
                  <a:lnTo>
                    <a:pt x="248" y="588"/>
                  </a:lnTo>
                  <a:lnTo>
                    <a:pt x="215" y="576"/>
                  </a:lnTo>
                  <a:lnTo>
                    <a:pt x="183" y="562"/>
                  </a:lnTo>
                  <a:lnTo>
                    <a:pt x="153" y="546"/>
                  </a:lnTo>
                  <a:lnTo>
                    <a:pt x="126" y="527"/>
                  </a:lnTo>
                  <a:lnTo>
                    <a:pt x="100" y="506"/>
                  </a:lnTo>
                  <a:lnTo>
                    <a:pt x="77" y="483"/>
                  </a:lnTo>
                  <a:lnTo>
                    <a:pt x="59" y="456"/>
                  </a:lnTo>
                  <a:lnTo>
                    <a:pt x="43" y="425"/>
                  </a:lnTo>
                  <a:lnTo>
                    <a:pt x="31" y="392"/>
                  </a:lnTo>
                  <a:lnTo>
                    <a:pt x="24" y="353"/>
                  </a:lnTo>
                  <a:lnTo>
                    <a:pt x="21" y="311"/>
                  </a:lnTo>
                  <a:lnTo>
                    <a:pt x="24" y="268"/>
                  </a:lnTo>
                  <a:lnTo>
                    <a:pt x="31" y="230"/>
                  </a:lnTo>
                  <a:lnTo>
                    <a:pt x="44" y="193"/>
                  </a:lnTo>
                  <a:lnTo>
                    <a:pt x="60" y="161"/>
                  </a:lnTo>
                  <a:lnTo>
                    <a:pt x="80" y="132"/>
                  </a:lnTo>
                  <a:lnTo>
                    <a:pt x="103" y="106"/>
                  </a:lnTo>
                  <a:lnTo>
                    <a:pt x="130" y="84"/>
                  </a:lnTo>
                  <a:lnTo>
                    <a:pt x="159" y="64"/>
                  </a:lnTo>
                  <a:lnTo>
                    <a:pt x="191" y="46"/>
                  </a:lnTo>
                  <a:lnTo>
                    <a:pt x="223" y="32"/>
                  </a:lnTo>
                  <a:lnTo>
                    <a:pt x="258" y="20"/>
                  </a:lnTo>
                  <a:lnTo>
                    <a:pt x="292" y="12"/>
                  </a:lnTo>
                  <a:lnTo>
                    <a:pt x="329" y="5"/>
                  </a:lnTo>
                  <a:lnTo>
                    <a:pt x="363" y="2"/>
                  </a:lnTo>
                  <a:lnTo>
                    <a:pt x="399"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3"/>
            <p:cNvSpPr>
              <a:spLocks/>
            </p:cNvSpPr>
            <p:nvPr userDrawn="1"/>
          </p:nvSpPr>
          <p:spPr bwMode="auto">
            <a:xfrm>
              <a:off x="7050088" y="5060950"/>
              <a:ext cx="434975" cy="482600"/>
            </a:xfrm>
            <a:custGeom>
              <a:avLst/>
              <a:gdLst>
                <a:gd name="T0" fmla="*/ 622 w 1095"/>
                <a:gd name="T1" fmla="*/ 0 h 1217"/>
                <a:gd name="T2" fmla="*/ 664 w 1095"/>
                <a:gd name="T3" fmla="*/ 17 h 1217"/>
                <a:gd name="T4" fmla="*/ 710 w 1095"/>
                <a:gd name="T5" fmla="*/ 68 h 1217"/>
                <a:gd name="T6" fmla="*/ 947 w 1095"/>
                <a:gd name="T7" fmla="*/ 356 h 1217"/>
                <a:gd name="T8" fmla="*/ 1027 w 1095"/>
                <a:gd name="T9" fmla="*/ 472 h 1217"/>
                <a:gd name="T10" fmla="*/ 1075 w 1095"/>
                <a:gd name="T11" fmla="*/ 584 h 1217"/>
                <a:gd name="T12" fmla="*/ 1095 w 1095"/>
                <a:gd name="T13" fmla="*/ 691 h 1217"/>
                <a:gd name="T14" fmla="*/ 1090 w 1095"/>
                <a:gd name="T15" fmla="*/ 791 h 1217"/>
                <a:gd name="T16" fmla="*/ 1064 w 1095"/>
                <a:gd name="T17" fmla="*/ 884 h 1217"/>
                <a:gd name="T18" fmla="*/ 1020 w 1095"/>
                <a:gd name="T19" fmla="*/ 967 h 1217"/>
                <a:gd name="T20" fmla="*/ 961 w 1095"/>
                <a:gd name="T21" fmla="*/ 1040 h 1217"/>
                <a:gd name="T22" fmla="*/ 893 w 1095"/>
                <a:gd name="T23" fmla="*/ 1101 h 1217"/>
                <a:gd name="T24" fmla="*/ 817 w 1095"/>
                <a:gd name="T25" fmla="*/ 1151 h 1217"/>
                <a:gd name="T26" fmla="*/ 737 w 1095"/>
                <a:gd name="T27" fmla="*/ 1186 h 1217"/>
                <a:gd name="T28" fmla="*/ 629 w 1095"/>
                <a:gd name="T29" fmla="*/ 1211 h 1217"/>
                <a:gd name="T30" fmla="*/ 497 w 1095"/>
                <a:gd name="T31" fmla="*/ 1217 h 1217"/>
                <a:gd name="T32" fmla="*/ 374 w 1095"/>
                <a:gd name="T33" fmla="*/ 1196 h 1217"/>
                <a:gd name="T34" fmla="*/ 261 w 1095"/>
                <a:gd name="T35" fmla="*/ 1152 h 1217"/>
                <a:gd name="T36" fmla="*/ 163 w 1095"/>
                <a:gd name="T37" fmla="*/ 1087 h 1217"/>
                <a:gd name="T38" fmla="*/ 82 w 1095"/>
                <a:gd name="T39" fmla="*/ 1005 h 1217"/>
                <a:gd name="T40" fmla="*/ 22 w 1095"/>
                <a:gd name="T41" fmla="*/ 908 h 1217"/>
                <a:gd name="T42" fmla="*/ 25 w 1095"/>
                <a:gd name="T43" fmla="*/ 889 h 1217"/>
                <a:gd name="T44" fmla="*/ 89 w 1095"/>
                <a:gd name="T45" fmla="*/ 947 h 1217"/>
                <a:gd name="T46" fmla="*/ 169 w 1095"/>
                <a:gd name="T47" fmla="*/ 989 h 1217"/>
                <a:gd name="T48" fmla="*/ 258 w 1095"/>
                <a:gd name="T49" fmla="*/ 1016 h 1217"/>
                <a:gd name="T50" fmla="*/ 353 w 1095"/>
                <a:gd name="T51" fmla="*/ 1026 h 1217"/>
                <a:gd name="T52" fmla="*/ 446 w 1095"/>
                <a:gd name="T53" fmla="*/ 1023 h 1217"/>
                <a:gd name="T54" fmla="*/ 534 w 1095"/>
                <a:gd name="T55" fmla="*/ 1001 h 1217"/>
                <a:gd name="T56" fmla="*/ 612 w 1095"/>
                <a:gd name="T57" fmla="*/ 965 h 1217"/>
                <a:gd name="T58" fmla="*/ 695 w 1095"/>
                <a:gd name="T59" fmla="*/ 901 h 1217"/>
                <a:gd name="T60" fmla="*/ 757 w 1095"/>
                <a:gd name="T61" fmla="*/ 826 h 1217"/>
                <a:gd name="T62" fmla="*/ 796 w 1095"/>
                <a:gd name="T63" fmla="*/ 744 h 1217"/>
                <a:gd name="T64" fmla="*/ 811 w 1095"/>
                <a:gd name="T65" fmla="*/ 656 h 1217"/>
                <a:gd name="T66" fmla="*/ 799 w 1095"/>
                <a:gd name="T67" fmla="*/ 568 h 1217"/>
                <a:gd name="T68" fmla="*/ 761 w 1095"/>
                <a:gd name="T69" fmla="*/ 481 h 1217"/>
                <a:gd name="T70" fmla="*/ 729 w 1095"/>
                <a:gd name="T71" fmla="*/ 436 h 1217"/>
                <a:gd name="T72" fmla="*/ 714 w 1095"/>
                <a:gd name="T73" fmla="*/ 418 h 1217"/>
                <a:gd name="T74" fmla="*/ 686 w 1095"/>
                <a:gd name="T75" fmla="*/ 386 h 1217"/>
                <a:gd name="T76" fmla="*/ 651 w 1095"/>
                <a:gd name="T77" fmla="*/ 342 h 1217"/>
                <a:gd name="T78" fmla="*/ 610 w 1095"/>
                <a:gd name="T79" fmla="*/ 293 h 1217"/>
                <a:gd name="T80" fmla="*/ 567 w 1095"/>
                <a:gd name="T81" fmla="*/ 240 h 1217"/>
                <a:gd name="T82" fmla="*/ 525 w 1095"/>
                <a:gd name="T83" fmla="*/ 189 h 1217"/>
                <a:gd name="T84" fmla="*/ 521 w 1095"/>
                <a:gd name="T85" fmla="*/ 185 h 1217"/>
                <a:gd name="T86" fmla="*/ 515 w 1095"/>
                <a:gd name="T87" fmla="*/ 178 h 1217"/>
                <a:gd name="T88" fmla="*/ 512 w 1095"/>
                <a:gd name="T89" fmla="*/ 175 h 1217"/>
                <a:gd name="T90" fmla="*/ 492 w 1095"/>
                <a:gd name="T91" fmla="*/ 132 h 1217"/>
                <a:gd name="T92" fmla="*/ 495 w 1095"/>
                <a:gd name="T93" fmla="*/ 87 h 1217"/>
                <a:gd name="T94" fmla="*/ 517 w 1095"/>
                <a:gd name="T95" fmla="*/ 45 h 1217"/>
                <a:gd name="T96" fmla="*/ 556 w 1095"/>
                <a:gd name="T97" fmla="*/ 13 h 1217"/>
                <a:gd name="T98" fmla="*/ 599 w 1095"/>
                <a:gd name="T99" fmla="*/ 0 h 1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17">
                  <a:moveTo>
                    <a:pt x="599" y="0"/>
                  </a:moveTo>
                  <a:lnTo>
                    <a:pt x="622" y="0"/>
                  </a:lnTo>
                  <a:lnTo>
                    <a:pt x="644" y="6"/>
                  </a:lnTo>
                  <a:lnTo>
                    <a:pt x="664" y="17"/>
                  </a:lnTo>
                  <a:lnTo>
                    <a:pt x="681" y="35"/>
                  </a:lnTo>
                  <a:lnTo>
                    <a:pt x="710" y="68"/>
                  </a:lnTo>
                  <a:lnTo>
                    <a:pt x="694" y="50"/>
                  </a:lnTo>
                  <a:lnTo>
                    <a:pt x="947" y="356"/>
                  </a:lnTo>
                  <a:lnTo>
                    <a:pt x="991" y="415"/>
                  </a:lnTo>
                  <a:lnTo>
                    <a:pt x="1027" y="472"/>
                  </a:lnTo>
                  <a:lnTo>
                    <a:pt x="1054" y="529"/>
                  </a:lnTo>
                  <a:lnTo>
                    <a:pt x="1075" y="584"/>
                  </a:lnTo>
                  <a:lnTo>
                    <a:pt x="1088" y="639"/>
                  </a:lnTo>
                  <a:lnTo>
                    <a:pt x="1095" y="691"/>
                  </a:lnTo>
                  <a:lnTo>
                    <a:pt x="1095" y="742"/>
                  </a:lnTo>
                  <a:lnTo>
                    <a:pt x="1090" y="791"/>
                  </a:lnTo>
                  <a:lnTo>
                    <a:pt x="1079" y="838"/>
                  </a:lnTo>
                  <a:lnTo>
                    <a:pt x="1064" y="884"/>
                  </a:lnTo>
                  <a:lnTo>
                    <a:pt x="1043" y="927"/>
                  </a:lnTo>
                  <a:lnTo>
                    <a:pt x="1020" y="967"/>
                  </a:lnTo>
                  <a:lnTo>
                    <a:pt x="992" y="1005"/>
                  </a:lnTo>
                  <a:lnTo>
                    <a:pt x="961" y="1040"/>
                  </a:lnTo>
                  <a:lnTo>
                    <a:pt x="929" y="1072"/>
                  </a:lnTo>
                  <a:lnTo>
                    <a:pt x="893" y="1101"/>
                  </a:lnTo>
                  <a:lnTo>
                    <a:pt x="855" y="1127"/>
                  </a:lnTo>
                  <a:lnTo>
                    <a:pt x="817" y="1151"/>
                  </a:lnTo>
                  <a:lnTo>
                    <a:pt x="777" y="1170"/>
                  </a:lnTo>
                  <a:lnTo>
                    <a:pt x="737" y="1186"/>
                  </a:lnTo>
                  <a:lnTo>
                    <a:pt x="697" y="1197"/>
                  </a:lnTo>
                  <a:lnTo>
                    <a:pt x="629" y="1211"/>
                  </a:lnTo>
                  <a:lnTo>
                    <a:pt x="563" y="1217"/>
                  </a:lnTo>
                  <a:lnTo>
                    <a:pt x="497" y="1217"/>
                  </a:lnTo>
                  <a:lnTo>
                    <a:pt x="434" y="1210"/>
                  </a:lnTo>
                  <a:lnTo>
                    <a:pt x="374" y="1196"/>
                  </a:lnTo>
                  <a:lnTo>
                    <a:pt x="316" y="1177"/>
                  </a:lnTo>
                  <a:lnTo>
                    <a:pt x="261" y="1152"/>
                  </a:lnTo>
                  <a:lnTo>
                    <a:pt x="210" y="1122"/>
                  </a:lnTo>
                  <a:lnTo>
                    <a:pt x="163" y="1087"/>
                  </a:lnTo>
                  <a:lnTo>
                    <a:pt x="120" y="1049"/>
                  </a:lnTo>
                  <a:lnTo>
                    <a:pt x="82" y="1005"/>
                  </a:lnTo>
                  <a:lnTo>
                    <a:pt x="49" y="959"/>
                  </a:lnTo>
                  <a:lnTo>
                    <a:pt x="22" y="908"/>
                  </a:lnTo>
                  <a:lnTo>
                    <a:pt x="0" y="854"/>
                  </a:lnTo>
                  <a:lnTo>
                    <a:pt x="25" y="889"/>
                  </a:lnTo>
                  <a:lnTo>
                    <a:pt x="56" y="920"/>
                  </a:lnTo>
                  <a:lnTo>
                    <a:pt x="89" y="947"/>
                  </a:lnTo>
                  <a:lnTo>
                    <a:pt x="128" y="970"/>
                  </a:lnTo>
                  <a:lnTo>
                    <a:pt x="169" y="989"/>
                  </a:lnTo>
                  <a:lnTo>
                    <a:pt x="212" y="1004"/>
                  </a:lnTo>
                  <a:lnTo>
                    <a:pt x="258" y="1016"/>
                  </a:lnTo>
                  <a:lnTo>
                    <a:pt x="306" y="1024"/>
                  </a:lnTo>
                  <a:lnTo>
                    <a:pt x="353" y="1026"/>
                  </a:lnTo>
                  <a:lnTo>
                    <a:pt x="400" y="1026"/>
                  </a:lnTo>
                  <a:lnTo>
                    <a:pt x="446" y="1023"/>
                  </a:lnTo>
                  <a:lnTo>
                    <a:pt x="491" y="1014"/>
                  </a:lnTo>
                  <a:lnTo>
                    <a:pt x="534" y="1001"/>
                  </a:lnTo>
                  <a:lnTo>
                    <a:pt x="576" y="985"/>
                  </a:lnTo>
                  <a:lnTo>
                    <a:pt x="612" y="965"/>
                  </a:lnTo>
                  <a:lnTo>
                    <a:pt x="656" y="934"/>
                  </a:lnTo>
                  <a:lnTo>
                    <a:pt x="695" y="901"/>
                  </a:lnTo>
                  <a:lnTo>
                    <a:pt x="729" y="864"/>
                  </a:lnTo>
                  <a:lnTo>
                    <a:pt x="757" y="826"/>
                  </a:lnTo>
                  <a:lnTo>
                    <a:pt x="779" y="786"/>
                  </a:lnTo>
                  <a:lnTo>
                    <a:pt x="796" y="744"/>
                  </a:lnTo>
                  <a:lnTo>
                    <a:pt x="807" y="700"/>
                  </a:lnTo>
                  <a:lnTo>
                    <a:pt x="811" y="656"/>
                  </a:lnTo>
                  <a:lnTo>
                    <a:pt x="809" y="613"/>
                  </a:lnTo>
                  <a:lnTo>
                    <a:pt x="799" y="568"/>
                  </a:lnTo>
                  <a:lnTo>
                    <a:pt x="784" y="524"/>
                  </a:lnTo>
                  <a:lnTo>
                    <a:pt x="761" y="481"/>
                  </a:lnTo>
                  <a:lnTo>
                    <a:pt x="731" y="438"/>
                  </a:lnTo>
                  <a:lnTo>
                    <a:pt x="729" y="436"/>
                  </a:lnTo>
                  <a:lnTo>
                    <a:pt x="724" y="430"/>
                  </a:lnTo>
                  <a:lnTo>
                    <a:pt x="714" y="418"/>
                  </a:lnTo>
                  <a:lnTo>
                    <a:pt x="701" y="403"/>
                  </a:lnTo>
                  <a:lnTo>
                    <a:pt x="686" y="386"/>
                  </a:lnTo>
                  <a:lnTo>
                    <a:pt x="670" y="365"/>
                  </a:lnTo>
                  <a:lnTo>
                    <a:pt x="651" y="342"/>
                  </a:lnTo>
                  <a:lnTo>
                    <a:pt x="631" y="319"/>
                  </a:lnTo>
                  <a:lnTo>
                    <a:pt x="610" y="293"/>
                  </a:lnTo>
                  <a:lnTo>
                    <a:pt x="588" y="266"/>
                  </a:lnTo>
                  <a:lnTo>
                    <a:pt x="567" y="240"/>
                  </a:lnTo>
                  <a:lnTo>
                    <a:pt x="544" y="215"/>
                  </a:lnTo>
                  <a:lnTo>
                    <a:pt x="525" y="189"/>
                  </a:lnTo>
                  <a:lnTo>
                    <a:pt x="525" y="190"/>
                  </a:lnTo>
                  <a:lnTo>
                    <a:pt x="521" y="185"/>
                  </a:lnTo>
                  <a:lnTo>
                    <a:pt x="517" y="182"/>
                  </a:lnTo>
                  <a:lnTo>
                    <a:pt x="515" y="178"/>
                  </a:lnTo>
                  <a:lnTo>
                    <a:pt x="513" y="177"/>
                  </a:lnTo>
                  <a:lnTo>
                    <a:pt x="512" y="175"/>
                  </a:lnTo>
                  <a:lnTo>
                    <a:pt x="500" y="154"/>
                  </a:lnTo>
                  <a:lnTo>
                    <a:pt x="492" y="132"/>
                  </a:lnTo>
                  <a:lnTo>
                    <a:pt x="491" y="109"/>
                  </a:lnTo>
                  <a:lnTo>
                    <a:pt x="495" y="87"/>
                  </a:lnTo>
                  <a:lnTo>
                    <a:pt x="503" y="65"/>
                  </a:lnTo>
                  <a:lnTo>
                    <a:pt x="517" y="45"/>
                  </a:lnTo>
                  <a:lnTo>
                    <a:pt x="534" y="27"/>
                  </a:lnTo>
                  <a:lnTo>
                    <a:pt x="556" y="13"/>
                  </a:lnTo>
                  <a:lnTo>
                    <a:pt x="577" y="4"/>
                  </a:lnTo>
                  <a:lnTo>
                    <a:pt x="599"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4"/>
            <p:cNvSpPr>
              <a:spLocks/>
            </p:cNvSpPr>
            <p:nvPr userDrawn="1"/>
          </p:nvSpPr>
          <p:spPr bwMode="auto">
            <a:xfrm>
              <a:off x="7048500" y="4889500"/>
              <a:ext cx="434975" cy="481013"/>
            </a:xfrm>
            <a:custGeom>
              <a:avLst/>
              <a:gdLst>
                <a:gd name="T0" fmla="*/ 598 w 1096"/>
                <a:gd name="T1" fmla="*/ 0 h 1212"/>
                <a:gd name="T2" fmla="*/ 723 w 1096"/>
                <a:gd name="T3" fmla="*/ 21 h 1212"/>
                <a:gd name="T4" fmla="*/ 834 w 1096"/>
                <a:gd name="T5" fmla="*/ 65 h 1212"/>
                <a:gd name="T6" fmla="*/ 933 w 1096"/>
                <a:gd name="T7" fmla="*/ 130 h 1212"/>
                <a:gd name="T8" fmla="*/ 1014 w 1096"/>
                <a:gd name="T9" fmla="*/ 212 h 1212"/>
                <a:gd name="T10" fmla="*/ 1075 w 1096"/>
                <a:gd name="T11" fmla="*/ 309 h 1212"/>
                <a:gd name="T12" fmla="*/ 1071 w 1096"/>
                <a:gd name="T13" fmla="*/ 328 h 1212"/>
                <a:gd name="T14" fmla="*/ 1006 w 1096"/>
                <a:gd name="T15" fmla="*/ 271 h 1212"/>
                <a:gd name="T16" fmla="*/ 927 w 1096"/>
                <a:gd name="T17" fmla="*/ 228 h 1212"/>
                <a:gd name="T18" fmla="*/ 837 w 1096"/>
                <a:gd name="T19" fmla="*/ 201 h 1212"/>
                <a:gd name="T20" fmla="*/ 744 w 1096"/>
                <a:gd name="T21" fmla="*/ 190 h 1212"/>
                <a:gd name="T22" fmla="*/ 649 w 1096"/>
                <a:gd name="T23" fmla="*/ 195 h 1212"/>
                <a:gd name="T24" fmla="*/ 561 w 1096"/>
                <a:gd name="T25" fmla="*/ 215 h 1212"/>
                <a:gd name="T26" fmla="*/ 484 w 1096"/>
                <a:gd name="T27" fmla="*/ 252 h 1212"/>
                <a:gd name="T28" fmla="*/ 402 w 1096"/>
                <a:gd name="T29" fmla="*/ 315 h 1212"/>
                <a:gd name="T30" fmla="*/ 340 w 1096"/>
                <a:gd name="T31" fmla="*/ 390 h 1212"/>
                <a:gd name="T32" fmla="*/ 300 w 1096"/>
                <a:gd name="T33" fmla="*/ 474 h 1212"/>
                <a:gd name="T34" fmla="*/ 285 w 1096"/>
                <a:gd name="T35" fmla="*/ 561 h 1212"/>
                <a:gd name="T36" fmla="*/ 296 w 1096"/>
                <a:gd name="T37" fmla="*/ 649 h 1212"/>
                <a:gd name="T38" fmla="*/ 335 w 1096"/>
                <a:gd name="T39" fmla="*/ 737 h 1212"/>
                <a:gd name="T40" fmla="*/ 367 w 1096"/>
                <a:gd name="T41" fmla="*/ 781 h 1212"/>
                <a:gd name="T42" fmla="*/ 383 w 1096"/>
                <a:gd name="T43" fmla="*/ 800 h 1212"/>
                <a:gd name="T44" fmla="*/ 410 w 1096"/>
                <a:gd name="T45" fmla="*/ 834 h 1212"/>
                <a:gd name="T46" fmla="*/ 448 w 1096"/>
                <a:gd name="T47" fmla="*/ 877 h 1212"/>
                <a:gd name="T48" fmla="*/ 490 w 1096"/>
                <a:gd name="T49" fmla="*/ 928 h 1212"/>
                <a:gd name="T50" fmla="*/ 534 w 1096"/>
                <a:gd name="T51" fmla="*/ 982 h 1212"/>
                <a:gd name="T52" fmla="*/ 524 w 1096"/>
                <a:gd name="T53" fmla="*/ 970 h 1212"/>
                <a:gd name="T54" fmla="*/ 552 w 1096"/>
                <a:gd name="T55" fmla="*/ 1004 h 1212"/>
                <a:gd name="T56" fmla="*/ 571 w 1096"/>
                <a:gd name="T57" fmla="*/ 1028 h 1212"/>
                <a:gd name="T58" fmla="*/ 578 w 1096"/>
                <a:gd name="T59" fmla="*/ 1037 h 1212"/>
                <a:gd name="T60" fmla="*/ 599 w 1096"/>
                <a:gd name="T61" fmla="*/ 1079 h 1212"/>
                <a:gd name="T62" fmla="*/ 597 w 1096"/>
                <a:gd name="T63" fmla="*/ 1125 h 1212"/>
                <a:gd name="T64" fmla="*/ 575 w 1096"/>
                <a:gd name="T65" fmla="*/ 1166 h 1212"/>
                <a:gd name="T66" fmla="*/ 536 w 1096"/>
                <a:gd name="T67" fmla="*/ 1199 h 1212"/>
                <a:gd name="T68" fmla="*/ 491 w 1096"/>
                <a:gd name="T69" fmla="*/ 1212 h 1212"/>
                <a:gd name="T70" fmla="*/ 446 w 1096"/>
                <a:gd name="T71" fmla="*/ 1205 h 1212"/>
                <a:gd name="T72" fmla="*/ 409 w 1096"/>
                <a:gd name="T73" fmla="*/ 1178 h 1212"/>
                <a:gd name="T74" fmla="*/ 391 w 1096"/>
                <a:gd name="T75" fmla="*/ 1153 h 1212"/>
                <a:gd name="T76" fmla="*/ 104 w 1096"/>
                <a:gd name="T77" fmla="*/ 803 h 1212"/>
                <a:gd name="T78" fmla="*/ 41 w 1096"/>
                <a:gd name="T79" fmla="*/ 688 h 1212"/>
                <a:gd name="T80" fmla="*/ 7 w 1096"/>
                <a:gd name="T81" fmla="*/ 578 h 1212"/>
                <a:gd name="T82" fmla="*/ 0 w 1096"/>
                <a:gd name="T83" fmla="*/ 475 h 1212"/>
                <a:gd name="T84" fmla="*/ 16 w 1096"/>
                <a:gd name="T85" fmla="*/ 378 h 1212"/>
                <a:gd name="T86" fmla="*/ 52 w 1096"/>
                <a:gd name="T87" fmla="*/ 291 h 1212"/>
                <a:gd name="T88" fmla="*/ 103 w 1096"/>
                <a:gd name="T89" fmla="*/ 212 h 1212"/>
                <a:gd name="T90" fmla="*/ 168 w 1096"/>
                <a:gd name="T91" fmla="*/ 145 h 1212"/>
                <a:gd name="T92" fmla="*/ 240 w 1096"/>
                <a:gd name="T93" fmla="*/ 89 h 1212"/>
                <a:gd name="T94" fmla="*/ 318 w 1096"/>
                <a:gd name="T95" fmla="*/ 48 h 1212"/>
                <a:gd name="T96" fmla="*/ 398 w 1096"/>
                <a:gd name="T97" fmla="*/ 19 h 1212"/>
                <a:gd name="T98" fmla="*/ 534 w 1096"/>
                <a:gd name="T99" fmla="*/ 0 h 1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12">
                  <a:moveTo>
                    <a:pt x="534" y="0"/>
                  </a:moveTo>
                  <a:lnTo>
                    <a:pt x="598" y="0"/>
                  </a:lnTo>
                  <a:lnTo>
                    <a:pt x="662" y="8"/>
                  </a:lnTo>
                  <a:lnTo>
                    <a:pt x="723" y="21"/>
                  </a:lnTo>
                  <a:lnTo>
                    <a:pt x="780" y="40"/>
                  </a:lnTo>
                  <a:lnTo>
                    <a:pt x="834" y="65"/>
                  </a:lnTo>
                  <a:lnTo>
                    <a:pt x="885" y="95"/>
                  </a:lnTo>
                  <a:lnTo>
                    <a:pt x="933" y="130"/>
                  </a:lnTo>
                  <a:lnTo>
                    <a:pt x="976" y="168"/>
                  </a:lnTo>
                  <a:lnTo>
                    <a:pt x="1014" y="212"/>
                  </a:lnTo>
                  <a:lnTo>
                    <a:pt x="1047" y="258"/>
                  </a:lnTo>
                  <a:lnTo>
                    <a:pt x="1075" y="309"/>
                  </a:lnTo>
                  <a:lnTo>
                    <a:pt x="1096" y="363"/>
                  </a:lnTo>
                  <a:lnTo>
                    <a:pt x="1071" y="328"/>
                  </a:lnTo>
                  <a:lnTo>
                    <a:pt x="1041" y="297"/>
                  </a:lnTo>
                  <a:lnTo>
                    <a:pt x="1006" y="271"/>
                  </a:lnTo>
                  <a:lnTo>
                    <a:pt x="968" y="247"/>
                  </a:lnTo>
                  <a:lnTo>
                    <a:pt x="927" y="228"/>
                  </a:lnTo>
                  <a:lnTo>
                    <a:pt x="883" y="212"/>
                  </a:lnTo>
                  <a:lnTo>
                    <a:pt x="837" y="201"/>
                  </a:lnTo>
                  <a:lnTo>
                    <a:pt x="791" y="193"/>
                  </a:lnTo>
                  <a:lnTo>
                    <a:pt x="744" y="190"/>
                  </a:lnTo>
                  <a:lnTo>
                    <a:pt x="696" y="190"/>
                  </a:lnTo>
                  <a:lnTo>
                    <a:pt x="649" y="195"/>
                  </a:lnTo>
                  <a:lnTo>
                    <a:pt x="604" y="203"/>
                  </a:lnTo>
                  <a:lnTo>
                    <a:pt x="561" y="215"/>
                  </a:lnTo>
                  <a:lnTo>
                    <a:pt x="521" y="231"/>
                  </a:lnTo>
                  <a:lnTo>
                    <a:pt x="484" y="252"/>
                  </a:lnTo>
                  <a:lnTo>
                    <a:pt x="440" y="282"/>
                  </a:lnTo>
                  <a:lnTo>
                    <a:pt x="402" y="315"/>
                  </a:lnTo>
                  <a:lnTo>
                    <a:pt x="368" y="352"/>
                  </a:lnTo>
                  <a:lnTo>
                    <a:pt x="340" y="390"/>
                  </a:lnTo>
                  <a:lnTo>
                    <a:pt x="317" y="431"/>
                  </a:lnTo>
                  <a:lnTo>
                    <a:pt x="300" y="474"/>
                  </a:lnTo>
                  <a:lnTo>
                    <a:pt x="290" y="516"/>
                  </a:lnTo>
                  <a:lnTo>
                    <a:pt x="285" y="561"/>
                  </a:lnTo>
                  <a:lnTo>
                    <a:pt x="287" y="604"/>
                  </a:lnTo>
                  <a:lnTo>
                    <a:pt x="296" y="649"/>
                  </a:lnTo>
                  <a:lnTo>
                    <a:pt x="312" y="693"/>
                  </a:lnTo>
                  <a:lnTo>
                    <a:pt x="335" y="737"/>
                  </a:lnTo>
                  <a:lnTo>
                    <a:pt x="366" y="779"/>
                  </a:lnTo>
                  <a:lnTo>
                    <a:pt x="367" y="781"/>
                  </a:lnTo>
                  <a:lnTo>
                    <a:pt x="373" y="788"/>
                  </a:lnTo>
                  <a:lnTo>
                    <a:pt x="383" y="800"/>
                  </a:lnTo>
                  <a:lnTo>
                    <a:pt x="395" y="815"/>
                  </a:lnTo>
                  <a:lnTo>
                    <a:pt x="410" y="834"/>
                  </a:lnTo>
                  <a:lnTo>
                    <a:pt x="428" y="855"/>
                  </a:lnTo>
                  <a:lnTo>
                    <a:pt x="448" y="877"/>
                  </a:lnTo>
                  <a:lnTo>
                    <a:pt x="468" y="902"/>
                  </a:lnTo>
                  <a:lnTo>
                    <a:pt x="490" y="928"/>
                  </a:lnTo>
                  <a:lnTo>
                    <a:pt x="511" y="955"/>
                  </a:lnTo>
                  <a:lnTo>
                    <a:pt x="534" y="982"/>
                  </a:lnTo>
                  <a:lnTo>
                    <a:pt x="556" y="1008"/>
                  </a:lnTo>
                  <a:lnTo>
                    <a:pt x="524" y="970"/>
                  </a:lnTo>
                  <a:lnTo>
                    <a:pt x="538" y="988"/>
                  </a:lnTo>
                  <a:lnTo>
                    <a:pt x="552" y="1004"/>
                  </a:lnTo>
                  <a:lnTo>
                    <a:pt x="563" y="1018"/>
                  </a:lnTo>
                  <a:lnTo>
                    <a:pt x="571" y="1028"/>
                  </a:lnTo>
                  <a:lnTo>
                    <a:pt x="576" y="1034"/>
                  </a:lnTo>
                  <a:lnTo>
                    <a:pt x="578" y="1037"/>
                  </a:lnTo>
                  <a:lnTo>
                    <a:pt x="592" y="1057"/>
                  </a:lnTo>
                  <a:lnTo>
                    <a:pt x="599" y="1079"/>
                  </a:lnTo>
                  <a:lnTo>
                    <a:pt x="601" y="1102"/>
                  </a:lnTo>
                  <a:lnTo>
                    <a:pt x="597" y="1125"/>
                  </a:lnTo>
                  <a:lnTo>
                    <a:pt x="588" y="1146"/>
                  </a:lnTo>
                  <a:lnTo>
                    <a:pt x="575" y="1166"/>
                  </a:lnTo>
                  <a:lnTo>
                    <a:pt x="556" y="1185"/>
                  </a:lnTo>
                  <a:lnTo>
                    <a:pt x="536" y="1199"/>
                  </a:lnTo>
                  <a:lnTo>
                    <a:pt x="514" y="1207"/>
                  </a:lnTo>
                  <a:lnTo>
                    <a:pt x="491" y="1212"/>
                  </a:lnTo>
                  <a:lnTo>
                    <a:pt x="469" y="1211"/>
                  </a:lnTo>
                  <a:lnTo>
                    <a:pt x="446" y="1205"/>
                  </a:lnTo>
                  <a:lnTo>
                    <a:pt x="427" y="1194"/>
                  </a:lnTo>
                  <a:lnTo>
                    <a:pt x="409" y="1178"/>
                  </a:lnTo>
                  <a:lnTo>
                    <a:pt x="352" y="1108"/>
                  </a:lnTo>
                  <a:lnTo>
                    <a:pt x="391" y="1153"/>
                  </a:lnTo>
                  <a:lnTo>
                    <a:pt x="149" y="861"/>
                  </a:lnTo>
                  <a:lnTo>
                    <a:pt x="104" y="803"/>
                  </a:lnTo>
                  <a:lnTo>
                    <a:pt x="68" y="744"/>
                  </a:lnTo>
                  <a:lnTo>
                    <a:pt x="41" y="688"/>
                  </a:lnTo>
                  <a:lnTo>
                    <a:pt x="21" y="632"/>
                  </a:lnTo>
                  <a:lnTo>
                    <a:pt x="7" y="578"/>
                  </a:lnTo>
                  <a:lnTo>
                    <a:pt x="1" y="526"/>
                  </a:lnTo>
                  <a:lnTo>
                    <a:pt x="0" y="475"/>
                  </a:lnTo>
                  <a:lnTo>
                    <a:pt x="6" y="425"/>
                  </a:lnTo>
                  <a:lnTo>
                    <a:pt x="16" y="378"/>
                  </a:lnTo>
                  <a:lnTo>
                    <a:pt x="32" y="333"/>
                  </a:lnTo>
                  <a:lnTo>
                    <a:pt x="52" y="291"/>
                  </a:lnTo>
                  <a:lnTo>
                    <a:pt x="76" y="249"/>
                  </a:lnTo>
                  <a:lnTo>
                    <a:pt x="103" y="212"/>
                  </a:lnTo>
                  <a:lnTo>
                    <a:pt x="134" y="177"/>
                  </a:lnTo>
                  <a:lnTo>
                    <a:pt x="168" y="145"/>
                  </a:lnTo>
                  <a:lnTo>
                    <a:pt x="203" y="115"/>
                  </a:lnTo>
                  <a:lnTo>
                    <a:pt x="240" y="89"/>
                  </a:lnTo>
                  <a:lnTo>
                    <a:pt x="279" y="66"/>
                  </a:lnTo>
                  <a:lnTo>
                    <a:pt x="318" y="48"/>
                  </a:lnTo>
                  <a:lnTo>
                    <a:pt x="358" y="31"/>
                  </a:lnTo>
                  <a:lnTo>
                    <a:pt x="398" y="19"/>
                  </a:lnTo>
                  <a:lnTo>
                    <a:pt x="466" y="6"/>
                  </a:lnTo>
                  <a:lnTo>
                    <a:pt x="534"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5"/>
            <p:cNvSpPr>
              <a:spLocks noEditPoints="1"/>
            </p:cNvSpPr>
            <p:nvPr userDrawn="1"/>
          </p:nvSpPr>
          <p:spPr bwMode="auto">
            <a:xfrm>
              <a:off x="8618538" y="5702300"/>
              <a:ext cx="52388" cy="50800"/>
            </a:xfrm>
            <a:custGeom>
              <a:avLst/>
              <a:gdLst>
                <a:gd name="T0" fmla="*/ 51 w 131"/>
                <a:gd name="T1" fmla="*/ 60 h 130"/>
                <a:gd name="T2" fmla="*/ 68 w 131"/>
                <a:gd name="T3" fmla="*/ 60 h 130"/>
                <a:gd name="T4" fmla="*/ 76 w 131"/>
                <a:gd name="T5" fmla="*/ 59 h 130"/>
                <a:gd name="T6" fmla="*/ 81 w 131"/>
                <a:gd name="T7" fmla="*/ 55 h 130"/>
                <a:gd name="T8" fmla="*/ 83 w 131"/>
                <a:gd name="T9" fmla="*/ 49 h 130"/>
                <a:gd name="T10" fmla="*/ 81 w 131"/>
                <a:gd name="T11" fmla="*/ 43 h 130"/>
                <a:gd name="T12" fmla="*/ 76 w 131"/>
                <a:gd name="T13" fmla="*/ 39 h 130"/>
                <a:gd name="T14" fmla="*/ 70 w 131"/>
                <a:gd name="T15" fmla="*/ 38 h 130"/>
                <a:gd name="T16" fmla="*/ 51 w 131"/>
                <a:gd name="T17" fmla="*/ 38 h 130"/>
                <a:gd name="T18" fmla="*/ 68 w 131"/>
                <a:gd name="T19" fmla="*/ 28 h 130"/>
                <a:gd name="T20" fmla="*/ 88 w 131"/>
                <a:gd name="T21" fmla="*/ 33 h 130"/>
                <a:gd name="T22" fmla="*/ 95 w 131"/>
                <a:gd name="T23" fmla="*/ 49 h 130"/>
                <a:gd name="T24" fmla="*/ 90 w 131"/>
                <a:gd name="T25" fmla="*/ 64 h 130"/>
                <a:gd name="T26" fmla="*/ 76 w 131"/>
                <a:gd name="T27" fmla="*/ 69 h 130"/>
                <a:gd name="T28" fmla="*/ 83 w 131"/>
                <a:gd name="T29" fmla="*/ 103 h 130"/>
                <a:gd name="T30" fmla="*/ 51 w 131"/>
                <a:gd name="T31" fmla="*/ 70 h 130"/>
                <a:gd name="T32" fmla="*/ 40 w 131"/>
                <a:gd name="T33" fmla="*/ 103 h 130"/>
                <a:gd name="T34" fmla="*/ 65 w 131"/>
                <a:gd name="T35" fmla="*/ 12 h 130"/>
                <a:gd name="T36" fmla="*/ 34 w 131"/>
                <a:gd name="T37" fmla="*/ 22 h 130"/>
                <a:gd name="T38" fmla="*/ 15 w 131"/>
                <a:gd name="T39" fmla="*/ 48 h 130"/>
                <a:gd name="T40" fmla="*/ 15 w 131"/>
                <a:gd name="T41" fmla="*/ 83 h 130"/>
                <a:gd name="T42" fmla="*/ 34 w 131"/>
                <a:gd name="T43" fmla="*/ 109 h 130"/>
                <a:gd name="T44" fmla="*/ 65 w 131"/>
                <a:gd name="T45" fmla="*/ 119 h 130"/>
                <a:gd name="T46" fmla="*/ 96 w 131"/>
                <a:gd name="T47" fmla="*/ 109 h 130"/>
                <a:gd name="T48" fmla="*/ 114 w 131"/>
                <a:gd name="T49" fmla="*/ 83 h 130"/>
                <a:gd name="T50" fmla="*/ 114 w 131"/>
                <a:gd name="T51" fmla="*/ 48 h 130"/>
                <a:gd name="T52" fmla="*/ 96 w 131"/>
                <a:gd name="T53" fmla="*/ 22 h 130"/>
                <a:gd name="T54" fmla="*/ 65 w 131"/>
                <a:gd name="T55" fmla="*/ 12 h 130"/>
                <a:gd name="T56" fmla="*/ 86 w 131"/>
                <a:gd name="T57" fmla="*/ 4 h 130"/>
                <a:gd name="T58" fmla="*/ 117 w 131"/>
                <a:gd name="T59" fmla="*/ 27 h 130"/>
                <a:gd name="T60" fmla="*/ 131 w 131"/>
                <a:gd name="T61" fmla="*/ 65 h 130"/>
                <a:gd name="T62" fmla="*/ 117 w 131"/>
                <a:gd name="T63" fmla="*/ 104 h 130"/>
                <a:gd name="T64" fmla="*/ 86 w 131"/>
                <a:gd name="T65" fmla="*/ 126 h 130"/>
                <a:gd name="T66" fmla="*/ 45 w 131"/>
                <a:gd name="T67" fmla="*/ 126 h 130"/>
                <a:gd name="T68" fmla="*/ 12 w 131"/>
                <a:gd name="T69" fmla="*/ 104 h 130"/>
                <a:gd name="T70" fmla="*/ 0 w 131"/>
                <a:gd name="T71" fmla="*/ 65 h 130"/>
                <a:gd name="T72" fmla="*/ 12 w 131"/>
                <a:gd name="T73" fmla="*/ 27 h 130"/>
                <a:gd name="T74" fmla="*/ 45 w 131"/>
                <a:gd name="T75" fmla="*/ 4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1" h="130">
                  <a:moveTo>
                    <a:pt x="51" y="38"/>
                  </a:moveTo>
                  <a:lnTo>
                    <a:pt x="51" y="60"/>
                  </a:lnTo>
                  <a:lnTo>
                    <a:pt x="65" y="60"/>
                  </a:lnTo>
                  <a:lnTo>
                    <a:pt x="68" y="60"/>
                  </a:lnTo>
                  <a:lnTo>
                    <a:pt x="72" y="60"/>
                  </a:lnTo>
                  <a:lnTo>
                    <a:pt x="76" y="59"/>
                  </a:lnTo>
                  <a:lnTo>
                    <a:pt x="78" y="58"/>
                  </a:lnTo>
                  <a:lnTo>
                    <a:pt x="81" y="55"/>
                  </a:lnTo>
                  <a:lnTo>
                    <a:pt x="82" y="53"/>
                  </a:lnTo>
                  <a:lnTo>
                    <a:pt x="83" y="49"/>
                  </a:lnTo>
                  <a:lnTo>
                    <a:pt x="82" y="45"/>
                  </a:lnTo>
                  <a:lnTo>
                    <a:pt x="81" y="43"/>
                  </a:lnTo>
                  <a:lnTo>
                    <a:pt x="78" y="40"/>
                  </a:lnTo>
                  <a:lnTo>
                    <a:pt x="76" y="39"/>
                  </a:lnTo>
                  <a:lnTo>
                    <a:pt x="73" y="38"/>
                  </a:lnTo>
                  <a:lnTo>
                    <a:pt x="70" y="38"/>
                  </a:lnTo>
                  <a:lnTo>
                    <a:pt x="67" y="38"/>
                  </a:lnTo>
                  <a:lnTo>
                    <a:pt x="51" y="38"/>
                  </a:lnTo>
                  <a:close/>
                  <a:moveTo>
                    <a:pt x="40" y="28"/>
                  </a:moveTo>
                  <a:lnTo>
                    <a:pt x="68" y="28"/>
                  </a:lnTo>
                  <a:lnTo>
                    <a:pt x="80" y="29"/>
                  </a:lnTo>
                  <a:lnTo>
                    <a:pt x="88" y="33"/>
                  </a:lnTo>
                  <a:lnTo>
                    <a:pt x="93" y="39"/>
                  </a:lnTo>
                  <a:lnTo>
                    <a:pt x="95" y="49"/>
                  </a:lnTo>
                  <a:lnTo>
                    <a:pt x="93" y="58"/>
                  </a:lnTo>
                  <a:lnTo>
                    <a:pt x="90" y="64"/>
                  </a:lnTo>
                  <a:lnTo>
                    <a:pt x="83" y="68"/>
                  </a:lnTo>
                  <a:lnTo>
                    <a:pt x="76" y="69"/>
                  </a:lnTo>
                  <a:lnTo>
                    <a:pt x="97" y="103"/>
                  </a:lnTo>
                  <a:lnTo>
                    <a:pt x="83" y="103"/>
                  </a:lnTo>
                  <a:lnTo>
                    <a:pt x="65" y="70"/>
                  </a:lnTo>
                  <a:lnTo>
                    <a:pt x="51" y="70"/>
                  </a:lnTo>
                  <a:lnTo>
                    <a:pt x="51" y="103"/>
                  </a:lnTo>
                  <a:lnTo>
                    <a:pt x="40" y="103"/>
                  </a:lnTo>
                  <a:lnTo>
                    <a:pt x="40" y="28"/>
                  </a:lnTo>
                  <a:close/>
                  <a:moveTo>
                    <a:pt x="65" y="12"/>
                  </a:moveTo>
                  <a:lnTo>
                    <a:pt x="49" y="14"/>
                  </a:lnTo>
                  <a:lnTo>
                    <a:pt x="34" y="22"/>
                  </a:lnTo>
                  <a:lnTo>
                    <a:pt x="22" y="33"/>
                  </a:lnTo>
                  <a:lnTo>
                    <a:pt x="15" y="48"/>
                  </a:lnTo>
                  <a:lnTo>
                    <a:pt x="12" y="65"/>
                  </a:lnTo>
                  <a:lnTo>
                    <a:pt x="15" y="83"/>
                  </a:lnTo>
                  <a:lnTo>
                    <a:pt x="22" y="98"/>
                  </a:lnTo>
                  <a:lnTo>
                    <a:pt x="34" y="109"/>
                  </a:lnTo>
                  <a:lnTo>
                    <a:pt x="49" y="116"/>
                  </a:lnTo>
                  <a:lnTo>
                    <a:pt x="65" y="119"/>
                  </a:lnTo>
                  <a:lnTo>
                    <a:pt x="82" y="116"/>
                  </a:lnTo>
                  <a:lnTo>
                    <a:pt x="96" y="109"/>
                  </a:lnTo>
                  <a:lnTo>
                    <a:pt x="107" y="98"/>
                  </a:lnTo>
                  <a:lnTo>
                    <a:pt x="114" y="83"/>
                  </a:lnTo>
                  <a:lnTo>
                    <a:pt x="117" y="65"/>
                  </a:lnTo>
                  <a:lnTo>
                    <a:pt x="114" y="48"/>
                  </a:lnTo>
                  <a:lnTo>
                    <a:pt x="107" y="33"/>
                  </a:lnTo>
                  <a:lnTo>
                    <a:pt x="96" y="22"/>
                  </a:lnTo>
                  <a:lnTo>
                    <a:pt x="82" y="14"/>
                  </a:lnTo>
                  <a:lnTo>
                    <a:pt x="65" y="12"/>
                  </a:lnTo>
                  <a:close/>
                  <a:moveTo>
                    <a:pt x="65" y="0"/>
                  </a:moveTo>
                  <a:lnTo>
                    <a:pt x="86" y="4"/>
                  </a:lnTo>
                  <a:lnTo>
                    <a:pt x="103" y="13"/>
                  </a:lnTo>
                  <a:lnTo>
                    <a:pt x="117" y="27"/>
                  </a:lnTo>
                  <a:lnTo>
                    <a:pt x="127" y="44"/>
                  </a:lnTo>
                  <a:lnTo>
                    <a:pt x="131" y="65"/>
                  </a:lnTo>
                  <a:lnTo>
                    <a:pt x="127" y="86"/>
                  </a:lnTo>
                  <a:lnTo>
                    <a:pt x="117" y="104"/>
                  </a:lnTo>
                  <a:lnTo>
                    <a:pt x="103" y="118"/>
                  </a:lnTo>
                  <a:lnTo>
                    <a:pt x="86" y="126"/>
                  </a:lnTo>
                  <a:lnTo>
                    <a:pt x="65" y="130"/>
                  </a:lnTo>
                  <a:lnTo>
                    <a:pt x="45" y="126"/>
                  </a:lnTo>
                  <a:lnTo>
                    <a:pt x="27" y="118"/>
                  </a:lnTo>
                  <a:lnTo>
                    <a:pt x="12" y="104"/>
                  </a:lnTo>
                  <a:lnTo>
                    <a:pt x="2" y="86"/>
                  </a:lnTo>
                  <a:lnTo>
                    <a:pt x="0" y="65"/>
                  </a:lnTo>
                  <a:lnTo>
                    <a:pt x="2" y="44"/>
                  </a:lnTo>
                  <a:lnTo>
                    <a:pt x="12" y="27"/>
                  </a:lnTo>
                  <a:lnTo>
                    <a:pt x="27" y="13"/>
                  </a:lnTo>
                  <a:lnTo>
                    <a:pt x="45" y="4"/>
                  </a:lnTo>
                  <a:lnTo>
                    <a:pt x="65"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6"/>
            <p:cNvSpPr>
              <a:spLocks noEditPoints="1"/>
            </p:cNvSpPr>
            <p:nvPr userDrawn="1"/>
          </p:nvSpPr>
          <p:spPr bwMode="auto">
            <a:xfrm>
              <a:off x="8578850" y="5375275"/>
              <a:ext cx="52388" cy="50800"/>
            </a:xfrm>
            <a:custGeom>
              <a:avLst/>
              <a:gdLst>
                <a:gd name="T0" fmla="*/ 52 w 130"/>
                <a:gd name="T1" fmla="*/ 60 h 129"/>
                <a:gd name="T2" fmla="*/ 69 w 130"/>
                <a:gd name="T3" fmla="*/ 60 h 129"/>
                <a:gd name="T4" fmla="*/ 77 w 130"/>
                <a:gd name="T5" fmla="*/ 59 h 129"/>
                <a:gd name="T6" fmla="*/ 82 w 130"/>
                <a:gd name="T7" fmla="*/ 55 h 129"/>
                <a:gd name="T8" fmla="*/ 83 w 130"/>
                <a:gd name="T9" fmla="*/ 48 h 129"/>
                <a:gd name="T10" fmla="*/ 82 w 130"/>
                <a:gd name="T11" fmla="*/ 42 h 129"/>
                <a:gd name="T12" fmla="*/ 77 w 130"/>
                <a:gd name="T13" fmla="*/ 38 h 129"/>
                <a:gd name="T14" fmla="*/ 70 w 130"/>
                <a:gd name="T15" fmla="*/ 37 h 129"/>
                <a:gd name="T16" fmla="*/ 52 w 130"/>
                <a:gd name="T17" fmla="*/ 37 h 129"/>
                <a:gd name="T18" fmla="*/ 69 w 130"/>
                <a:gd name="T19" fmla="*/ 28 h 129"/>
                <a:gd name="T20" fmla="*/ 89 w 130"/>
                <a:gd name="T21" fmla="*/ 33 h 129"/>
                <a:gd name="T22" fmla="*/ 95 w 130"/>
                <a:gd name="T23" fmla="*/ 49 h 129"/>
                <a:gd name="T24" fmla="*/ 89 w 130"/>
                <a:gd name="T25" fmla="*/ 63 h 129"/>
                <a:gd name="T26" fmla="*/ 75 w 130"/>
                <a:gd name="T27" fmla="*/ 69 h 129"/>
                <a:gd name="T28" fmla="*/ 84 w 130"/>
                <a:gd name="T29" fmla="*/ 101 h 129"/>
                <a:gd name="T30" fmla="*/ 52 w 130"/>
                <a:gd name="T31" fmla="*/ 69 h 129"/>
                <a:gd name="T32" fmla="*/ 41 w 130"/>
                <a:gd name="T33" fmla="*/ 101 h 129"/>
                <a:gd name="T34" fmla="*/ 65 w 130"/>
                <a:gd name="T35" fmla="*/ 10 h 129"/>
                <a:gd name="T36" fmla="*/ 34 w 130"/>
                <a:gd name="T37" fmla="*/ 20 h 129"/>
                <a:gd name="T38" fmla="*/ 16 w 130"/>
                <a:gd name="T39" fmla="*/ 47 h 129"/>
                <a:gd name="T40" fmla="*/ 16 w 130"/>
                <a:gd name="T41" fmla="*/ 81 h 129"/>
                <a:gd name="T42" fmla="*/ 34 w 130"/>
                <a:gd name="T43" fmla="*/ 108 h 129"/>
                <a:gd name="T44" fmla="*/ 65 w 130"/>
                <a:gd name="T45" fmla="*/ 119 h 129"/>
                <a:gd name="T46" fmla="*/ 97 w 130"/>
                <a:gd name="T47" fmla="*/ 108 h 129"/>
                <a:gd name="T48" fmla="*/ 115 w 130"/>
                <a:gd name="T49" fmla="*/ 81 h 129"/>
                <a:gd name="T50" fmla="*/ 115 w 130"/>
                <a:gd name="T51" fmla="*/ 47 h 129"/>
                <a:gd name="T52" fmla="*/ 97 w 130"/>
                <a:gd name="T53" fmla="*/ 20 h 129"/>
                <a:gd name="T54" fmla="*/ 65 w 130"/>
                <a:gd name="T55" fmla="*/ 10 h 129"/>
                <a:gd name="T56" fmla="*/ 85 w 130"/>
                <a:gd name="T57" fmla="*/ 3 h 129"/>
                <a:gd name="T58" fmla="*/ 118 w 130"/>
                <a:gd name="T59" fmla="*/ 25 h 129"/>
                <a:gd name="T60" fmla="*/ 130 w 130"/>
                <a:gd name="T61" fmla="*/ 64 h 129"/>
                <a:gd name="T62" fmla="*/ 118 w 130"/>
                <a:gd name="T63" fmla="*/ 103 h 129"/>
                <a:gd name="T64" fmla="*/ 85 w 130"/>
                <a:gd name="T65" fmla="*/ 126 h 129"/>
                <a:gd name="T66" fmla="*/ 46 w 130"/>
                <a:gd name="T67" fmla="*/ 126 h 129"/>
                <a:gd name="T68" fmla="*/ 13 w 130"/>
                <a:gd name="T69" fmla="*/ 103 h 129"/>
                <a:gd name="T70" fmla="*/ 0 w 130"/>
                <a:gd name="T71" fmla="*/ 64 h 129"/>
                <a:gd name="T72" fmla="*/ 13 w 130"/>
                <a:gd name="T73" fmla="*/ 25 h 129"/>
                <a:gd name="T74" fmla="*/ 46 w 130"/>
                <a:gd name="T75" fmla="*/ 3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9">
                  <a:moveTo>
                    <a:pt x="52" y="37"/>
                  </a:moveTo>
                  <a:lnTo>
                    <a:pt x="52" y="60"/>
                  </a:lnTo>
                  <a:lnTo>
                    <a:pt x="65" y="60"/>
                  </a:lnTo>
                  <a:lnTo>
                    <a:pt x="69" y="60"/>
                  </a:lnTo>
                  <a:lnTo>
                    <a:pt x="73" y="59"/>
                  </a:lnTo>
                  <a:lnTo>
                    <a:pt x="77" y="59"/>
                  </a:lnTo>
                  <a:lnTo>
                    <a:pt x="79" y="58"/>
                  </a:lnTo>
                  <a:lnTo>
                    <a:pt x="82" y="55"/>
                  </a:lnTo>
                  <a:lnTo>
                    <a:pt x="83" y="51"/>
                  </a:lnTo>
                  <a:lnTo>
                    <a:pt x="83" y="48"/>
                  </a:lnTo>
                  <a:lnTo>
                    <a:pt x="83" y="44"/>
                  </a:lnTo>
                  <a:lnTo>
                    <a:pt x="82" y="42"/>
                  </a:lnTo>
                  <a:lnTo>
                    <a:pt x="79" y="39"/>
                  </a:lnTo>
                  <a:lnTo>
                    <a:pt x="77" y="38"/>
                  </a:lnTo>
                  <a:lnTo>
                    <a:pt x="74" y="38"/>
                  </a:lnTo>
                  <a:lnTo>
                    <a:pt x="70" y="37"/>
                  </a:lnTo>
                  <a:lnTo>
                    <a:pt x="67" y="37"/>
                  </a:lnTo>
                  <a:lnTo>
                    <a:pt x="52" y="37"/>
                  </a:lnTo>
                  <a:close/>
                  <a:moveTo>
                    <a:pt x="41" y="28"/>
                  </a:moveTo>
                  <a:lnTo>
                    <a:pt x="69" y="28"/>
                  </a:lnTo>
                  <a:lnTo>
                    <a:pt x="80" y="29"/>
                  </a:lnTo>
                  <a:lnTo>
                    <a:pt x="89" y="33"/>
                  </a:lnTo>
                  <a:lnTo>
                    <a:pt x="94" y="39"/>
                  </a:lnTo>
                  <a:lnTo>
                    <a:pt x="95" y="49"/>
                  </a:lnTo>
                  <a:lnTo>
                    <a:pt x="94" y="56"/>
                  </a:lnTo>
                  <a:lnTo>
                    <a:pt x="89" y="63"/>
                  </a:lnTo>
                  <a:lnTo>
                    <a:pt x="83" y="66"/>
                  </a:lnTo>
                  <a:lnTo>
                    <a:pt x="75" y="69"/>
                  </a:lnTo>
                  <a:lnTo>
                    <a:pt x="97" y="101"/>
                  </a:lnTo>
                  <a:lnTo>
                    <a:pt x="84" y="101"/>
                  </a:lnTo>
                  <a:lnTo>
                    <a:pt x="64" y="69"/>
                  </a:lnTo>
                  <a:lnTo>
                    <a:pt x="52" y="69"/>
                  </a:lnTo>
                  <a:lnTo>
                    <a:pt x="52" y="101"/>
                  </a:lnTo>
                  <a:lnTo>
                    <a:pt x="41" y="101"/>
                  </a:lnTo>
                  <a:lnTo>
                    <a:pt x="41" y="28"/>
                  </a:lnTo>
                  <a:close/>
                  <a:moveTo>
                    <a:pt x="65" y="10"/>
                  </a:moveTo>
                  <a:lnTo>
                    <a:pt x="48" y="13"/>
                  </a:lnTo>
                  <a:lnTo>
                    <a:pt x="34" y="20"/>
                  </a:lnTo>
                  <a:lnTo>
                    <a:pt x="23" y="33"/>
                  </a:lnTo>
                  <a:lnTo>
                    <a:pt x="16" y="47"/>
                  </a:lnTo>
                  <a:lnTo>
                    <a:pt x="13" y="64"/>
                  </a:lnTo>
                  <a:lnTo>
                    <a:pt x="16" y="81"/>
                  </a:lnTo>
                  <a:lnTo>
                    <a:pt x="23" y="96"/>
                  </a:lnTo>
                  <a:lnTo>
                    <a:pt x="34" y="108"/>
                  </a:lnTo>
                  <a:lnTo>
                    <a:pt x="48" y="115"/>
                  </a:lnTo>
                  <a:lnTo>
                    <a:pt x="65" y="119"/>
                  </a:lnTo>
                  <a:lnTo>
                    <a:pt x="82" y="115"/>
                  </a:lnTo>
                  <a:lnTo>
                    <a:pt x="97" y="108"/>
                  </a:lnTo>
                  <a:lnTo>
                    <a:pt x="108" y="96"/>
                  </a:lnTo>
                  <a:lnTo>
                    <a:pt x="115" y="81"/>
                  </a:lnTo>
                  <a:lnTo>
                    <a:pt x="118" y="64"/>
                  </a:lnTo>
                  <a:lnTo>
                    <a:pt x="115" y="47"/>
                  </a:lnTo>
                  <a:lnTo>
                    <a:pt x="108" y="33"/>
                  </a:lnTo>
                  <a:lnTo>
                    <a:pt x="97" y="20"/>
                  </a:lnTo>
                  <a:lnTo>
                    <a:pt x="82" y="13"/>
                  </a:lnTo>
                  <a:lnTo>
                    <a:pt x="65" y="10"/>
                  </a:lnTo>
                  <a:close/>
                  <a:moveTo>
                    <a:pt x="65" y="0"/>
                  </a:moveTo>
                  <a:lnTo>
                    <a:pt x="85" y="3"/>
                  </a:lnTo>
                  <a:lnTo>
                    <a:pt x="104" y="12"/>
                  </a:lnTo>
                  <a:lnTo>
                    <a:pt x="118" y="25"/>
                  </a:lnTo>
                  <a:lnTo>
                    <a:pt x="128" y="44"/>
                  </a:lnTo>
                  <a:lnTo>
                    <a:pt x="130" y="64"/>
                  </a:lnTo>
                  <a:lnTo>
                    <a:pt x="128" y="85"/>
                  </a:lnTo>
                  <a:lnTo>
                    <a:pt x="118" y="103"/>
                  </a:lnTo>
                  <a:lnTo>
                    <a:pt x="104" y="116"/>
                  </a:lnTo>
                  <a:lnTo>
                    <a:pt x="85" y="126"/>
                  </a:lnTo>
                  <a:lnTo>
                    <a:pt x="65" y="129"/>
                  </a:lnTo>
                  <a:lnTo>
                    <a:pt x="46" y="126"/>
                  </a:lnTo>
                  <a:lnTo>
                    <a:pt x="27" y="116"/>
                  </a:lnTo>
                  <a:lnTo>
                    <a:pt x="13" y="103"/>
                  </a:lnTo>
                  <a:lnTo>
                    <a:pt x="3" y="85"/>
                  </a:lnTo>
                  <a:lnTo>
                    <a:pt x="0" y="64"/>
                  </a:lnTo>
                  <a:lnTo>
                    <a:pt x="3" y="44"/>
                  </a:lnTo>
                  <a:lnTo>
                    <a:pt x="13" y="25"/>
                  </a:lnTo>
                  <a:lnTo>
                    <a:pt x="27" y="12"/>
                  </a:lnTo>
                  <a:lnTo>
                    <a:pt x="46" y="3"/>
                  </a:lnTo>
                  <a:lnTo>
                    <a:pt x="65"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27"/>
            <p:cNvSpPr>
              <a:spLocks noEditPoints="1"/>
            </p:cNvSpPr>
            <p:nvPr userDrawn="1"/>
          </p:nvSpPr>
          <p:spPr bwMode="auto">
            <a:xfrm>
              <a:off x="7494588" y="5375275"/>
              <a:ext cx="52388" cy="50800"/>
            </a:xfrm>
            <a:custGeom>
              <a:avLst/>
              <a:gdLst>
                <a:gd name="T0" fmla="*/ 52 w 131"/>
                <a:gd name="T1" fmla="*/ 60 h 129"/>
                <a:gd name="T2" fmla="*/ 70 w 131"/>
                <a:gd name="T3" fmla="*/ 60 h 129"/>
                <a:gd name="T4" fmla="*/ 76 w 131"/>
                <a:gd name="T5" fmla="*/ 59 h 129"/>
                <a:gd name="T6" fmla="*/ 81 w 131"/>
                <a:gd name="T7" fmla="*/ 55 h 129"/>
                <a:gd name="T8" fmla="*/ 84 w 131"/>
                <a:gd name="T9" fmla="*/ 48 h 129"/>
                <a:gd name="T10" fmla="*/ 81 w 131"/>
                <a:gd name="T11" fmla="*/ 42 h 129"/>
                <a:gd name="T12" fmla="*/ 77 w 131"/>
                <a:gd name="T13" fmla="*/ 38 h 129"/>
                <a:gd name="T14" fmla="*/ 71 w 131"/>
                <a:gd name="T15" fmla="*/ 37 h 129"/>
                <a:gd name="T16" fmla="*/ 52 w 131"/>
                <a:gd name="T17" fmla="*/ 37 h 129"/>
                <a:gd name="T18" fmla="*/ 69 w 131"/>
                <a:gd name="T19" fmla="*/ 28 h 129"/>
                <a:gd name="T20" fmla="*/ 89 w 131"/>
                <a:gd name="T21" fmla="*/ 33 h 129"/>
                <a:gd name="T22" fmla="*/ 95 w 131"/>
                <a:gd name="T23" fmla="*/ 49 h 129"/>
                <a:gd name="T24" fmla="*/ 90 w 131"/>
                <a:gd name="T25" fmla="*/ 63 h 129"/>
                <a:gd name="T26" fmla="*/ 76 w 131"/>
                <a:gd name="T27" fmla="*/ 69 h 129"/>
                <a:gd name="T28" fmla="*/ 85 w 131"/>
                <a:gd name="T29" fmla="*/ 101 h 129"/>
                <a:gd name="T30" fmla="*/ 52 w 131"/>
                <a:gd name="T31" fmla="*/ 69 h 129"/>
                <a:gd name="T32" fmla="*/ 41 w 131"/>
                <a:gd name="T33" fmla="*/ 101 h 129"/>
                <a:gd name="T34" fmla="*/ 66 w 131"/>
                <a:gd name="T35" fmla="*/ 10 h 129"/>
                <a:gd name="T36" fmla="*/ 34 w 131"/>
                <a:gd name="T37" fmla="*/ 20 h 129"/>
                <a:gd name="T38" fmla="*/ 15 w 131"/>
                <a:gd name="T39" fmla="*/ 47 h 129"/>
                <a:gd name="T40" fmla="*/ 15 w 131"/>
                <a:gd name="T41" fmla="*/ 81 h 129"/>
                <a:gd name="T42" fmla="*/ 34 w 131"/>
                <a:gd name="T43" fmla="*/ 108 h 129"/>
                <a:gd name="T44" fmla="*/ 66 w 131"/>
                <a:gd name="T45" fmla="*/ 119 h 129"/>
                <a:gd name="T46" fmla="*/ 96 w 131"/>
                <a:gd name="T47" fmla="*/ 108 h 129"/>
                <a:gd name="T48" fmla="*/ 115 w 131"/>
                <a:gd name="T49" fmla="*/ 81 h 129"/>
                <a:gd name="T50" fmla="*/ 115 w 131"/>
                <a:gd name="T51" fmla="*/ 47 h 129"/>
                <a:gd name="T52" fmla="*/ 96 w 131"/>
                <a:gd name="T53" fmla="*/ 20 h 129"/>
                <a:gd name="T54" fmla="*/ 66 w 131"/>
                <a:gd name="T55" fmla="*/ 10 h 129"/>
                <a:gd name="T56" fmla="*/ 86 w 131"/>
                <a:gd name="T57" fmla="*/ 3 h 129"/>
                <a:gd name="T58" fmla="*/ 118 w 131"/>
                <a:gd name="T59" fmla="*/ 25 h 129"/>
                <a:gd name="T60" fmla="*/ 131 w 131"/>
                <a:gd name="T61" fmla="*/ 64 h 129"/>
                <a:gd name="T62" fmla="*/ 118 w 131"/>
                <a:gd name="T63" fmla="*/ 103 h 129"/>
                <a:gd name="T64" fmla="*/ 86 w 131"/>
                <a:gd name="T65" fmla="*/ 126 h 129"/>
                <a:gd name="T66" fmla="*/ 45 w 131"/>
                <a:gd name="T67" fmla="*/ 126 h 129"/>
                <a:gd name="T68" fmla="*/ 13 w 131"/>
                <a:gd name="T69" fmla="*/ 103 h 129"/>
                <a:gd name="T70" fmla="*/ 0 w 131"/>
                <a:gd name="T71" fmla="*/ 64 h 129"/>
                <a:gd name="T72" fmla="*/ 13 w 131"/>
                <a:gd name="T73" fmla="*/ 25 h 129"/>
                <a:gd name="T74" fmla="*/ 45 w 131"/>
                <a:gd name="T75" fmla="*/ 3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1" h="129">
                  <a:moveTo>
                    <a:pt x="52" y="37"/>
                  </a:moveTo>
                  <a:lnTo>
                    <a:pt x="52" y="60"/>
                  </a:lnTo>
                  <a:lnTo>
                    <a:pt x="65" y="60"/>
                  </a:lnTo>
                  <a:lnTo>
                    <a:pt x="70" y="60"/>
                  </a:lnTo>
                  <a:lnTo>
                    <a:pt x="74" y="59"/>
                  </a:lnTo>
                  <a:lnTo>
                    <a:pt x="76" y="59"/>
                  </a:lnTo>
                  <a:lnTo>
                    <a:pt x="80" y="58"/>
                  </a:lnTo>
                  <a:lnTo>
                    <a:pt x="81" y="55"/>
                  </a:lnTo>
                  <a:lnTo>
                    <a:pt x="82" y="51"/>
                  </a:lnTo>
                  <a:lnTo>
                    <a:pt x="84" y="48"/>
                  </a:lnTo>
                  <a:lnTo>
                    <a:pt x="82" y="44"/>
                  </a:lnTo>
                  <a:lnTo>
                    <a:pt x="81" y="42"/>
                  </a:lnTo>
                  <a:lnTo>
                    <a:pt x="80" y="39"/>
                  </a:lnTo>
                  <a:lnTo>
                    <a:pt x="77" y="38"/>
                  </a:lnTo>
                  <a:lnTo>
                    <a:pt x="74" y="38"/>
                  </a:lnTo>
                  <a:lnTo>
                    <a:pt x="71" y="37"/>
                  </a:lnTo>
                  <a:lnTo>
                    <a:pt x="67" y="37"/>
                  </a:lnTo>
                  <a:lnTo>
                    <a:pt x="52" y="37"/>
                  </a:lnTo>
                  <a:close/>
                  <a:moveTo>
                    <a:pt x="41" y="28"/>
                  </a:moveTo>
                  <a:lnTo>
                    <a:pt x="69" y="28"/>
                  </a:lnTo>
                  <a:lnTo>
                    <a:pt x="80" y="29"/>
                  </a:lnTo>
                  <a:lnTo>
                    <a:pt x="89" y="33"/>
                  </a:lnTo>
                  <a:lnTo>
                    <a:pt x="94" y="39"/>
                  </a:lnTo>
                  <a:lnTo>
                    <a:pt x="95" y="49"/>
                  </a:lnTo>
                  <a:lnTo>
                    <a:pt x="94" y="56"/>
                  </a:lnTo>
                  <a:lnTo>
                    <a:pt x="90" y="63"/>
                  </a:lnTo>
                  <a:lnTo>
                    <a:pt x="84" y="66"/>
                  </a:lnTo>
                  <a:lnTo>
                    <a:pt x="76" y="69"/>
                  </a:lnTo>
                  <a:lnTo>
                    <a:pt x="97" y="101"/>
                  </a:lnTo>
                  <a:lnTo>
                    <a:pt x="85" y="101"/>
                  </a:lnTo>
                  <a:lnTo>
                    <a:pt x="65" y="69"/>
                  </a:lnTo>
                  <a:lnTo>
                    <a:pt x="52" y="69"/>
                  </a:lnTo>
                  <a:lnTo>
                    <a:pt x="52" y="101"/>
                  </a:lnTo>
                  <a:lnTo>
                    <a:pt x="41" y="101"/>
                  </a:lnTo>
                  <a:lnTo>
                    <a:pt x="41" y="28"/>
                  </a:lnTo>
                  <a:close/>
                  <a:moveTo>
                    <a:pt x="66" y="10"/>
                  </a:moveTo>
                  <a:lnTo>
                    <a:pt x="49" y="13"/>
                  </a:lnTo>
                  <a:lnTo>
                    <a:pt x="34" y="20"/>
                  </a:lnTo>
                  <a:lnTo>
                    <a:pt x="23" y="33"/>
                  </a:lnTo>
                  <a:lnTo>
                    <a:pt x="15" y="47"/>
                  </a:lnTo>
                  <a:lnTo>
                    <a:pt x="13" y="64"/>
                  </a:lnTo>
                  <a:lnTo>
                    <a:pt x="15" y="81"/>
                  </a:lnTo>
                  <a:lnTo>
                    <a:pt x="23" y="96"/>
                  </a:lnTo>
                  <a:lnTo>
                    <a:pt x="34" y="108"/>
                  </a:lnTo>
                  <a:lnTo>
                    <a:pt x="49" y="115"/>
                  </a:lnTo>
                  <a:lnTo>
                    <a:pt x="66" y="119"/>
                  </a:lnTo>
                  <a:lnTo>
                    <a:pt x="82" y="115"/>
                  </a:lnTo>
                  <a:lnTo>
                    <a:pt x="96" y="108"/>
                  </a:lnTo>
                  <a:lnTo>
                    <a:pt x="107" y="96"/>
                  </a:lnTo>
                  <a:lnTo>
                    <a:pt x="115" y="81"/>
                  </a:lnTo>
                  <a:lnTo>
                    <a:pt x="117" y="64"/>
                  </a:lnTo>
                  <a:lnTo>
                    <a:pt x="115" y="47"/>
                  </a:lnTo>
                  <a:lnTo>
                    <a:pt x="107" y="33"/>
                  </a:lnTo>
                  <a:lnTo>
                    <a:pt x="96" y="20"/>
                  </a:lnTo>
                  <a:lnTo>
                    <a:pt x="82" y="13"/>
                  </a:lnTo>
                  <a:lnTo>
                    <a:pt x="66" y="10"/>
                  </a:lnTo>
                  <a:close/>
                  <a:moveTo>
                    <a:pt x="66" y="0"/>
                  </a:moveTo>
                  <a:lnTo>
                    <a:pt x="86" y="3"/>
                  </a:lnTo>
                  <a:lnTo>
                    <a:pt x="103" y="12"/>
                  </a:lnTo>
                  <a:lnTo>
                    <a:pt x="118" y="25"/>
                  </a:lnTo>
                  <a:lnTo>
                    <a:pt x="127" y="44"/>
                  </a:lnTo>
                  <a:lnTo>
                    <a:pt x="131" y="64"/>
                  </a:lnTo>
                  <a:lnTo>
                    <a:pt x="127" y="85"/>
                  </a:lnTo>
                  <a:lnTo>
                    <a:pt x="118" y="103"/>
                  </a:lnTo>
                  <a:lnTo>
                    <a:pt x="103" y="116"/>
                  </a:lnTo>
                  <a:lnTo>
                    <a:pt x="86" y="126"/>
                  </a:lnTo>
                  <a:lnTo>
                    <a:pt x="66" y="129"/>
                  </a:lnTo>
                  <a:lnTo>
                    <a:pt x="45" y="126"/>
                  </a:lnTo>
                  <a:lnTo>
                    <a:pt x="28" y="116"/>
                  </a:lnTo>
                  <a:lnTo>
                    <a:pt x="13" y="103"/>
                  </a:lnTo>
                  <a:lnTo>
                    <a:pt x="4" y="85"/>
                  </a:lnTo>
                  <a:lnTo>
                    <a:pt x="0" y="64"/>
                  </a:lnTo>
                  <a:lnTo>
                    <a:pt x="4" y="44"/>
                  </a:lnTo>
                  <a:lnTo>
                    <a:pt x="13" y="25"/>
                  </a:lnTo>
                  <a:lnTo>
                    <a:pt x="28" y="12"/>
                  </a:lnTo>
                  <a:lnTo>
                    <a:pt x="45" y="3"/>
                  </a:lnTo>
                  <a:lnTo>
                    <a:pt x="6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Line 28"/>
            <p:cNvSpPr>
              <a:spLocks noChangeShapeType="1"/>
            </p:cNvSpPr>
            <p:nvPr userDrawn="1"/>
          </p:nvSpPr>
          <p:spPr bwMode="auto">
            <a:xfrm>
              <a:off x="7548563" y="5530850"/>
              <a:ext cx="1052513" cy="0"/>
            </a:xfrm>
            <a:prstGeom prst="line">
              <a:avLst/>
            </a:prstGeom>
            <a:noFill/>
            <a:ln w="6350">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34" name="TextBox 3"/>
          <p:cNvSpPr txBox="1">
            <a:spLocks noChangeAspect="1"/>
          </p:cNvSpPr>
          <p:nvPr userDrawn="1"/>
        </p:nvSpPr>
        <p:spPr>
          <a:xfrm>
            <a:off x="3310128" y="4864608"/>
            <a:ext cx="2514600" cy="246221"/>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a:ln>
                  <a:noFill/>
                </a:ln>
                <a:solidFill>
                  <a:srgbClr val="08649C"/>
                </a:solidFill>
                <a:effectLst/>
                <a:uLnTx/>
                <a:uFillTx/>
                <a:latin typeface="+mn-lt"/>
                <a:ea typeface="Calibri" charset="0"/>
                <a:cs typeface="Arial" panose="020B0604020202020204" pitchFamily="34" charset="0"/>
              </a:rPr>
              <a:t>Company Confidential – For Internal Use Only</a:t>
            </a:r>
          </a:p>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spTree>
    <p:extLst>
      <p:ext uri="{BB962C8B-B14F-4D97-AF65-F5344CB8AC3E}">
        <p14:creationId xmlns:p14="http://schemas.microsoft.com/office/powerpoint/2010/main" val="64584948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AS - Image Only - White">
    <p:spTree>
      <p:nvGrpSpPr>
        <p:cNvPr id="1" name=""/>
        <p:cNvGrpSpPr/>
        <p:nvPr/>
      </p:nvGrpSpPr>
      <p:grpSpPr>
        <a:xfrm>
          <a:off x="0" y="0"/>
          <a:ext cx="0" cy="0"/>
          <a:chOff x="0" y="0"/>
          <a:chExt cx="0" cy="0"/>
        </a:xfrm>
      </p:grpSpPr>
      <p:sp>
        <p:nvSpPr>
          <p:cNvPr id="3" name="Slide Number Placeholder 1"/>
          <p:cNvSpPr>
            <a:spLocks noGrp="1"/>
          </p:cNvSpPr>
          <p:nvPr>
            <p:ph type="sldNum" sz="quarter" idx="11"/>
          </p:nvPr>
        </p:nvSpPr>
        <p:spPr/>
        <p:txBody>
          <a:bodyPr/>
          <a:lstStyle/>
          <a:p>
            <a:fld id="{4976208B-6111-490B-8CEC-FFB249DB2100}" type="slidenum">
              <a:rPr lang="en-US" smtClean="0"/>
              <a:pPr/>
              <a:t>‹#›</a:t>
            </a:fld>
            <a:endParaRPr lang="en-US"/>
          </a:p>
        </p:txBody>
      </p:sp>
    </p:spTree>
    <p:extLst>
      <p:ext uri="{BB962C8B-B14F-4D97-AF65-F5344CB8AC3E}">
        <p14:creationId xmlns:p14="http://schemas.microsoft.com/office/powerpoint/2010/main" val="266672728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AS - Blue Background">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4976208B-6111-490B-8CEC-FFB249DB2100}" type="slidenum">
              <a:rPr lang="en-US" smtClean="0"/>
              <a:pPr/>
              <a:t>‹#›</a:t>
            </a:fld>
            <a:endParaRPr lang="en-US"/>
          </a:p>
        </p:txBody>
      </p:sp>
      <p:grpSp>
        <p:nvGrpSpPr>
          <p:cNvPr id="6" name="Group 5"/>
          <p:cNvGrpSpPr/>
          <p:nvPr userDrawn="1"/>
        </p:nvGrpSpPr>
        <p:grpSpPr>
          <a:xfrm>
            <a:off x="8427835" y="4765184"/>
            <a:ext cx="526892" cy="220528"/>
            <a:chOff x="6145213" y="4384676"/>
            <a:chExt cx="1582738" cy="649287"/>
          </a:xfrm>
          <a:solidFill>
            <a:schemeClr val="bg1"/>
          </a:solidFill>
        </p:grpSpPr>
        <p:sp>
          <p:nvSpPr>
            <p:cNvPr id="7"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7" name="TextBox 3"/>
          <p:cNvSpPr txBox="1">
            <a:spLocks noChangeAspect="1"/>
          </p:cNvSpPr>
          <p:nvPr userDrawn="1"/>
        </p:nvSpPr>
        <p:spPr>
          <a:xfrm>
            <a:off x="3310128" y="4864608"/>
            <a:ext cx="2514600" cy="246221"/>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a:ln>
                  <a:noFill/>
                </a:ln>
                <a:solidFill>
                  <a:srgbClr val="08649C"/>
                </a:solidFill>
                <a:effectLst/>
                <a:uLnTx/>
                <a:uFillTx/>
                <a:latin typeface="+mn-lt"/>
                <a:ea typeface="Calibri" charset="0"/>
                <a:cs typeface="Arial" panose="020B0604020202020204" pitchFamily="34" charset="0"/>
              </a:rPr>
              <a:t>Company Confidential – For Internal Use Only</a:t>
            </a:r>
          </a:p>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SAS - Black Background">
    <p:bg>
      <p:bgPr>
        <a:solidFill>
          <a:srgbClr val="000000"/>
        </a:solidFill>
        <a:effectLst/>
      </p:bgPr>
    </p:bg>
    <p:spTree>
      <p:nvGrpSpPr>
        <p:cNvPr id="1" name=""/>
        <p:cNvGrpSpPr/>
        <p:nvPr/>
      </p:nvGrpSpPr>
      <p:grpSpPr>
        <a:xfrm>
          <a:off x="0" y="0"/>
          <a:ext cx="0" cy="0"/>
          <a:chOff x="0" y="0"/>
          <a:chExt cx="0" cy="0"/>
        </a:xfrm>
      </p:grpSpPr>
      <p:sp>
        <p:nvSpPr>
          <p:cNvPr id="4" name="Slide Number Placeholder 1"/>
          <p:cNvSpPr>
            <a:spLocks noGrp="1"/>
          </p:cNvSpPr>
          <p:nvPr>
            <p:ph type="sldNum" sz="quarter" idx="11"/>
          </p:nvPr>
        </p:nvSpPr>
        <p:spPr/>
        <p:txBody>
          <a:bodyPr/>
          <a:lstStyle>
            <a:lvl1pPr>
              <a:defRPr>
                <a:solidFill>
                  <a:schemeClr val="bg1">
                    <a:lumMod val="65000"/>
                  </a:schemeClr>
                </a:solidFill>
              </a:defRPr>
            </a:lvl1pPr>
          </a:lstStyle>
          <a:p>
            <a:fld id="{4976208B-6111-490B-8CEC-FFB249DB2100}" type="slidenum">
              <a:rPr lang="en-US" smtClean="0"/>
              <a:pPr/>
              <a:t>‹#›</a:t>
            </a:fld>
            <a:endParaRPr lang="en-US"/>
          </a:p>
        </p:txBody>
      </p:sp>
      <p:grpSp>
        <p:nvGrpSpPr>
          <p:cNvPr id="5" name="Group 4"/>
          <p:cNvGrpSpPr/>
          <p:nvPr userDrawn="1"/>
        </p:nvGrpSpPr>
        <p:grpSpPr>
          <a:xfrm>
            <a:off x="8427835" y="4765184"/>
            <a:ext cx="526892" cy="220528"/>
            <a:chOff x="6145213" y="4384676"/>
            <a:chExt cx="1582738" cy="649287"/>
          </a:xfrm>
          <a:solidFill>
            <a:schemeClr val="tx1">
              <a:lumMod val="65000"/>
              <a:lumOff val="35000"/>
            </a:schemeClr>
          </a:solidFill>
        </p:grpSpPr>
        <p:sp>
          <p:nvSpPr>
            <p:cNvPr id="6"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5" name="TextBox 3"/>
          <p:cNvSpPr txBox="1">
            <a:spLocks noChangeAspect="1"/>
          </p:cNvSpPr>
          <p:nvPr userDrawn="1"/>
        </p:nvSpPr>
        <p:spPr>
          <a:xfrm>
            <a:off x="3310128" y="4864608"/>
            <a:ext cx="2514600" cy="246221"/>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a:ln>
                  <a:noFill/>
                </a:ln>
                <a:solidFill>
                  <a:schemeClr val="tx1">
                    <a:lumMod val="75000"/>
                    <a:lumOff val="25000"/>
                  </a:schemeClr>
                </a:solidFill>
                <a:effectLst/>
                <a:uLnTx/>
                <a:uFillTx/>
                <a:latin typeface="+mn-lt"/>
                <a:ea typeface="Calibri" charset="0"/>
                <a:cs typeface="Arial" panose="020B0604020202020204" pitchFamily="34" charset="0"/>
              </a:rPr>
              <a:t>Company Confidential – For Internal Use Only</a:t>
            </a:r>
          </a:p>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a:ln>
                  <a:noFill/>
                </a:ln>
                <a:solidFill>
                  <a:schemeClr val="tx1">
                    <a:lumMod val="75000"/>
                    <a:lumOff val="25000"/>
                  </a:schemeClr>
                </a:solidFill>
                <a:effectLst/>
                <a:uLnTx/>
                <a:uFillTx/>
                <a:latin typeface="+mn-lt"/>
                <a:ea typeface="Calibri" charset="0"/>
                <a:cs typeface="Arial" panose="020B0604020202020204" pitchFamily="34" charset="0"/>
              </a:rPr>
              <a:t>Copyright © SAS Institute Inc. All rights reserved.</a:t>
            </a:r>
          </a:p>
        </p:txBody>
      </p:sp>
    </p:spTree>
    <p:extLst>
      <p:ext uri="{BB962C8B-B14F-4D97-AF65-F5344CB8AC3E}">
        <p14:creationId xmlns:p14="http://schemas.microsoft.com/office/powerpoint/2010/main" val="170253766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SAS - Content - Bllue">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ctr" anchorCtr="0">
            <a:noAutofit/>
          </a:bodyPr>
          <a:lstStyle>
            <a:lvl1pPr algn="ctr">
              <a:defRPr>
                <a:solidFill>
                  <a:schemeClr val="bg1"/>
                </a:solidFill>
              </a:defRPr>
            </a:lvl1pPr>
          </a:lstStyle>
          <a:p>
            <a:r>
              <a:rPr lang="en-US"/>
              <a:t>Click to Edit Title</a:t>
            </a:r>
          </a:p>
        </p:txBody>
      </p:sp>
      <p:sp>
        <p:nvSpPr>
          <p:cNvPr id="6" name="Text Placeholder 2"/>
          <p:cNvSpPr>
            <a:spLocks noGrp="1"/>
          </p:cNvSpPr>
          <p:nvPr>
            <p:ph type="body" sz="quarter" idx="12" hasCustomPrompt="1"/>
          </p:nvPr>
        </p:nvSpPr>
        <p:spPr>
          <a:xfrm flipH="1">
            <a:off x="626364" y="640080"/>
            <a:ext cx="7891272" cy="274320"/>
          </a:xfrm>
        </p:spPr>
        <p:txBody>
          <a:bodyPr wrap="square" anchor="ctr">
            <a:noAutofit/>
          </a:bodyPr>
          <a:lstStyle>
            <a:lvl1pPr marL="0" indent="0" algn="ctr">
              <a:lnSpc>
                <a:spcPct val="100000"/>
              </a:lnSpc>
              <a:spcBef>
                <a:spcPts val="0"/>
              </a:spcBef>
              <a:buFont typeface="Arial" pitchFamily="34" charset="0"/>
              <a:buNone/>
              <a:defRPr sz="2200" b="0" cap="none" baseline="0">
                <a:solidFill>
                  <a:schemeClr val="accent1">
                    <a:lumMod val="40000"/>
                    <a:lumOff val="60000"/>
                  </a:schemeClr>
                </a:solidFill>
                <a:latin typeface="+mj-lt"/>
              </a:defRPr>
            </a:lvl1pPr>
          </a:lstStyle>
          <a:p>
            <a:pPr lvl="0"/>
            <a:r>
              <a:rPr lang="en-US"/>
              <a:t>Click to edit subtitle</a:t>
            </a:r>
          </a:p>
        </p:txBody>
      </p:sp>
      <p:sp>
        <p:nvSpPr>
          <p:cNvPr id="4" name="Content Placeholder 3"/>
          <p:cNvSpPr>
            <a:spLocks noGrp="1"/>
          </p:cNvSpPr>
          <p:nvPr>
            <p:ph sz="quarter" idx="11" hasCustomPrompt="1"/>
          </p:nvPr>
        </p:nvSpPr>
        <p:spPr>
          <a:xfrm>
            <a:off x="626364" y="1016459"/>
            <a:ext cx="7891272" cy="3642853"/>
          </a:xfrm>
        </p:spPr>
        <p:txBody>
          <a:bodyPr wrap="square" anchor="t" anchorCtr="0">
            <a:normAutofit/>
          </a:bodyPr>
          <a:lstStyle>
            <a:lvl1pPr>
              <a:buClr>
                <a:schemeClr val="accent2"/>
              </a:buClr>
              <a:defRPr baseline="0">
                <a:solidFill>
                  <a:schemeClr val="bg1"/>
                </a:solidFill>
              </a:defRPr>
            </a:lvl1pPr>
            <a:lvl2pPr>
              <a:buClr>
                <a:schemeClr val="bg1">
                  <a:lumMod val="75000"/>
                </a:schemeClr>
              </a:buClr>
              <a:defRPr baseline="0">
                <a:solidFill>
                  <a:schemeClr val="bg1">
                    <a:lumMod val="75000"/>
                  </a:schemeClr>
                </a:solidFill>
              </a:defRPr>
            </a:lvl2pPr>
            <a:lvl3pPr>
              <a:buClr>
                <a:schemeClr val="bg1">
                  <a:lumMod val="75000"/>
                </a:schemeClr>
              </a:buClr>
              <a:defRPr baseline="0">
                <a:solidFill>
                  <a:schemeClr val="bg1">
                    <a:lumMod val="75000"/>
                  </a:schemeClr>
                </a:solidFill>
              </a:defRPr>
            </a:lvl3pPr>
            <a:lvl4pPr>
              <a:buClr>
                <a:schemeClr val="tx1">
                  <a:lumMod val="65000"/>
                  <a:lumOff val="35000"/>
                </a:schemeClr>
              </a:buClr>
              <a:defRPr baseline="0">
                <a:solidFill>
                  <a:schemeClr val="tx1">
                    <a:lumMod val="65000"/>
                    <a:lumOff val="35000"/>
                  </a:schemeClr>
                </a:solidFill>
              </a:defRPr>
            </a:lvl4pPr>
            <a:lvl5pPr>
              <a:buClr>
                <a:schemeClr val="tx1">
                  <a:lumMod val="65000"/>
                  <a:lumOff val="35000"/>
                </a:schemeClr>
              </a:buClr>
              <a:defRPr baseline="0">
                <a:solidFill>
                  <a:schemeClr val="tx1">
                    <a:lumMod val="65000"/>
                    <a:lumOff val="35000"/>
                  </a:schemeClr>
                </a:solidFill>
              </a:defRPr>
            </a:lvl5pPr>
          </a:lstStyle>
          <a:p>
            <a:pPr lvl="0"/>
            <a:r>
              <a:rPr lang="en-US"/>
              <a:t>Click to add text or click an icon to add other content types.</a:t>
            </a:r>
          </a:p>
          <a:p>
            <a:pPr lvl="1"/>
            <a:r>
              <a:rPr lang="en-US"/>
              <a:t>Second level</a:t>
            </a:r>
          </a:p>
          <a:p>
            <a:pPr lvl="2"/>
            <a:r>
              <a:rPr lang="en-US"/>
              <a:t>Third level</a:t>
            </a:r>
          </a:p>
        </p:txBody>
      </p:sp>
      <p:sp>
        <p:nvSpPr>
          <p:cNvPr id="11" name="Slide Number Placeholder 4"/>
          <p:cNvSpPr>
            <a:spLocks noGrp="1"/>
          </p:cNvSpPr>
          <p:nvPr>
            <p:ph type="sldNum" sz="quarter" idx="14"/>
          </p:nvPr>
        </p:nvSpPr>
        <p:spPr/>
        <p:txBody>
          <a:bodyPr/>
          <a:lstStyle/>
          <a:p>
            <a:fld id="{4976208B-6111-490B-8CEC-FFB249DB2100}" type="slidenum">
              <a:rPr lang="en-US" smtClean="0"/>
              <a:pPr/>
              <a:t>‹#›</a:t>
            </a:fld>
            <a:endParaRPr lang="en-US"/>
          </a:p>
        </p:txBody>
      </p:sp>
      <p:grpSp>
        <p:nvGrpSpPr>
          <p:cNvPr id="17" name="Group 16"/>
          <p:cNvGrpSpPr/>
          <p:nvPr userDrawn="1"/>
        </p:nvGrpSpPr>
        <p:grpSpPr>
          <a:xfrm>
            <a:off x="8427835" y="4765184"/>
            <a:ext cx="526892" cy="220528"/>
            <a:chOff x="6145213" y="4384676"/>
            <a:chExt cx="1582738" cy="649287"/>
          </a:xfrm>
          <a:solidFill>
            <a:schemeClr val="bg1"/>
          </a:solidFill>
        </p:grpSpPr>
        <p:sp>
          <p:nvSpPr>
            <p:cNvPr id="18" name="Freeform 17"/>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8"/>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6" name="TextBox 3"/>
          <p:cNvSpPr txBox="1">
            <a:spLocks noChangeAspect="1"/>
          </p:cNvSpPr>
          <p:nvPr userDrawn="1"/>
        </p:nvSpPr>
        <p:spPr>
          <a:xfrm>
            <a:off x="3310128" y="4864608"/>
            <a:ext cx="2514600" cy="246221"/>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a:ln>
                  <a:noFill/>
                </a:ln>
                <a:solidFill>
                  <a:srgbClr val="08649C"/>
                </a:solidFill>
                <a:effectLst/>
                <a:uLnTx/>
                <a:uFillTx/>
                <a:latin typeface="+mn-lt"/>
                <a:ea typeface="Calibri" charset="0"/>
                <a:cs typeface="Arial" panose="020B0604020202020204" pitchFamily="34" charset="0"/>
              </a:rPr>
              <a:t>Company Confidential – For Internal Use Only</a:t>
            </a:r>
          </a:p>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AS - Content - Whi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ctr" anchorCtr="0">
            <a:noAutofit/>
          </a:bodyPr>
          <a:lstStyle>
            <a:lvl1pPr algn="ctr">
              <a:defRPr>
                <a:solidFill>
                  <a:schemeClr val="tx2"/>
                </a:solidFill>
              </a:defRPr>
            </a:lvl1pPr>
          </a:lstStyle>
          <a:p>
            <a:r>
              <a:rPr lang="en-US"/>
              <a:t>Click to Edit Title</a:t>
            </a:r>
          </a:p>
        </p:txBody>
      </p:sp>
      <p:sp>
        <p:nvSpPr>
          <p:cNvPr id="6" name="Text Placeholder 2"/>
          <p:cNvSpPr>
            <a:spLocks noGrp="1"/>
          </p:cNvSpPr>
          <p:nvPr>
            <p:ph type="body" sz="quarter" idx="12" hasCustomPrompt="1"/>
          </p:nvPr>
        </p:nvSpPr>
        <p:spPr>
          <a:xfrm flipH="1">
            <a:off x="626364" y="640080"/>
            <a:ext cx="7891272" cy="274320"/>
          </a:xfrm>
        </p:spPr>
        <p:txBody>
          <a:bodyPr wrap="square" anchor="ctr">
            <a:noAutofit/>
          </a:bodyPr>
          <a:lstStyle>
            <a:lvl1pPr marL="0" indent="0" algn="ctr">
              <a:lnSpc>
                <a:spcPct val="100000"/>
              </a:lnSpc>
              <a:spcBef>
                <a:spcPts val="0"/>
              </a:spcBef>
              <a:buFont typeface="Arial" pitchFamily="34" charset="0"/>
              <a:buNone/>
              <a:defRPr sz="2200" b="0" cap="none" baseline="0">
                <a:solidFill>
                  <a:schemeClr val="accent1"/>
                </a:solidFill>
                <a:latin typeface="+mj-lt"/>
              </a:defRPr>
            </a:lvl1pPr>
          </a:lstStyle>
          <a:p>
            <a:pPr lvl="0"/>
            <a:r>
              <a:rPr lang="en-US"/>
              <a:t>Click to edit subtitle</a:t>
            </a:r>
          </a:p>
        </p:txBody>
      </p:sp>
      <p:sp>
        <p:nvSpPr>
          <p:cNvPr id="4" name="Content Placeholder 3"/>
          <p:cNvSpPr>
            <a:spLocks noGrp="1"/>
          </p:cNvSpPr>
          <p:nvPr>
            <p:ph sz="quarter" idx="11" hasCustomPrompt="1"/>
          </p:nvPr>
        </p:nvSpPr>
        <p:spPr>
          <a:xfrm>
            <a:off x="626364" y="1016459"/>
            <a:ext cx="7891272" cy="3642853"/>
          </a:xfrm>
        </p:spPr>
        <p:txBody>
          <a:bodyPr wrap="square" anchor="t" anchorCtr="0">
            <a:normAutofit/>
          </a:bodyPr>
          <a:lstStyle>
            <a:lvl1pPr>
              <a:defRPr baseline="0">
                <a:solidFill>
                  <a:schemeClr val="tx2"/>
                </a:solidFill>
              </a:defRPr>
            </a:lvl1pPr>
            <a:lvl2pPr>
              <a:buClr>
                <a:schemeClr val="tx1">
                  <a:lumMod val="65000"/>
                  <a:lumOff val="35000"/>
                </a:schemeClr>
              </a:buClr>
              <a:defRPr baseline="0">
                <a:solidFill>
                  <a:schemeClr val="tx1">
                    <a:lumMod val="65000"/>
                    <a:lumOff val="35000"/>
                  </a:schemeClr>
                </a:solidFill>
              </a:defRPr>
            </a:lvl2pPr>
            <a:lvl3pPr>
              <a:buClr>
                <a:schemeClr val="tx1">
                  <a:lumMod val="65000"/>
                  <a:lumOff val="35000"/>
                </a:schemeClr>
              </a:buClr>
              <a:defRPr baseline="0">
                <a:solidFill>
                  <a:schemeClr val="tx1">
                    <a:lumMod val="65000"/>
                    <a:lumOff val="35000"/>
                  </a:schemeClr>
                </a:solidFill>
              </a:defRPr>
            </a:lvl3pPr>
            <a:lvl4pPr>
              <a:buClr>
                <a:schemeClr val="tx1">
                  <a:lumMod val="65000"/>
                  <a:lumOff val="35000"/>
                </a:schemeClr>
              </a:buClr>
              <a:defRPr baseline="0">
                <a:solidFill>
                  <a:schemeClr val="tx1">
                    <a:lumMod val="65000"/>
                    <a:lumOff val="35000"/>
                  </a:schemeClr>
                </a:solidFill>
              </a:defRPr>
            </a:lvl4pPr>
            <a:lvl5pPr>
              <a:buClr>
                <a:schemeClr val="tx1">
                  <a:lumMod val="65000"/>
                  <a:lumOff val="35000"/>
                </a:schemeClr>
              </a:buClr>
              <a:defRPr baseline="0">
                <a:solidFill>
                  <a:schemeClr val="tx1">
                    <a:lumMod val="65000"/>
                    <a:lumOff val="35000"/>
                  </a:schemeClr>
                </a:solidFill>
              </a:defRPr>
            </a:lvl5pPr>
          </a:lstStyle>
          <a:p>
            <a:pPr lvl="0"/>
            <a:r>
              <a:rPr lang="en-US"/>
              <a:t>Click to add text or click an icon to add other content types.</a:t>
            </a:r>
          </a:p>
          <a:p>
            <a:pPr lvl="1"/>
            <a:r>
              <a:rPr lang="en-US"/>
              <a:t>Second level</a:t>
            </a:r>
          </a:p>
          <a:p>
            <a:pPr lvl="2"/>
            <a:r>
              <a:rPr lang="en-US"/>
              <a:t>Third level</a:t>
            </a:r>
          </a:p>
        </p:txBody>
      </p:sp>
      <p:sp>
        <p:nvSpPr>
          <p:cNvPr id="11" name="Slide Number Placeholder 4"/>
          <p:cNvSpPr>
            <a:spLocks noGrp="1"/>
          </p:cNvSpPr>
          <p:nvPr>
            <p:ph type="sldNum" sz="quarter" idx="14"/>
          </p:nvPr>
        </p:nvSpPr>
        <p:spPr/>
        <p:txBody>
          <a:bodyPr/>
          <a:lstStyle/>
          <a:p>
            <a:fld id="{4976208B-6111-490B-8CEC-FFB249DB2100}" type="slidenum">
              <a:rPr lang="en-US" smtClean="0"/>
              <a:pPr/>
              <a:t>‹#›</a:t>
            </a:fld>
            <a:endParaRPr lang="en-US"/>
          </a:p>
        </p:txBody>
      </p:sp>
    </p:spTree>
    <p:extLst>
      <p:ext uri="{BB962C8B-B14F-4D97-AF65-F5344CB8AC3E}">
        <p14:creationId xmlns:p14="http://schemas.microsoft.com/office/powerpoint/2010/main" val="1308261272"/>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SAS - Title &amp; Subtitle - Bluebackground">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3"/>
          </p:nvPr>
        </p:nvSpPr>
        <p:spPr/>
        <p:txBody>
          <a:bodyPr/>
          <a:lstStyle/>
          <a:p>
            <a:fld id="{4976208B-6111-490B-8CEC-FFB249DB2100}" type="slidenum">
              <a:rPr lang="en-US" smtClean="0"/>
              <a:pPr/>
              <a:t>‹#›</a:t>
            </a:fld>
            <a:endParaRPr lang="en-US"/>
          </a:p>
        </p:txBody>
      </p:sp>
      <p:sp>
        <p:nvSpPr>
          <p:cNvPr id="6" name="Title 1"/>
          <p:cNvSpPr>
            <a:spLocks noGrp="1"/>
          </p:cNvSpPr>
          <p:nvPr>
            <p:ph type="title" hasCustomPrompt="1"/>
          </p:nvPr>
        </p:nvSpPr>
        <p:spPr>
          <a:xfrm>
            <a:off x="626364" y="192024"/>
            <a:ext cx="7891272" cy="457200"/>
          </a:xfrm>
        </p:spPr>
        <p:txBody>
          <a:bodyPr anchor="ctr" anchorCtr="0">
            <a:noAutofit/>
          </a:bodyPr>
          <a:lstStyle>
            <a:lvl1pPr algn="ctr">
              <a:defRPr>
                <a:solidFill>
                  <a:schemeClr val="bg1"/>
                </a:solidFill>
              </a:defRPr>
            </a:lvl1pPr>
          </a:lstStyle>
          <a:p>
            <a:r>
              <a:rPr lang="en-US"/>
              <a:t>Click to Edit Title</a:t>
            </a:r>
          </a:p>
        </p:txBody>
      </p:sp>
      <p:sp>
        <p:nvSpPr>
          <p:cNvPr id="7" name="Text Placeholder 2"/>
          <p:cNvSpPr>
            <a:spLocks noGrp="1"/>
          </p:cNvSpPr>
          <p:nvPr>
            <p:ph type="body" sz="quarter" idx="12" hasCustomPrompt="1"/>
          </p:nvPr>
        </p:nvSpPr>
        <p:spPr>
          <a:xfrm flipH="1">
            <a:off x="626364" y="640080"/>
            <a:ext cx="7891272" cy="274320"/>
          </a:xfrm>
        </p:spPr>
        <p:txBody>
          <a:bodyPr wrap="square" anchor="ctr">
            <a:noAutofit/>
          </a:bodyPr>
          <a:lstStyle>
            <a:lvl1pPr marL="0" indent="0" algn="ctr">
              <a:lnSpc>
                <a:spcPct val="100000"/>
              </a:lnSpc>
              <a:spcBef>
                <a:spcPts val="0"/>
              </a:spcBef>
              <a:buFont typeface="Arial" pitchFamily="34" charset="0"/>
              <a:buNone/>
              <a:defRPr sz="2200" b="0" cap="none" baseline="0">
                <a:solidFill>
                  <a:schemeClr val="accent1">
                    <a:lumMod val="40000"/>
                    <a:lumOff val="60000"/>
                  </a:schemeClr>
                </a:solidFill>
                <a:latin typeface="+mj-lt"/>
              </a:defRPr>
            </a:lvl1pPr>
          </a:lstStyle>
          <a:p>
            <a:pPr lvl="0"/>
            <a:r>
              <a:rPr lang="en-US"/>
              <a:t>Click to edit subtitle</a:t>
            </a:r>
          </a:p>
        </p:txBody>
      </p:sp>
      <p:grpSp>
        <p:nvGrpSpPr>
          <p:cNvPr id="8" name="Group 7"/>
          <p:cNvGrpSpPr/>
          <p:nvPr userDrawn="1"/>
        </p:nvGrpSpPr>
        <p:grpSpPr>
          <a:xfrm>
            <a:off x="8427835" y="4765184"/>
            <a:ext cx="526892" cy="220528"/>
            <a:chOff x="6145213" y="4384676"/>
            <a:chExt cx="1582738" cy="649287"/>
          </a:xfrm>
          <a:solidFill>
            <a:schemeClr val="bg1"/>
          </a:solidFill>
        </p:grpSpPr>
        <p:sp>
          <p:nvSpPr>
            <p:cNvPr id="9" name="Freeform 8"/>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SAS - Title Only - Blue">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3"/>
          </p:nvPr>
        </p:nvSpPr>
        <p:spPr/>
        <p:txBody>
          <a:bodyPr/>
          <a:lstStyle/>
          <a:p>
            <a:fld id="{4976208B-6111-490B-8CEC-FFB249DB2100}" type="slidenum">
              <a:rPr lang="en-US" smtClean="0"/>
              <a:pPr/>
              <a:t>‹#›</a:t>
            </a:fld>
            <a:endParaRPr lang="en-US"/>
          </a:p>
        </p:txBody>
      </p:sp>
      <p:sp>
        <p:nvSpPr>
          <p:cNvPr id="6" name="Title 1"/>
          <p:cNvSpPr>
            <a:spLocks noGrp="1"/>
          </p:cNvSpPr>
          <p:nvPr>
            <p:ph type="title" hasCustomPrompt="1"/>
          </p:nvPr>
        </p:nvSpPr>
        <p:spPr>
          <a:xfrm>
            <a:off x="626364" y="192024"/>
            <a:ext cx="7891272" cy="457200"/>
          </a:xfrm>
        </p:spPr>
        <p:txBody>
          <a:bodyPr anchor="ctr" anchorCtr="0">
            <a:noAutofit/>
          </a:bodyPr>
          <a:lstStyle>
            <a:lvl1pPr algn="ctr">
              <a:defRPr>
                <a:solidFill>
                  <a:schemeClr val="bg1"/>
                </a:solidFill>
              </a:defRPr>
            </a:lvl1pPr>
          </a:lstStyle>
          <a:p>
            <a:r>
              <a:rPr lang="en-US"/>
              <a:t>Click to Edit Title</a:t>
            </a:r>
          </a:p>
        </p:txBody>
      </p:sp>
      <p:grpSp>
        <p:nvGrpSpPr>
          <p:cNvPr id="8" name="Group 7"/>
          <p:cNvGrpSpPr/>
          <p:nvPr userDrawn="1"/>
        </p:nvGrpSpPr>
        <p:grpSpPr>
          <a:xfrm>
            <a:off x="8427835" y="4765184"/>
            <a:ext cx="526892" cy="220528"/>
            <a:chOff x="6145213" y="4384676"/>
            <a:chExt cx="1582738" cy="649287"/>
          </a:xfrm>
          <a:solidFill>
            <a:schemeClr val="bg1"/>
          </a:solidFill>
        </p:grpSpPr>
        <p:sp>
          <p:nvSpPr>
            <p:cNvPr id="9" name="Freeform 8"/>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6" name="TextBox 4"/>
          <p:cNvSpPr txBox="1"/>
          <p:nvPr userDrawn="1"/>
        </p:nvSpPr>
        <p:spPr>
          <a:xfrm>
            <a:off x="3310128" y="4941552"/>
            <a:ext cx="2514600" cy="169277"/>
          </a:xfrm>
          <a:prstGeom prst="rect">
            <a:avLst/>
          </a:prstGeom>
          <a:noFill/>
        </p:spPr>
        <p:txBody>
          <a:bodyPr wrap="square" anchor="b" anchorCtr="0">
            <a:spAutoFit/>
          </a:bodyPr>
          <a:lstStyle/>
          <a:p>
            <a:pPr marL="0" marR="0" lvl="0" indent="0" algn="ctr" defTabSz="274320"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a:ln>
                  <a:noFill/>
                </a:ln>
                <a:solidFill>
                  <a:schemeClr val="accent1"/>
                </a:solidFill>
                <a:effectLst/>
                <a:uLnTx/>
                <a:uFillTx/>
                <a:latin typeface="+mn-lt"/>
                <a:ea typeface="Calibri" charset="0"/>
                <a:cs typeface="Arial" panose="020B0604020202020204" pitchFamily="34" charset="0"/>
              </a:rPr>
              <a:t>Copyright © SAS Institute Inc. All rights reserved.</a:t>
            </a:r>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SAS - Comparison - Blue">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26364" y="192024"/>
            <a:ext cx="7891272" cy="457200"/>
          </a:xfrm>
        </p:spPr>
        <p:txBody>
          <a:bodyPr>
            <a:noAutofit/>
          </a:bodyPr>
          <a:lstStyle>
            <a:lvl1pPr algn="ctr">
              <a:defRPr baseline="0">
                <a:solidFill>
                  <a:schemeClr val="bg1"/>
                </a:solidFill>
              </a:defRPr>
            </a:lvl1pPr>
          </a:lstStyle>
          <a:p>
            <a:r>
              <a:rPr lang="en-US"/>
              <a:t>Click to Edit Title</a:t>
            </a:r>
          </a:p>
        </p:txBody>
      </p:sp>
      <p:sp>
        <p:nvSpPr>
          <p:cNvPr id="5" name="Text Placeholder 2"/>
          <p:cNvSpPr>
            <a:spLocks noGrp="1"/>
          </p:cNvSpPr>
          <p:nvPr>
            <p:ph type="body" sz="quarter" idx="3" hasCustomPrompt="1"/>
          </p:nvPr>
        </p:nvSpPr>
        <p:spPr>
          <a:xfrm>
            <a:off x="627641" y="640080"/>
            <a:ext cx="7891272" cy="274320"/>
          </a:xfrm>
        </p:spPr>
        <p:txBody>
          <a:bodyPr wrap="square" anchor="ctr">
            <a:noAutofit/>
          </a:bodyPr>
          <a:lstStyle>
            <a:lvl1pPr marL="0" indent="0" algn="ctr">
              <a:lnSpc>
                <a:spcPct val="100000"/>
              </a:lnSpc>
              <a:spcBef>
                <a:spcPts val="0"/>
              </a:spcBef>
              <a:buFont typeface="Arial" pitchFamily="34" charset="0"/>
              <a:buNone/>
              <a:defRPr sz="2200" b="0" cap="none" baseline="0">
                <a:solidFill>
                  <a:schemeClr val="accent1">
                    <a:lumMod val="40000"/>
                    <a:lumOff val="60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subtitle</a:t>
            </a:r>
          </a:p>
        </p:txBody>
      </p:sp>
      <p:sp>
        <p:nvSpPr>
          <p:cNvPr id="6" name="Content Placeholder 3"/>
          <p:cNvSpPr>
            <a:spLocks noGrp="1"/>
          </p:cNvSpPr>
          <p:nvPr>
            <p:ph sz="quarter" idx="4" hasCustomPrompt="1"/>
          </p:nvPr>
        </p:nvSpPr>
        <p:spPr>
          <a:xfrm>
            <a:off x="627641" y="1014984"/>
            <a:ext cx="3886200" cy="3639312"/>
          </a:xfrm>
        </p:spPr>
        <p:txBody>
          <a:bodyPr wrap="square" anchor="t" anchorCtr="0">
            <a:normAutofit/>
          </a:bodyPr>
          <a:lstStyle>
            <a:lvl1pPr>
              <a:buClr>
                <a:schemeClr val="accent2"/>
              </a:buClr>
              <a:defRPr sz="2000" baseline="0">
                <a:solidFill>
                  <a:schemeClr val="bg1"/>
                </a:solidFill>
                <a:latin typeface="+mn-lt"/>
              </a:defRPr>
            </a:lvl1pPr>
            <a:lvl2pPr>
              <a:buClr>
                <a:schemeClr val="bg1">
                  <a:lumMod val="75000"/>
                </a:schemeClr>
              </a:buClr>
              <a:defRPr sz="1800" baseline="0">
                <a:solidFill>
                  <a:schemeClr val="bg1">
                    <a:lumMod val="75000"/>
                  </a:schemeClr>
                </a:solidFill>
                <a:latin typeface="+mn-lt"/>
              </a:defRPr>
            </a:lvl2pPr>
            <a:lvl3pPr>
              <a:buClr>
                <a:schemeClr val="bg1">
                  <a:lumMod val="75000"/>
                </a:schemeClr>
              </a:buClr>
              <a:defRPr sz="1400" baseline="0">
                <a:solidFill>
                  <a:schemeClr val="bg1">
                    <a:lumMod val="75000"/>
                  </a:schemeClr>
                </a:solidFill>
                <a:latin typeface="+mn-lt"/>
              </a:defRPr>
            </a:lvl3pPr>
            <a:lvl4pPr>
              <a:defRPr sz="1200" baseline="0">
                <a:latin typeface="+mj-lt"/>
              </a:defRPr>
            </a:lvl4pPr>
            <a:lvl5pPr>
              <a:defRPr sz="1000" baseline="0">
                <a:latin typeface="+mj-lt"/>
              </a:defRPr>
            </a:lvl5pPr>
            <a:lvl6pPr>
              <a:defRPr sz="1600"/>
            </a:lvl6pPr>
            <a:lvl7pPr>
              <a:defRPr sz="1600"/>
            </a:lvl7pPr>
            <a:lvl8pPr>
              <a:defRPr sz="1600"/>
            </a:lvl8pPr>
            <a:lvl9pPr>
              <a:defRPr sz="1600"/>
            </a:lvl9pPr>
          </a:lstStyle>
          <a:p>
            <a:pPr lvl="0"/>
            <a:r>
              <a:rPr lang="en-US"/>
              <a:t>Click to add text or click an icon to add other content types.</a:t>
            </a:r>
          </a:p>
          <a:p>
            <a:pPr lvl="1"/>
            <a:r>
              <a:rPr lang="en-US"/>
              <a:t>Second level</a:t>
            </a:r>
          </a:p>
          <a:p>
            <a:pPr lvl="2"/>
            <a:r>
              <a:rPr lang="en-US"/>
              <a:t>Third level</a:t>
            </a:r>
          </a:p>
        </p:txBody>
      </p:sp>
      <p:sp>
        <p:nvSpPr>
          <p:cNvPr id="7" name="Content Placeholder 4"/>
          <p:cNvSpPr>
            <a:spLocks noGrp="1"/>
          </p:cNvSpPr>
          <p:nvPr>
            <p:ph sz="quarter" idx="15" hasCustomPrompt="1"/>
          </p:nvPr>
        </p:nvSpPr>
        <p:spPr>
          <a:xfrm>
            <a:off x="4634121" y="1014984"/>
            <a:ext cx="3886200" cy="3639312"/>
          </a:xfrm>
        </p:spPr>
        <p:txBody>
          <a:bodyPr wrap="square">
            <a:normAutofit/>
          </a:bodyPr>
          <a:lstStyle>
            <a:lvl1pPr marL="182880" indent="-182880">
              <a:defRPr lang="en-US" sz="2000" b="0" kern="1200" cap="none" baseline="0" dirty="0" smtClean="0">
                <a:solidFill>
                  <a:schemeClr val="bg1"/>
                </a:solidFill>
                <a:latin typeface="+mn-lt"/>
                <a:ea typeface="+mn-ea"/>
                <a:cs typeface="+mn-cs"/>
              </a:defRPr>
            </a:lvl1pPr>
            <a:lvl2pPr marL="365760" indent="-182880">
              <a:defRPr lang="en-US" sz="1800" kern="1200" baseline="0" dirty="0" smtClean="0">
                <a:solidFill>
                  <a:schemeClr val="bg1">
                    <a:lumMod val="75000"/>
                  </a:schemeClr>
                </a:solidFill>
                <a:latin typeface="+mn-lt"/>
                <a:ea typeface="+mn-ea"/>
                <a:cs typeface="+mn-cs"/>
              </a:defRPr>
            </a:lvl2pPr>
            <a:lvl3pPr marL="548640" indent="-182880">
              <a:defRPr lang="en-US" sz="1400" kern="1200" baseline="0" dirty="0" smtClean="0">
                <a:solidFill>
                  <a:schemeClr val="bg1">
                    <a:lumMod val="75000"/>
                  </a:schemeClr>
                </a:solidFill>
                <a:latin typeface="+mn-lt"/>
                <a:ea typeface="+mn-ea"/>
                <a:cs typeface="+mn-cs"/>
              </a:defRPr>
            </a:lvl3pPr>
            <a:lvl4pPr>
              <a:defRPr baseline="0">
                <a:latin typeface="+mj-lt"/>
              </a:defRPr>
            </a:lvl4pPr>
            <a:lvl5pPr>
              <a:defRPr baseline="0">
                <a:latin typeface="+mj-lt"/>
              </a:defRPr>
            </a:lvl5pPr>
          </a:lstStyle>
          <a:p>
            <a:pPr marL="182880" lvl="0" indent="-182880" algn="l" defTabSz="365760" rtl="0" eaLnBrk="1" latinLnBrk="0" hangingPunct="1">
              <a:lnSpc>
                <a:spcPct val="85000"/>
              </a:lnSpc>
              <a:spcBef>
                <a:spcPts val="800"/>
              </a:spcBef>
              <a:spcAft>
                <a:spcPts val="0"/>
              </a:spcAft>
              <a:buClr>
                <a:schemeClr val="accent2"/>
              </a:buClr>
              <a:buSzPct val="80000"/>
              <a:buFont typeface="Arial" pitchFamily="34" charset="0"/>
              <a:buChar char="•"/>
            </a:pPr>
            <a:r>
              <a:rPr lang="en-US"/>
              <a:t>Click to add text or click an icon to add other content types.</a:t>
            </a:r>
          </a:p>
          <a:p>
            <a:pPr marL="365760" lvl="1" indent="-182880" algn="l" defTabSz="365760" rtl="0" eaLnBrk="1" latinLnBrk="0" hangingPunct="1">
              <a:lnSpc>
                <a:spcPct val="85000"/>
              </a:lnSpc>
              <a:spcBef>
                <a:spcPts val="800"/>
              </a:spcBef>
              <a:spcAft>
                <a:spcPts val="0"/>
              </a:spcAft>
              <a:buClr>
                <a:schemeClr val="bg1">
                  <a:lumMod val="75000"/>
                </a:schemeClr>
              </a:buClr>
              <a:buSzPct val="80000"/>
              <a:buFont typeface="Arial" pitchFamily="34" charset="0"/>
              <a:buChar char="•"/>
              <a:tabLst/>
            </a:pPr>
            <a:r>
              <a:rPr lang="en-US"/>
              <a:t>Second level</a:t>
            </a:r>
          </a:p>
          <a:p>
            <a:pPr marL="548640" lvl="2" indent="-182880" algn="l" defTabSz="365760" rtl="0" eaLnBrk="1" latinLnBrk="0" hangingPunct="1">
              <a:lnSpc>
                <a:spcPct val="85000"/>
              </a:lnSpc>
              <a:spcBef>
                <a:spcPts val="800"/>
              </a:spcBef>
              <a:spcAft>
                <a:spcPts val="0"/>
              </a:spcAft>
              <a:buClr>
                <a:schemeClr val="bg1">
                  <a:lumMod val="75000"/>
                </a:schemeClr>
              </a:buClr>
              <a:buSzPct val="100000"/>
              <a:buFont typeface="Calibri" panose="020F0502020204030204" pitchFamily="34" charset="0"/>
              <a:buChar char="-"/>
            </a:pPr>
            <a:r>
              <a:rPr lang="en-US"/>
              <a:t>Third level</a:t>
            </a:r>
          </a:p>
        </p:txBody>
      </p:sp>
      <p:sp>
        <p:nvSpPr>
          <p:cNvPr id="4" name="Slide Number Placeholder 5"/>
          <p:cNvSpPr>
            <a:spLocks noGrp="1"/>
          </p:cNvSpPr>
          <p:nvPr>
            <p:ph type="sldNum" sz="quarter" idx="17"/>
          </p:nvPr>
        </p:nvSpPr>
        <p:spPr/>
        <p:txBody>
          <a:bodyPr/>
          <a:lstStyle/>
          <a:p>
            <a:fld id="{4976208B-6111-490B-8CEC-FFB249DB2100}" type="slidenum">
              <a:rPr lang="en-US" smtClean="0"/>
              <a:pPr/>
              <a:t>‹#›</a:t>
            </a:fld>
            <a:endParaRPr lang="en-US"/>
          </a:p>
        </p:txBody>
      </p:sp>
      <p:grpSp>
        <p:nvGrpSpPr>
          <p:cNvPr id="8" name="Group 7"/>
          <p:cNvGrpSpPr/>
          <p:nvPr userDrawn="1"/>
        </p:nvGrpSpPr>
        <p:grpSpPr>
          <a:xfrm>
            <a:off x="8427835" y="4765184"/>
            <a:ext cx="526892" cy="220528"/>
            <a:chOff x="6145213" y="4384676"/>
            <a:chExt cx="1582738" cy="649287"/>
          </a:xfrm>
          <a:solidFill>
            <a:schemeClr val="bg1"/>
          </a:solidFill>
        </p:grpSpPr>
        <p:sp>
          <p:nvSpPr>
            <p:cNvPr id="9" name="Freeform 8"/>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7" name="TextBox 3"/>
          <p:cNvSpPr txBox="1">
            <a:spLocks noChangeAspect="1"/>
          </p:cNvSpPr>
          <p:nvPr userDrawn="1"/>
        </p:nvSpPr>
        <p:spPr>
          <a:xfrm>
            <a:off x="3310128" y="4864608"/>
            <a:ext cx="2514600" cy="246221"/>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a:ln>
                  <a:noFill/>
                </a:ln>
                <a:solidFill>
                  <a:srgbClr val="08649C"/>
                </a:solidFill>
                <a:effectLst/>
                <a:uLnTx/>
                <a:uFillTx/>
                <a:latin typeface="+mn-lt"/>
                <a:ea typeface="Calibri" charset="0"/>
                <a:cs typeface="Arial" panose="020B0604020202020204" pitchFamily="34" charset="0"/>
              </a:rPr>
              <a:t>Company Confidential – For Internal Use Only</a:t>
            </a:r>
          </a:p>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SAS - Two Content - Blue">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8" name="Rectangle 7"/>
          <p:cNvSpPr/>
          <p:nvPr userDrawn="1"/>
        </p:nvSpPr>
        <p:spPr>
          <a:xfrm>
            <a:off x="0" y="1014983"/>
            <a:ext cx="9144000" cy="363931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3" name="Title 1"/>
          <p:cNvSpPr>
            <a:spLocks noGrp="1"/>
          </p:cNvSpPr>
          <p:nvPr>
            <p:ph type="title" hasCustomPrompt="1"/>
          </p:nvPr>
        </p:nvSpPr>
        <p:spPr>
          <a:xfrm>
            <a:off x="626364" y="192024"/>
            <a:ext cx="7891272" cy="457200"/>
          </a:xfrm>
        </p:spPr>
        <p:txBody>
          <a:bodyPr>
            <a:noAutofit/>
          </a:bodyPr>
          <a:lstStyle>
            <a:lvl1pPr algn="ctr">
              <a:defRPr baseline="0">
                <a:solidFill>
                  <a:schemeClr val="bg1"/>
                </a:solidFill>
              </a:defRPr>
            </a:lvl1pPr>
          </a:lstStyle>
          <a:p>
            <a:r>
              <a:rPr lang="en-US"/>
              <a:t>Click to Edit Title</a:t>
            </a:r>
          </a:p>
        </p:txBody>
      </p:sp>
      <p:sp>
        <p:nvSpPr>
          <p:cNvPr id="5" name="Text Placeholder 2"/>
          <p:cNvSpPr>
            <a:spLocks noGrp="1"/>
          </p:cNvSpPr>
          <p:nvPr>
            <p:ph type="body" sz="quarter" idx="3" hasCustomPrompt="1"/>
          </p:nvPr>
        </p:nvSpPr>
        <p:spPr>
          <a:xfrm>
            <a:off x="626364" y="640080"/>
            <a:ext cx="7891272" cy="274320"/>
          </a:xfrm>
        </p:spPr>
        <p:txBody>
          <a:bodyPr wrap="square" anchor="ctr">
            <a:noAutofit/>
          </a:bodyPr>
          <a:lstStyle>
            <a:lvl1pPr marL="0" indent="0" algn="ctr">
              <a:lnSpc>
                <a:spcPct val="100000"/>
              </a:lnSpc>
              <a:spcBef>
                <a:spcPts val="0"/>
              </a:spcBef>
              <a:buFont typeface="Arial" pitchFamily="34" charset="0"/>
              <a:buNone/>
              <a:defRPr sz="2200" b="0" cap="none" baseline="0">
                <a:solidFill>
                  <a:schemeClr val="accent1">
                    <a:lumMod val="40000"/>
                    <a:lumOff val="60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subtitle</a:t>
            </a:r>
          </a:p>
        </p:txBody>
      </p:sp>
      <p:sp>
        <p:nvSpPr>
          <p:cNvPr id="6" name="Content Placeholder 3"/>
          <p:cNvSpPr>
            <a:spLocks noGrp="1"/>
          </p:cNvSpPr>
          <p:nvPr>
            <p:ph sz="quarter" idx="4" hasCustomPrompt="1"/>
          </p:nvPr>
        </p:nvSpPr>
        <p:spPr>
          <a:xfrm>
            <a:off x="627641" y="1014984"/>
            <a:ext cx="3886200" cy="3639312"/>
          </a:xfrm>
        </p:spPr>
        <p:txBody>
          <a:bodyPr wrap="square" anchor="t" anchorCtr="0">
            <a:normAutofit/>
          </a:bodyPr>
          <a:lstStyle>
            <a:lvl1pPr>
              <a:buClr>
                <a:schemeClr val="bg1"/>
              </a:buClr>
              <a:buSzPct val="80000"/>
              <a:defRPr sz="2000" baseline="0">
                <a:solidFill>
                  <a:schemeClr val="bg1"/>
                </a:solidFill>
                <a:latin typeface="+mn-lt"/>
              </a:defRPr>
            </a:lvl1pPr>
            <a:lvl2pPr>
              <a:buClr>
                <a:schemeClr val="bg1"/>
              </a:buClr>
              <a:buSzPct val="80000"/>
              <a:defRPr sz="1800" baseline="0">
                <a:solidFill>
                  <a:schemeClr val="bg1"/>
                </a:solidFill>
                <a:latin typeface="+mn-lt"/>
              </a:defRPr>
            </a:lvl2pPr>
            <a:lvl3pPr>
              <a:buClr>
                <a:schemeClr val="bg1"/>
              </a:buClr>
              <a:buSzPct val="100000"/>
              <a:defRPr sz="1400" baseline="0">
                <a:solidFill>
                  <a:schemeClr val="bg1"/>
                </a:solidFill>
                <a:latin typeface="+mn-lt"/>
              </a:defRPr>
            </a:lvl3pPr>
            <a:lvl4pPr>
              <a:buClr>
                <a:schemeClr val="bg1"/>
              </a:buClr>
              <a:buSzPct val="100000"/>
              <a:defRPr sz="1200" baseline="0">
                <a:solidFill>
                  <a:schemeClr val="bg1"/>
                </a:solidFill>
                <a:latin typeface="+mj-lt"/>
              </a:defRPr>
            </a:lvl4pPr>
            <a:lvl5pPr marL="914400" indent="-182880">
              <a:buClr>
                <a:schemeClr val="bg1"/>
              </a:buClr>
              <a:buSzPct val="100000"/>
              <a:defRPr sz="1000" baseline="0">
                <a:solidFill>
                  <a:schemeClr val="bg1"/>
                </a:solidFill>
                <a:latin typeface="+mj-lt"/>
              </a:defRPr>
            </a:lvl5pPr>
            <a:lvl6pPr>
              <a:defRPr sz="1600"/>
            </a:lvl6pPr>
            <a:lvl7pPr>
              <a:defRPr sz="1600"/>
            </a:lvl7pPr>
            <a:lvl8pPr>
              <a:defRPr sz="1600"/>
            </a:lvl8pPr>
            <a:lvl9pPr>
              <a:defRPr sz="1600"/>
            </a:lvl9pPr>
          </a:lstStyle>
          <a:p>
            <a:pPr lvl="0"/>
            <a:r>
              <a:rPr lang="en-US"/>
              <a:t>Click to add text or click an icon to add other content types.</a:t>
            </a:r>
          </a:p>
          <a:p>
            <a:pPr lvl="1"/>
            <a:r>
              <a:rPr lang="en-US"/>
              <a:t>Second level</a:t>
            </a:r>
          </a:p>
          <a:p>
            <a:pPr lvl="2"/>
            <a:r>
              <a:rPr lang="en-US"/>
              <a:t>Third level</a:t>
            </a:r>
          </a:p>
        </p:txBody>
      </p:sp>
      <p:sp>
        <p:nvSpPr>
          <p:cNvPr id="7" name="Content Placeholder 4"/>
          <p:cNvSpPr>
            <a:spLocks noGrp="1"/>
          </p:cNvSpPr>
          <p:nvPr>
            <p:ph sz="quarter" idx="15" hasCustomPrompt="1"/>
          </p:nvPr>
        </p:nvSpPr>
        <p:spPr>
          <a:xfrm>
            <a:off x="4634121" y="1014984"/>
            <a:ext cx="3886200" cy="3639312"/>
          </a:xfrm>
        </p:spPr>
        <p:txBody>
          <a:bodyPr vert="horz" wrap="square" lIns="91440" tIns="45720" rIns="91440" bIns="45720" rtlCol="0" anchor="t" anchorCtr="0">
            <a:normAutofit/>
          </a:bodyPr>
          <a:lstStyle>
            <a:lvl1pPr>
              <a:buClr>
                <a:schemeClr val="bg1"/>
              </a:buClr>
              <a:defRPr lang="en-US" dirty="0" smtClean="0">
                <a:solidFill>
                  <a:schemeClr val="bg1"/>
                </a:solidFill>
              </a:defRPr>
            </a:lvl1pPr>
            <a:lvl2pPr marL="182880" indent="-182880" defTabSz="365760">
              <a:lnSpc>
                <a:spcPct val="85000"/>
              </a:lnSpc>
              <a:spcBef>
                <a:spcPts val="800"/>
              </a:spcBef>
              <a:buClr>
                <a:schemeClr val="bg1"/>
              </a:buClr>
              <a:buFont typeface="Arial" panose="020B0604020202020204" pitchFamily="34" charset="0"/>
              <a:buChar char="•"/>
              <a:defRPr lang="en-US" sz="2000" dirty="0" smtClean="0">
                <a:solidFill>
                  <a:schemeClr val="bg1"/>
                </a:solidFill>
                <a:latin typeface="+mn-lt"/>
              </a:defRPr>
            </a:lvl2pPr>
            <a:lvl3pPr marL="365760" indent="-182880" defTabSz="365760">
              <a:lnSpc>
                <a:spcPct val="85000"/>
              </a:lnSpc>
              <a:spcBef>
                <a:spcPts val="800"/>
              </a:spcBef>
              <a:buClr>
                <a:schemeClr val="bg1"/>
              </a:buClr>
              <a:buSzPct val="80000"/>
              <a:buFont typeface="Arial" panose="020B0604020202020204" pitchFamily="34" charset="0"/>
              <a:buChar char="•"/>
              <a:defRPr lang="en-US" sz="1800" dirty="0" smtClean="0">
                <a:solidFill>
                  <a:schemeClr val="bg1"/>
                </a:solidFill>
                <a:latin typeface="+mn-lt"/>
              </a:defRPr>
            </a:lvl3pPr>
            <a:lvl4pPr marL="548640" defTabSz="365760">
              <a:lnSpc>
                <a:spcPct val="85000"/>
              </a:lnSpc>
              <a:spcBef>
                <a:spcPts val="800"/>
              </a:spcBef>
              <a:buClr>
                <a:schemeClr val="bg1"/>
              </a:buClr>
              <a:defRPr lang="en-US" sz="1400" dirty="0" smtClean="0">
                <a:solidFill>
                  <a:schemeClr val="bg1"/>
                </a:solidFill>
                <a:latin typeface="+mn-lt"/>
              </a:defRPr>
            </a:lvl4pPr>
            <a:lvl5pPr marL="731520" indent="-182880" defTabSz="365760">
              <a:buClr>
                <a:schemeClr val="bg1"/>
              </a:buClr>
              <a:defRPr lang="en-US" sz="1200" dirty="0">
                <a:solidFill>
                  <a:schemeClr val="bg1"/>
                </a:solidFill>
                <a:latin typeface="+mj-lt"/>
              </a:defRPr>
            </a:lvl5pPr>
            <a:lvl6pPr marL="914400" indent="-182880" defTabSz="365760">
              <a:buClr>
                <a:schemeClr val="bg1"/>
              </a:buClr>
              <a:buSzPct val="100000"/>
              <a:buFont typeface="Calibri" panose="020F0502020204030204" pitchFamily="34" charset="0"/>
              <a:buChar char="-"/>
              <a:defRPr>
                <a:solidFill>
                  <a:schemeClr val="bg1"/>
                </a:solidFill>
                <a:latin typeface="+mj-lt"/>
              </a:defRPr>
            </a:lvl6pPr>
          </a:lstStyle>
          <a:p>
            <a:pPr lvl="1"/>
            <a:r>
              <a:rPr lang="en-US"/>
              <a:t>Click to add text or click an icon to add other content types.</a:t>
            </a:r>
          </a:p>
          <a:p>
            <a:pPr lvl="2"/>
            <a:r>
              <a:rPr lang="en-US"/>
              <a:t>Second level</a:t>
            </a:r>
          </a:p>
          <a:p>
            <a:pPr lvl="3"/>
            <a:r>
              <a:rPr lang="en-US"/>
              <a:t>Third level</a:t>
            </a:r>
          </a:p>
        </p:txBody>
      </p:sp>
      <p:sp>
        <p:nvSpPr>
          <p:cNvPr id="4" name="Slide Number Placeholder 5"/>
          <p:cNvSpPr>
            <a:spLocks noGrp="1"/>
          </p:cNvSpPr>
          <p:nvPr>
            <p:ph type="sldNum" sz="quarter" idx="17"/>
          </p:nvPr>
        </p:nvSpPr>
        <p:spPr/>
        <p:txBody>
          <a:bodyPr/>
          <a:lstStyle/>
          <a:p>
            <a:fld id="{4976208B-6111-490B-8CEC-FFB249DB2100}" type="slidenum">
              <a:rPr lang="en-US" smtClean="0"/>
              <a:pPr/>
              <a:t>‹#›</a:t>
            </a:fld>
            <a:endParaRPr lang="en-US"/>
          </a:p>
        </p:txBody>
      </p:sp>
      <p:sp>
        <p:nvSpPr>
          <p:cNvPr id="10" name="TextBox 3"/>
          <p:cNvSpPr txBox="1">
            <a:spLocks noChangeAspect="1"/>
          </p:cNvSpPr>
          <p:nvPr userDrawn="1"/>
        </p:nvSpPr>
        <p:spPr>
          <a:xfrm>
            <a:off x="3310128" y="4864608"/>
            <a:ext cx="2514600" cy="246221"/>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a:ln>
                  <a:noFill/>
                </a:ln>
                <a:solidFill>
                  <a:srgbClr val="08649C"/>
                </a:solidFill>
                <a:effectLst/>
                <a:uLnTx/>
                <a:uFillTx/>
                <a:latin typeface="+mn-lt"/>
                <a:ea typeface="Calibri" charset="0"/>
                <a:cs typeface="Arial" panose="020B0604020202020204" pitchFamily="34" charset="0"/>
              </a:rPr>
              <a:t>Company Confidential – For Internal Use Only</a:t>
            </a:r>
          </a:p>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SAS - Content with Caption - BlueBackground">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3" name="Rectangle 2"/>
          <p:cNvSpPr/>
          <p:nvPr userDrawn="1"/>
        </p:nvSpPr>
        <p:spPr>
          <a:xfrm>
            <a:off x="0" y="12357"/>
            <a:ext cx="3127248"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 name="Title 1"/>
          <p:cNvSpPr>
            <a:spLocks noGrp="1"/>
          </p:cNvSpPr>
          <p:nvPr>
            <p:ph type="title" hasCustomPrompt="1"/>
          </p:nvPr>
        </p:nvSpPr>
        <p:spPr>
          <a:xfrm>
            <a:off x="0" y="228887"/>
            <a:ext cx="3127248" cy="369332"/>
          </a:xfrm>
        </p:spPr>
        <p:txBody>
          <a:bodyPr lIns="91440" rIns="91440" anchor="t" anchorCtr="0">
            <a:spAutoFit/>
          </a:bodyPr>
          <a:lstStyle>
            <a:lvl1pPr algn="ctr" defTabSz="182880">
              <a:spcBef>
                <a:spcPts val="0"/>
              </a:spcBef>
              <a:defRPr sz="1800" baseline="0">
                <a:solidFill>
                  <a:schemeClr val="accent1">
                    <a:lumMod val="40000"/>
                    <a:lumOff val="60000"/>
                  </a:schemeClr>
                </a:solidFill>
                <a:effectLst/>
                <a:latin typeface="+mj-lt"/>
              </a:defRPr>
            </a:lvl1pPr>
          </a:lstStyle>
          <a:p>
            <a:r>
              <a:rPr lang="en-US"/>
              <a:t>Click to Edit Title</a:t>
            </a:r>
          </a:p>
        </p:txBody>
      </p:sp>
      <p:sp>
        <p:nvSpPr>
          <p:cNvPr id="12" name="Text Placeholder 4"/>
          <p:cNvSpPr>
            <a:spLocks noGrp="1"/>
          </p:cNvSpPr>
          <p:nvPr>
            <p:ph type="body" sz="quarter" idx="13" hasCustomPrompt="1"/>
          </p:nvPr>
        </p:nvSpPr>
        <p:spPr>
          <a:xfrm>
            <a:off x="411480" y="996694"/>
            <a:ext cx="2304288" cy="615553"/>
          </a:xfrm>
        </p:spPr>
        <p:txBody>
          <a:bodyPr wrap="square" anchor="t" anchorCtr="0">
            <a:spAutoFit/>
          </a:bodyPr>
          <a:lstStyle>
            <a:lvl1pPr marL="0" indent="-182880" algn="l">
              <a:buFont typeface="Arial" pitchFamily="34" charset="0"/>
              <a:buNone/>
              <a:defRPr sz="2000" b="0" cap="none" baseline="0">
                <a:solidFill>
                  <a:schemeClr val="bg1">
                    <a:lumMod val="75000"/>
                  </a:schemeClr>
                </a:solidFill>
                <a:effectLst/>
                <a:latin typeface="+mn-lt"/>
              </a:defRPr>
            </a:lvl1pPr>
          </a:lstStyle>
          <a:p>
            <a:pPr lvl="0"/>
            <a:r>
              <a:rPr lang="en-US"/>
              <a:t>Click to edit caption text</a:t>
            </a:r>
          </a:p>
        </p:txBody>
      </p:sp>
      <p:sp>
        <p:nvSpPr>
          <p:cNvPr id="4" name="Slide Number Placeholder 5"/>
          <p:cNvSpPr>
            <a:spLocks noGrp="1"/>
          </p:cNvSpPr>
          <p:nvPr>
            <p:ph type="sldNum" sz="quarter" idx="16"/>
          </p:nvPr>
        </p:nvSpPr>
        <p:spPr/>
        <p:txBody>
          <a:bodyPr/>
          <a:lstStyle/>
          <a:p>
            <a:fld id="{4976208B-6111-490B-8CEC-FFB249DB2100}" type="slidenum">
              <a:rPr lang="en-US" smtClean="0"/>
              <a:pPr/>
              <a:t>‹#›</a:t>
            </a:fld>
            <a:endParaRPr lang="en-US"/>
          </a:p>
        </p:txBody>
      </p:sp>
      <p:grpSp>
        <p:nvGrpSpPr>
          <p:cNvPr id="8" name="Group 7"/>
          <p:cNvGrpSpPr/>
          <p:nvPr userDrawn="1"/>
        </p:nvGrpSpPr>
        <p:grpSpPr>
          <a:xfrm>
            <a:off x="8427835" y="4765184"/>
            <a:ext cx="526892" cy="220528"/>
            <a:chOff x="6145213" y="4384676"/>
            <a:chExt cx="1582738" cy="649287"/>
          </a:xfrm>
          <a:solidFill>
            <a:schemeClr val="bg1"/>
          </a:solidFill>
        </p:grpSpPr>
        <p:sp>
          <p:nvSpPr>
            <p:cNvPr id="9" name="Freeform 8"/>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8" name="Title 1"/>
          <p:cNvSpPr txBox="1">
            <a:spLocks/>
          </p:cNvSpPr>
          <p:nvPr userDrawn="1"/>
        </p:nvSpPr>
        <p:spPr>
          <a:xfrm>
            <a:off x="3127248" y="192024"/>
            <a:ext cx="6016752" cy="430887"/>
          </a:xfrm>
          <a:prstGeom prst="rect">
            <a:avLst/>
          </a:prstGeom>
        </p:spPr>
        <p:txBody>
          <a:bodyPr vert="horz" wrap="square" lIns="182880" tIns="45720" rIns="182880" bIns="45720" rtlCol="0" anchor="b" anchorCtr="0">
            <a:noAutofit/>
          </a:bodyPr>
          <a:lstStyle>
            <a:lvl1pPr algn="ctr" defTabSz="182880" rtl="0" eaLnBrk="1" latinLnBrk="0" hangingPunct="1">
              <a:spcBef>
                <a:spcPct val="0"/>
              </a:spcBef>
              <a:buNone/>
              <a:defRPr lang="en-US" sz="2200" kern="1200" cap="none" baseline="0">
                <a:solidFill>
                  <a:schemeClr val="bg1"/>
                </a:solidFill>
                <a:latin typeface="+mj-lt"/>
                <a:ea typeface="+mj-ea"/>
                <a:cs typeface="+mj-cs"/>
              </a:defRPr>
            </a:lvl1pPr>
          </a:lstStyle>
          <a:p>
            <a:r>
              <a:rPr lang="en-US"/>
              <a:t>Click to Edit Title</a:t>
            </a:r>
          </a:p>
        </p:txBody>
      </p:sp>
      <p:sp>
        <p:nvSpPr>
          <p:cNvPr id="19" name="Text Placeholder 2"/>
          <p:cNvSpPr>
            <a:spLocks noGrp="1"/>
          </p:cNvSpPr>
          <p:nvPr>
            <p:ph type="body" sz="quarter" idx="11" hasCustomPrompt="1"/>
          </p:nvPr>
        </p:nvSpPr>
        <p:spPr>
          <a:xfrm>
            <a:off x="3127248" y="637660"/>
            <a:ext cx="6016752" cy="274320"/>
          </a:xfrm>
        </p:spPr>
        <p:txBody>
          <a:bodyPr wrap="square" lIns="182880" rIns="182880" anchor="ctr" anchorCtr="0">
            <a:noAutofit/>
          </a:bodyPr>
          <a:lstStyle>
            <a:lvl1pPr marL="0" indent="0" algn="ctr">
              <a:lnSpc>
                <a:spcPct val="100000"/>
              </a:lnSpc>
              <a:spcBef>
                <a:spcPts val="0"/>
              </a:spcBef>
              <a:buFont typeface="Arial" pitchFamily="34" charset="0"/>
              <a:buNone/>
              <a:defRPr sz="1800" b="0" cap="none" baseline="0">
                <a:solidFill>
                  <a:schemeClr val="accent1">
                    <a:lumMod val="40000"/>
                    <a:lumOff val="60000"/>
                  </a:schemeClr>
                </a:solidFill>
                <a:effectLst/>
                <a:latin typeface="+mj-lt"/>
              </a:defRPr>
            </a:lvl1pPr>
          </a:lstStyle>
          <a:p>
            <a:pPr lvl="0"/>
            <a:r>
              <a:rPr lang="en-US"/>
              <a:t>Click to edit subtitle</a:t>
            </a:r>
          </a:p>
        </p:txBody>
      </p:sp>
      <p:sp>
        <p:nvSpPr>
          <p:cNvPr id="20" name="Content Placeholder 3"/>
          <p:cNvSpPr>
            <a:spLocks noGrp="1"/>
          </p:cNvSpPr>
          <p:nvPr>
            <p:ph sz="quarter" idx="15" hasCustomPrompt="1"/>
          </p:nvPr>
        </p:nvSpPr>
        <p:spPr>
          <a:xfrm>
            <a:off x="3127248" y="920337"/>
            <a:ext cx="6016752" cy="4215653"/>
          </a:xfrm>
        </p:spPr>
        <p:txBody>
          <a:bodyPr wrap="square" lIns="365760" rIns="274320" bIns="91440" anchor="t" anchorCtr="0">
            <a:normAutofit/>
          </a:bodyPr>
          <a:lstStyle>
            <a:lvl1pPr>
              <a:buClr>
                <a:schemeClr val="accent2"/>
              </a:buClr>
              <a:defRPr sz="2000" baseline="0">
                <a:solidFill>
                  <a:schemeClr val="bg1"/>
                </a:solidFill>
              </a:defRPr>
            </a:lvl1pPr>
            <a:lvl2pPr>
              <a:buClr>
                <a:schemeClr val="bg1">
                  <a:lumMod val="75000"/>
                </a:schemeClr>
              </a:buClr>
              <a:defRPr baseline="0">
                <a:solidFill>
                  <a:schemeClr val="bg1">
                    <a:lumMod val="75000"/>
                  </a:schemeClr>
                </a:solidFill>
              </a:defRPr>
            </a:lvl2pPr>
            <a:lvl3pPr>
              <a:buClr>
                <a:schemeClr val="bg1">
                  <a:lumMod val="75000"/>
                </a:schemeClr>
              </a:buClr>
              <a:defRPr baseline="0">
                <a:solidFill>
                  <a:schemeClr val="bg1">
                    <a:lumMod val="75000"/>
                  </a:schemeClr>
                </a:solidFill>
              </a:defRPr>
            </a:lvl3pPr>
            <a:lvl4pPr>
              <a:defRPr baseline="0"/>
            </a:lvl4pPr>
            <a:lvl5pPr>
              <a:defRPr baseline="0"/>
            </a:lvl5pPr>
          </a:lstStyle>
          <a:p>
            <a:pPr lvl="0"/>
            <a:r>
              <a:rPr lang="en-US"/>
              <a:t>Click to add text or click an icon to add other content types.</a:t>
            </a:r>
          </a:p>
          <a:p>
            <a:pPr lvl="1"/>
            <a:r>
              <a:rPr lang="en-US"/>
              <a:t>Second level</a:t>
            </a:r>
          </a:p>
          <a:p>
            <a:pPr lvl="2"/>
            <a:r>
              <a:rPr lang="en-US"/>
              <a:t>Third level</a:t>
            </a:r>
          </a:p>
        </p:txBody>
      </p:sp>
      <p:sp>
        <p:nvSpPr>
          <p:cNvPr id="22" name="TextBox 3"/>
          <p:cNvSpPr txBox="1">
            <a:spLocks noChangeAspect="1"/>
          </p:cNvSpPr>
          <p:nvPr userDrawn="1"/>
        </p:nvSpPr>
        <p:spPr>
          <a:xfrm>
            <a:off x="3310128" y="4864608"/>
            <a:ext cx="2514600" cy="246221"/>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a:ln>
                  <a:noFill/>
                </a:ln>
                <a:solidFill>
                  <a:srgbClr val="08649C"/>
                </a:solidFill>
                <a:effectLst/>
                <a:uLnTx/>
                <a:uFillTx/>
                <a:latin typeface="+mn-lt"/>
                <a:ea typeface="Calibri" charset="0"/>
                <a:cs typeface="Arial" panose="020B0604020202020204" pitchFamily="34" charset="0"/>
              </a:rPr>
              <a:t>Company Confidential – For Internal Use Only</a:t>
            </a:r>
          </a:p>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SAS - Case Study Only - Blue Background">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16" name="Rectangle 15"/>
          <p:cNvSpPr/>
          <p:nvPr userDrawn="1"/>
        </p:nvSpPr>
        <p:spPr>
          <a:xfrm>
            <a:off x="6515100" y="0"/>
            <a:ext cx="262890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grpSp>
        <p:nvGrpSpPr>
          <p:cNvPr id="19" name="Group 18"/>
          <p:cNvGrpSpPr/>
          <p:nvPr userDrawn="1"/>
        </p:nvGrpSpPr>
        <p:grpSpPr>
          <a:xfrm>
            <a:off x="8427835" y="4765184"/>
            <a:ext cx="526892" cy="220528"/>
            <a:chOff x="6145213" y="4384676"/>
            <a:chExt cx="1582738" cy="649287"/>
          </a:xfrm>
          <a:solidFill>
            <a:schemeClr val="bg1"/>
          </a:solidFill>
        </p:grpSpPr>
        <p:sp>
          <p:nvSpPr>
            <p:cNvPr id="20"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hasCustomPrompt="1"/>
          </p:nvPr>
        </p:nvSpPr>
        <p:spPr>
          <a:xfrm>
            <a:off x="0" y="192024"/>
            <a:ext cx="6016752" cy="430887"/>
          </a:xfrm>
        </p:spPr>
        <p:txBody>
          <a:bodyPr lIns="182880" rIns="182880" anchor="b" anchorCtr="0">
            <a:noAutofit/>
          </a:bodyPr>
          <a:lstStyle>
            <a:lvl1pPr algn="ctr">
              <a:defRPr sz="2200" baseline="0">
                <a:solidFill>
                  <a:schemeClr val="bg1"/>
                </a:solidFill>
              </a:defRPr>
            </a:lvl1pPr>
          </a:lstStyle>
          <a:p>
            <a:r>
              <a:rPr lang="en-US"/>
              <a:t>Click to Edit Title</a:t>
            </a:r>
          </a:p>
        </p:txBody>
      </p:sp>
      <p:sp>
        <p:nvSpPr>
          <p:cNvPr id="21" name="Text Placeholder 2"/>
          <p:cNvSpPr>
            <a:spLocks noGrp="1"/>
          </p:cNvSpPr>
          <p:nvPr>
            <p:ph type="body" sz="quarter" idx="11" hasCustomPrompt="1"/>
          </p:nvPr>
        </p:nvSpPr>
        <p:spPr>
          <a:xfrm>
            <a:off x="0" y="637660"/>
            <a:ext cx="6016752" cy="274320"/>
          </a:xfrm>
        </p:spPr>
        <p:txBody>
          <a:bodyPr wrap="square" lIns="182880" rIns="182880" anchor="ctr" anchorCtr="0">
            <a:noAutofit/>
          </a:bodyPr>
          <a:lstStyle>
            <a:lvl1pPr marL="0" indent="0" algn="ctr">
              <a:lnSpc>
                <a:spcPct val="100000"/>
              </a:lnSpc>
              <a:spcBef>
                <a:spcPts val="0"/>
              </a:spcBef>
              <a:buFont typeface="Arial" pitchFamily="34" charset="0"/>
              <a:buNone/>
              <a:defRPr sz="1800" b="0" cap="none" baseline="0">
                <a:solidFill>
                  <a:schemeClr val="accent1">
                    <a:lumMod val="40000"/>
                    <a:lumOff val="60000"/>
                  </a:schemeClr>
                </a:solidFill>
                <a:effectLst/>
                <a:latin typeface="+mj-lt"/>
              </a:defRPr>
            </a:lvl1pPr>
          </a:lstStyle>
          <a:p>
            <a:pPr lvl="0"/>
            <a:r>
              <a:rPr lang="en-US"/>
              <a:t>Click to edit subtitle</a:t>
            </a:r>
          </a:p>
        </p:txBody>
      </p:sp>
      <p:sp>
        <p:nvSpPr>
          <p:cNvPr id="5" name="Content Placeholder 3"/>
          <p:cNvSpPr>
            <a:spLocks noGrp="1"/>
          </p:cNvSpPr>
          <p:nvPr>
            <p:ph sz="quarter" idx="15" hasCustomPrompt="1"/>
          </p:nvPr>
        </p:nvSpPr>
        <p:spPr>
          <a:xfrm>
            <a:off x="0" y="920337"/>
            <a:ext cx="6016752" cy="4215653"/>
          </a:xfrm>
        </p:spPr>
        <p:txBody>
          <a:bodyPr wrap="square" lIns="365760" rIns="274320" bIns="91440" anchor="t" anchorCtr="0">
            <a:normAutofit/>
          </a:bodyPr>
          <a:lstStyle>
            <a:lvl1pPr>
              <a:buClr>
                <a:schemeClr val="accent2"/>
              </a:buClr>
              <a:defRPr sz="2000" baseline="0">
                <a:solidFill>
                  <a:schemeClr val="bg1"/>
                </a:solidFill>
              </a:defRPr>
            </a:lvl1pPr>
            <a:lvl2pPr>
              <a:buClr>
                <a:schemeClr val="bg1">
                  <a:lumMod val="75000"/>
                </a:schemeClr>
              </a:buClr>
              <a:defRPr baseline="0">
                <a:solidFill>
                  <a:schemeClr val="bg1">
                    <a:lumMod val="75000"/>
                  </a:schemeClr>
                </a:solidFill>
              </a:defRPr>
            </a:lvl2pPr>
            <a:lvl3pPr>
              <a:buClr>
                <a:schemeClr val="bg1">
                  <a:lumMod val="75000"/>
                </a:schemeClr>
              </a:buClr>
              <a:defRPr baseline="0">
                <a:solidFill>
                  <a:schemeClr val="bg1">
                    <a:lumMod val="75000"/>
                  </a:schemeClr>
                </a:solidFill>
              </a:defRPr>
            </a:lvl3pPr>
            <a:lvl4pPr>
              <a:defRPr baseline="0"/>
            </a:lvl4pPr>
            <a:lvl5pPr>
              <a:defRPr baseline="0"/>
            </a:lvl5pPr>
          </a:lstStyle>
          <a:p>
            <a:pPr lvl="0"/>
            <a:r>
              <a:rPr lang="en-US"/>
              <a:t>Click to add text or click an icon to add other content types.</a:t>
            </a:r>
          </a:p>
          <a:p>
            <a:pPr lvl="1"/>
            <a:r>
              <a:rPr lang="en-US"/>
              <a:t>Second level</a:t>
            </a:r>
          </a:p>
          <a:p>
            <a:pPr lvl="2"/>
            <a:r>
              <a:rPr lang="en-US"/>
              <a:t>Third level</a:t>
            </a:r>
          </a:p>
        </p:txBody>
      </p:sp>
      <p:sp>
        <p:nvSpPr>
          <p:cNvPr id="6" name="Slide Number Placeholder 6"/>
          <p:cNvSpPr>
            <a:spLocks noGrp="1"/>
          </p:cNvSpPr>
          <p:nvPr>
            <p:ph type="sldNum" sz="quarter" idx="17"/>
          </p:nvPr>
        </p:nvSpPr>
        <p:spPr/>
        <p:txBody>
          <a:bodyPr/>
          <a:lstStyle/>
          <a:p>
            <a:fld id="{4976208B-6111-490B-8CEC-FFB249DB2100}" type="slidenum">
              <a:rPr lang="en-US" smtClean="0"/>
              <a:pPr/>
              <a:t>‹#›</a:t>
            </a:fld>
            <a:endParaRPr lang="en-US"/>
          </a:p>
        </p:txBody>
      </p:sp>
      <p:sp>
        <p:nvSpPr>
          <p:cNvPr id="29" name="Text Placeholder 2"/>
          <p:cNvSpPr>
            <a:spLocks noGrp="1"/>
          </p:cNvSpPr>
          <p:nvPr>
            <p:ph type="body" sz="quarter" idx="18" hasCustomPrompt="1"/>
          </p:nvPr>
        </p:nvSpPr>
        <p:spPr>
          <a:xfrm>
            <a:off x="6510270" y="226814"/>
            <a:ext cx="2633730" cy="369332"/>
          </a:xfrm>
        </p:spPr>
        <p:txBody>
          <a:bodyPr wrap="square" anchor="ctr">
            <a:spAutoFit/>
          </a:bodyPr>
          <a:lstStyle>
            <a:lvl1pPr marL="0" indent="0" algn="ctr" defTabSz="182880">
              <a:lnSpc>
                <a:spcPct val="100000"/>
              </a:lnSpc>
              <a:spcBef>
                <a:spcPts val="0"/>
              </a:spcBef>
              <a:buFont typeface="Arial" pitchFamily="34" charset="0"/>
              <a:buNone/>
              <a:defRPr sz="1800" b="0" cap="none" baseline="0">
                <a:solidFill>
                  <a:schemeClr val="accent1">
                    <a:lumMod val="40000"/>
                    <a:lumOff val="60000"/>
                  </a:schemeClr>
                </a:solidFill>
                <a:effectLst/>
                <a:latin typeface="+mj-lt"/>
              </a:defRPr>
            </a:lvl1pPr>
          </a:lstStyle>
          <a:p>
            <a:pPr lvl="0"/>
            <a:r>
              <a:rPr lang="en-US"/>
              <a:t>Click to Edit Industry</a:t>
            </a:r>
          </a:p>
        </p:txBody>
      </p:sp>
      <p:sp>
        <p:nvSpPr>
          <p:cNvPr id="30" name="Text Placeholder 4"/>
          <p:cNvSpPr>
            <a:spLocks noGrp="1"/>
          </p:cNvSpPr>
          <p:nvPr>
            <p:ph type="body" sz="quarter" idx="14" hasCustomPrompt="1"/>
          </p:nvPr>
        </p:nvSpPr>
        <p:spPr>
          <a:xfrm>
            <a:off x="6602878" y="776288"/>
            <a:ext cx="2448000" cy="2867308"/>
          </a:xfrm>
        </p:spPr>
        <p:txBody>
          <a:bodyPr wrap="square" anchor="t">
            <a:normAutofit/>
          </a:bodyPr>
          <a:lstStyle>
            <a:lvl1pPr marL="0" indent="-182880">
              <a:lnSpc>
                <a:spcPct val="85000"/>
              </a:lnSpc>
              <a:buFont typeface="Arial" pitchFamily="34" charset="0"/>
              <a:buNone/>
              <a:defRPr sz="1600" b="0" cap="none" baseline="0">
                <a:solidFill>
                  <a:schemeClr val="bg1">
                    <a:lumMod val="75000"/>
                  </a:schemeClr>
                </a:solidFill>
              </a:defRPr>
            </a:lvl1pPr>
            <a:lvl2pPr marL="0" indent="0">
              <a:buFontTx/>
              <a:buNone/>
              <a:defRPr/>
            </a:lvl2pPr>
            <a:lvl3pPr marL="182880" indent="0">
              <a:buFontTx/>
              <a:buNone/>
              <a:defRPr/>
            </a:lvl3pPr>
            <a:lvl4pPr marL="365760" indent="0">
              <a:buFontTx/>
              <a:buNone/>
              <a:defRPr/>
            </a:lvl4pPr>
            <a:lvl5pPr marL="548640" indent="0">
              <a:buFontTx/>
              <a:buNone/>
              <a:defRPr/>
            </a:lvl5pPr>
          </a:lstStyle>
          <a:p>
            <a:pPr lvl="0"/>
            <a:r>
              <a:rPr lang="en-US"/>
              <a:t>“Add a customer win quote here regarding “Expected Results” and/or how the organization has been using SAS in the past.</a:t>
            </a:r>
          </a:p>
          <a:p>
            <a:pPr lvl="0"/>
            <a:r>
              <a:rPr lang="en-US"/>
              <a:t>If the name and title are unavailable, add the company name only.”</a:t>
            </a:r>
          </a:p>
        </p:txBody>
      </p:sp>
      <p:sp>
        <p:nvSpPr>
          <p:cNvPr id="31" name="Text Placeholder 5"/>
          <p:cNvSpPr>
            <a:spLocks noGrp="1"/>
          </p:cNvSpPr>
          <p:nvPr>
            <p:ph type="body" sz="quarter" idx="16" hasCustomPrompt="1"/>
          </p:nvPr>
        </p:nvSpPr>
        <p:spPr>
          <a:xfrm>
            <a:off x="6598393" y="3649609"/>
            <a:ext cx="2450592" cy="286232"/>
          </a:xfrm>
        </p:spPr>
        <p:txBody>
          <a:bodyPr anchor="b" anchorCtr="0">
            <a:normAutofit/>
          </a:bodyPr>
          <a:lstStyle>
            <a:lvl1pPr marL="0" indent="0" algn="l">
              <a:lnSpc>
                <a:spcPct val="85000"/>
              </a:lnSpc>
              <a:buNone/>
              <a:defRPr sz="1400" b="0">
                <a:solidFill>
                  <a:schemeClr val="bg1"/>
                </a:solidFill>
                <a:effectLst/>
                <a:latin typeface="+mn-lt"/>
              </a:defRPr>
            </a:lvl1pPr>
          </a:lstStyle>
          <a:p>
            <a:pPr lvl="0"/>
            <a:r>
              <a:rPr lang="en-US"/>
              <a:t>Spokesperson’s Name</a:t>
            </a:r>
          </a:p>
        </p:txBody>
      </p:sp>
      <p:sp>
        <p:nvSpPr>
          <p:cNvPr id="32" name="Text Placeholder 6"/>
          <p:cNvSpPr>
            <a:spLocks noGrp="1"/>
          </p:cNvSpPr>
          <p:nvPr>
            <p:ph type="body" sz="quarter" idx="19" hasCustomPrompt="1"/>
          </p:nvPr>
        </p:nvSpPr>
        <p:spPr>
          <a:xfrm>
            <a:off x="6598393" y="3941853"/>
            <a:ext cx="2450592" cy="501885"/>
          </a:xfrm>
        </p:spPr>
        <p:txBody>
          <a:bodyPr wrap="square" anchor="t">
            <a:normAutofit/>
          </a:bodyPr>
          <a:lstStyle>
            <a:lvl1pPr marL="182880" indent="0" algn="l">
              <a:lnSpc>
                <a:spcPct val="85000"/>
              </a:lnSpc>
              <a:buNone/>
              <a:defRPr sz="1200">
                <a:solidFill>
                  <a:schemeClr val="bg1">
                    <a:lumMod val="85000"/>
                  </a:schemeClr>
                </a:solidFill>
                <a:effectLst/>
              </a:defRPr>
            </a:lvl1pPr>
          </a:lstStyle>
          <a:p>
            <a:pPr lvl="0"/>
            <a:r>
              <a:rPr lang="en-US"/>
              <a:t>Spokesperson’s Job Title</a:t>
            </a:r>
          </a:p>
        </p:txBody>
      </p:sp>
      <p:sp>
        <p:nvSpPr>
          <p:cNvPr id="33" name="Text Placeholder 7"/>
          <p:cNvSpPr>
            <a:spLocks noGrp="1"/>
          </p:cNvSpPr>
          <p:nvPr>
            <p:ph type="body" sz="quarter" idx="20" hasCustomPrompt="1"/>
          </p:nvPr>
        </p:nvSpPr>
        <p:spPr>
          <a:xfrm>
            <a:off x="6507280" y="4735984"/>
            <a:ext cx="1484986" cy="292100"/>
          </a:xfrm>
        </p:spPr>
        <p:txBody>
          <a:bodyPr anchor="ctr" anchorCtr="0">
            <a:noAutofit/>
          </a:bodyPr>
          <a:lstStyle>
            <a:lvl1pPr marL="0" indent="0">
              <a:buNone/>
              <a:defRPr sz="1200" baseline="0">
                <a:solidFill>
                  <a:schemeClr val="bg1"/>
                </a:solidFill>
                <a:latin typeface="+mn-lt"/>
              </a:defRPr>
            </a:lvl1pPr>
          </a:lstStyle>
          <a:p>
            <a:pPr lvl="0"/>
            <a:r>
              <a:rPr lang="en-US"/>
              <a:t>Partner Name</a:t>
            </a:r>
          </a:p>
        </p:txBody>
      </p:sp>
      <p:sp>
        <p:nvSpPr>
          <p:cNvPr id="28" name="TextBox 3"/>
          <p:cNvSpPr txBox="1">
            <a:spLocks noChangeAspect="1"/>
          </p:cNvSpPr>
          <p:nvPr userDrawn="1"/>
        </p:nvSpPr>
        <p:spPr>
          <a:xfrm>
            <a:off x="3310128" y="4864608"/>
            <a:ext cx="2514600" cy="246221"/>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a:ln>
                  <a:noFill/>
                </a:ln>
                <a:solidFill>
                  <a:srgbClr val="08649C"/>
                </a:solidFill>
                <a:effectLst/>
                <a:uLnTx/>
                <a:uFillTx/>
                <a:latin typeface="+mn-lt"/>
                <a:ea typeface="Calibri" charset="0"/>
                <a:cs typeface="Arial" panose="020B0604020202020204" pitchFamily="34" charset="0"/>
              </a:rPr>
              <a:t>Company Confidential – For Internal Use Only</a:t>
            </a:r>
          </a:p>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SAS - Main Customer Success Layout Blue Background">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19" name="Rectangle 18"/>
          <p:cNvSpPr/>
          <p:nvPr userDrawn="1"/>
        </p:nvSpPr>
        <p:spPr>
          <a:xfrm>
            <a:off x="6510268" y="0"/>
            <a:ext cx="2633732"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 name="Title 1"/>
          <p:cNvSpPr>
            <a:spLocks noGrp="1"/>
          </p:cNvSpPr>
          <p:nvPr>
            <p:ph type="title" hasCustomPrompt="1"/>
          </p:nvPr>
        </p:nvSpPr>
        <p:spPr>
          <a:xfrm>
            <a:off x="0" y="192024"/>
            <a:ext cx="6510269" cy="429768"/>
          </a:xfrm>
        </p:spPr>
        <p:txBody>
          <a:bodyPr lIns="182880" rIns="182880"/>
          <a:lstStyle>
            <a:lvl1pPr algn="ctr">
              <a:defRPr sz="2200" baseline="0">
                <a:solidFill>
                  <a:schemeClr val="bg1"/>
                </a:solidFill>
                <a:latin typeface="+mj-lt"/>
              </a:defRPr>
            </a:lvl1pPr>
          </a:lstStyle>
          <a:p>
            <a:r>
              <a:rPr lang="en-US"/>
              <a:t>Click to Edit Title</a:t>
            </a:r>
          </a:p>
        </p:txBody>
      </p:sp>
      <p:sp>
        <p:nvSpPr>
          <p:cNvPr id="21" name="Text Placeholder 2"/>
          <p:cNvSpPr>
            <a:spLocks noGrp="1"/>
          </p:cNvSpPr>
          <p:nvPr>
            <p:ph type="body" sz="quarter" idx="11" hasCustomPrompt="1"/>
          </p:nvPr>
        </p:nvSpPr>
        <p:spPr>
          <a:xfrm>
            <a:off x="6510270" y="226814"/>
            <a:ext cx="2633730" cy="369332"/>
          </a:xfrm>
        </p:spPr>
        <p:txBody>
          <a:bodyPr wrap="square" anchor="ctr">
            <a:spAutoFit/>
          </a:bodyPr>
          <a:lstStyle>
            <a:lvl1pPr marL="0" indent="0" algn="ctr" defTabSz="182880">
              <a:lnSpc>
                <a:spcPct val="100000"/>
              </a:lnSpc>
              <a:spcBef>
                <a:spcPts val="0"/>
              </a:spcBef>
              <a:buFont typeface="Arial" pitchFamily="34" charset="0"/>
              <a:buNone/>
              <a:defRPr sz="1800" b="0" cap="none" baseline="0">
                <a:solidFill>
                  <a:schemeClr val="accent1">
                    <a:lumMod val="40000"/>
                    <a:lumOff val="60000"/>
                  </a:schemeClr>
                </a:solidFill>
                <a:effectLst/>
                <a:latin typeface="+mj-lt"/>
              </a:defRPr>
            </a:lvl1pPr>
          </a:lstStyle>
          <a:p>
            <a:pPr lvl="0"/>
            <a:r>
              <a:rPr lang="en-US"/>
              <a:t>Click to Edit Industry</a:t>
            </a:r>
          </a:p>
        </p:txBody>
      </p:sp>
      <p:sp>
        <p:nvSpPr>
          <p:cNvPr id="5" name="Content Placeholder 3"/>
          <p:cNvSpPr>
            <a:spLocks noGrp="1"/>
          </p:cNvSpPr>
          <p:nvPr>
            <p:ph sz="quarter" idx="15" hasCustomPrompt="1"/>
          </p:nvPr>
        </p:nvSpPr>
        <p:spPr>
          <a:xfrm>
            <a:off x="0" y="643345"/>
            <a:ext cx="6510270" cy="3977640"/>
          </a:xfrm>
        </p:spPr>
        <p:txBody>
          <a:bodyPr wrap="square" lIns="365760" rIns="274320" anchor="t">
            <a:normAutofit/>
          </a:bodyPr>
          <a:lstStyle>
            <a:lvl1pPr>
              <a:buClr>
                <a:schemeClr val="accent2"/>
              </a:buClr>
              <a:defRPr sz="2000" baseline="0">
                <a:solidFill>
                  <a:schemeClr val="bg1"/>
                </a:solidFill>
                <a:latin typeface="+mn-lt"/>
              </a:defRPr>
            </a:lvl1pPr>
            <a:lvl2pPr>
              <a:buClr>
                <a:schemeClr val="bg1">
                  <a:lumMod val="75000"/>
                </a:schemeClr>
              </a:buClr>
              <a:defRPr baseline="0">
                <a:solidFill>
                  <a:schemeClr val="bg1">
                    <a:lumMod val="75000"/>
                  </a:schemeClr>
                </a:solidFill>
                <a:latin typeface="+mn-lt"/>
              </a:defRPr>
            </a:lvl2pPr>
            <a:lvl3pPr>
              <a:buClr>
                <a:schemeClr val="bg1">
                  <a:lumMod val="75000"/>
                </a:schemeClr>
              </a:buClr>
              <a:defRPr baseline="0">
                <a:solidFill>
                  <a:schemeClr val="bg1">
                    <a:lumMod val="75000"/>
                  </a:schemeClr>
                </a:solidFill>
                <a:latin typeface="+mn-lt"/>
              </a:defRPr>
            </a:lvl3pPr>
            <a:lvl4pPr>
              <a:defRPr baseline="0">
                <a:latin typeface="+mj-lt"/>
              </a:defRPr>
            </a:lvl4pPr>
            <a:lvl5pPr>
              <a:defRPr baseline="0">
                <a:latin typeface="+mj-lt"/>
              </a:defRPr>
            </a:lvl5pPr>
          </a:lstStyle>
          <a:p>
            <a:pPr lvl="0"/>
            <a:r>
              <a:rPr lang="en-US"/>
              <a:t>Click to add text or click an icon to add other content types.</a:t>
            </a:r>
          </a:p>
          <a:p>
            <a:pPr lvl="1"/>
            <a:r>
              <a:rPr lang="en-US"/>
              <a:t>Second level</a:t>
            </a:r>
          </a:p>
          <a:p>
            <a:pPr lvl="2"/>
            <a:r>
              <a:rPr lang="en-US"/>
              <a:t>Third level</a:t>
            </a:r>
          </a:p>
        </p:txBody>
      </p:sp>
      <p:sp>
        <p:nvSpPr>
          <p:cNvPr id="18" name="Text Placeholder 4"/>
          <p:cNvSpPr>
            <a:spLocks noGrp="1"/>
          </p:cNvSpPr>
          <p:nvPr>
            <p:ph type="body" sz="quarter" idx="14" hasCustomPrompt="1"/>
          </p:nvPr>
        </p:nvSpPr>
        <p:spPr>
          <a:xfrm>
            <a:off x="6602878" y="776288"/>
            <a:ext cx="2448000" cy="1869230"/>
          </a:xfrm>
        </p:spPr>
        <p:txBody>
          <a:bodyPr wrap="square" anchor="t">
            <a:spAutoFit/>
          </a:bodyPr>
          <a:lstStyle>
            <a:lvl1pPr marL="0" indent="-182880">
              <a:lnSpc>
                <a:spcPct val="85000"/>
              </a:lnSpc>
              <a:buFont typeface="Arial" pitchFamily="34" charset="0"/>
              <a:buNone/>
              <a:defRPr sz="1600" b="0" cap="none" baseline="0">
                <a:solidFill>
                  <a:schemeClr val="bg1">
                    <a:lumMod val="75000"/>
                  </a:schemeClr>
                </a:solidFill>
              </a:defRPr>
            </a:lvl1pPr>
            <a:lvl2pPr marL="0" indent="0">
              <a:buFontTx/>
              <a:buNone/>
              <a:defRPr/>
            </a:lvl2pPr>
            <a:lvl3pPr marL="182880" indent="0">
              <a:buFontTx/>
              <a:buNone/>
              <a:defRPr/>
            </a:lvl3pPr>
            <a:lvl4pPr marL="365760" indent="0">
              <a:buFontTx/>
              <a:buNone/>
              <a:defRPr/>
            </a:lvl4pPr>
            <a:lvl5pPr marL="548640" indent="0">
              <a:buFontTx/>
              <a:buNone/>
              <a:defRPr/>
            </a:lvl5pPr>
          </a:lstStyle>
          <a:p>
            <a:pPr lvl="0"/>
            <a:r>
              <a:rPr lang="en-US"/>
              <a:t>“Add a customer win quote here regarding “Expected Results” and/or how the organization has been using SAS in the past.</a:t>
            </a:r>
          </a:p>
          <a:p>
            <a:pPr lvl="0"/>
            <a:r>
              <a:rPr lang="en-US"/>
              <a:t>If the name and title are unavailable, add the company name only.”</a:t>
            </a:r>
          </a:p>
        </p:txBody>
      </p:sp>
      <p:sp>
        <p:nvSpPr>
          <p:cNvPr id="4" name="Text Placeholder 5"/>
          <p:cNvSpPr>
            <a:spLocks noGrp="1"/>
          </p:cNvSpPr>
          <p:nvPr>
            <p:ph type="body" sz="quarter" idx="16" hasCustomPrompt="1"/>
          </p:nvPr>
        </p:nvSpPr>
        <p:spPr>
          <a:xfrm>
            <a:off x="6598393" y="3649609"/>
            <a:ext cx="2450592" cy="286232"/>
          </a:xfrm>
        </p:spPr>
        <p:txBody>
          <a:bodyPr anchor="b" anchorCtr="0">
            <a:spAutoFit/>
          </a:bodyPr>
          <a:lstStyle>
            <a:lvl1pPr marL="0" indent="0" algn="l">
              <a:lnSpc>
                <a:spcPct val="85000"/>
              </a:lnSpc>
              <a:buNone/>
              <a:defRPr sz="1400" b="0">
                <a:solidFill>
                  <a:schemeClr val="bg1">
                    <a:lumMod val="75000"/>
                  </a:schemeClr>
                </a:solidFill>
                <a:effectLst/>
                <a:latin typeface="+mn-lt"/>
              </a:defRPr>
            </a:lvl1pPr>
          </a:lstStyle>
          <a:p>
            <a:pPr lvl="0"/>
            <a:r>
              <a:rPr lang="en-US"/>
              <a:t>Spokesperson’s Name</a:t>
            </a:r>
          </a:p>
        </p:txBody>
      </p:sp>
      <p:sp>
        <p:nvSpPr>
          <p:cNvPr id="7" name="Text Placeholder 6"/>
          <p:cNvSpPr>
            <a:spLocks noGrp="1"/>
          </p:cNvSpPr>
          <p:nvPr>
            <p:ph type="body" sz="quarter" idx="17" hasCustomPrompt="1"/>
          </p:nvPr>
        </p:nvSpPr>
        <p:spPr>
          <a:xfrm>
            <a:off x="6598393" y="3941854"/>
            <a:ext cx="2450592" cy="258532"/>
          </a:xfrm>
        </p:spPr>
        <p:txBody>
          <a:bodyPr wrap="square" anchor="t">
            <a:spAutoFit/>
          </a:bodyPr>
          <a:lstStyle>
            <a:lvl1pPr marL="182880" indent="0" algn="l">
              <a:lnSpc>
                <a:spcPct val="85000"/>
              </a:lnSpc>
              <a:buNone/>
              <a:defRPr sz="1200">
                <a:solidFill>
                  <a:schemeClr val="bg1">
                    <a:lumMod val="75000"/>
                  </a:schemeClr>
                </a:solidFill>
                <a:effectLst/>
              </a:defRPr>
            </a:lvl1pPr>
          </a:lstStyle>
          <a:p>
            <a:pPr lvl="0"/>
            <a:r>
              <a:rPr lang="en-US"/>
              <a:t>Spokesperson’s Job Title</a:t>
            </a:r>
          </a:p>
        </p:txBody>
      </p:sp>
      <p:sp>
        <p:nvSpPr>
          <p:cNvPr id="3" name="Slide Number Placeholder 8"/>
          <p:cNvSpPr>
            <a:spLocks noGrp="1"/>
          </p:cNvSpPr>
          <p:nvPr>
            <p:ph type="sldNum" sz="quarter" idx="18"/>
          </p:nvPr>
        </p:nvSpPr>
        <p:spPr>
          <a:xfrm>
            <a:off x="0" y="4912668"/>
            <a:ext cx="914400" cy="230832"/>
          </a:xfrm>
        </p:spPr>
        <p:txBody>
          <a:bodyPr/>
          <a:lstStyle>
            <a:lvl1pPr algn="l">
              <a:defRPr/>
            </a:lvl1pPr>
          </a:lstStyle>
          <a:p>
            <a:fld id="{4976208B-6111-490B-8CEC-FFB249DB2100}" type="slidenum">
              <a:rPr lang="en-US" smtClean="0"/>
              <a:pPr/>
              <a:t>‹#›</a:t>
            </a:fld>
            <a:endParaRPr lang="en-US"/>
          </a:p>
        </p:txBody>
      </p:sp>
      <p:grpSp>
        <p:nvGrpSpPr>
          <p:cNvPr id="23" name="Group 22"/>
          <p:cNvGrpSpPr/>
          <p:nvPr userDrawn="1"/>
        </p:nvGrpSpPr>
        <p:grpSpPr>
          <a:xfrm>
            <a:off x="8427835" y="4765184"/>
            <a:ext cx="526892" cy="220528"/>
            <a:chOff x="6145213" y="4384676"/>
            <a:chExt cx="1582738" cy="649287"/>
          </a:xfrm>
          <a:solidFill>
            <a:schemeClr val="bg1"/>
          </a:solidFill>
        </p:grpSpPr>
        <p:sp>
          <p:nvSpPr>
            <p:cNvPr id="24"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extBox 21"/>
          <p:cNvSpPr txBox="1"/>
          <p:nvPr userDrawn="1"/>
        </p:nvSpPr>
        <p:spPr>
          <a:xfrm>
            <a:off x="3440649" y="4714956"/>
            <a:ext cx="2276795" cy="230832"/>
          </a:xfrm>
          <a:prstGeom prst="rect">
            <a:avLst/>
          </a:prstGeom>
          <a:noFill/>
        </p:spPr>
        <p:txBody>
          <a:bodyPr wrap="square" lIns="45720" rIns="4572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a:solidFill>
                  <a:schemeClr val="accent1">
                    <a:lumMod val="60000"/>
                    <a:lumOff val="40000"/>
                  </a:schemeClr>
                </a:solidFill>
              </a:rPr>
              <a:t>For One-to-One Customer Use Only</a:t>
            </a:r>
          </a:p>
        </p:txBody>
      </p:sp>
      <p:sp>
        <p:nvSpPr>
          <p:cNvPr id="31" name="TextBox 3"/>
          <p:cNvSpPr txBox="1">
            <a:spLocks noChangeAspect="1"/>
          </p:cNvSpPr>
          <p:nvPr userDrawn="1"/>
        </p:nvSpPr>
        <p:spPr>
          <a:xfrm>
            <a:off x="3310128" y="4864608"/>
            <a:ext cx="2514600" cy="246221"/>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a:ln>
                  <a:noFill/>
                </a:ln>
                <a:solidFill>
                  <a:srgbClr val="08649C"/>
                </a:solidFill>
                <a:effectLst/>
                <a:uLnTx/>
                <a:uFillTx/>
                <a:latin typeface="+mn-lt"/>
                <a:ea typeface="Calibri" charset="0"/>
                <a:cs typeface="Arial" panose="020B0604020202020204" pitchFamily="34" charset="0"/>
              </a:rPr>
              <a:t>Company Confidential – For Internal Use Only</a:t>
            </a:r>
          </a:p>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spTree>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SAS - Section Header - Dark Blue">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2998"/>
            <a:ext cx="9144000" cy="584775"/>
          </a:xfrm>
        </p:spPr>
        <p:txBody>
          <a:bodyPr anchor="b" anchorCtr="0">
            <a:spAutoFit/>
          </a:bodyPr>
          <a:lstStyle>
            <a:lvl1pPr algn="ctr">
              <a:defRPr sz="3200" baseline="0">
                <a:solidFill>
                  <a:schemeClr val="bg1"/>
                </a:solidFill>
                <a:latin typeface="+mj-lt"/>
              </a:defRPr>
            </a:lvl1pPr>
          </a:lstStyle>
          <a:p>
            <a:r>
              <a:rPr lang="en-US"/>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spcBef>
                <a:spcPts val="800"/>
              </a:spcBef>
              <a:buFont typeface="Arial" pitchFamily="34" charset="0"/>
              <a:buNone/>
              <a:defRPr sz="2000" b="0" i="0" cap="none" baseline="0">
                <a:solidFill>
                  <a:schemeClr val="bg1"/>
                </a:solidFill>
                <a:latin typeface="+mn-lt"/>
              </a:defRPr>
            </a:lvl1pPr>
          </a:lstStyle>
          <a:p>
            <a:pPr lvl="0"/>
            <a:r>
              <a:rPr lang="en-US"/>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4976208B-6111-490B-8CEC-FFB249DB2100}" type="slidenum">
              <a:rPr lang="en-US" smtClean="0"/>
              <a:pPr/>
              <a:t>‹#›</a:t>
            </a:fld>
            <a:endParaRPr lang="en-US"/>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grpSp>
        <p:nvGrpSpPr>
          <p:cNvPr id="8" name="Group 7"/>
          <p:cNvGrpSpPr/>
          <p:nvPr userDrawn="1"/>
        </p:nvGrpSpPr>
        <p:grpSpPr>
          <a:xfrm>
            <a:off x="8427835" y="4765184"/>
            <a:ext cx="526892" cy="220528"/>
            <a:chOff x="6145213" y="4384676"/>
            <a:chExt cx="1582738" cy="649287"/>
          </a:xfrm>
          <a:solidFill>
            <a:schemeClr val="bg1"/>
          </a:solidFill>
        </p:grpSpPr>
        <p:sp>
          <p:nvSpPr>
            <p:cNvPr id="11"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8" name="TextBox 3"/>
          <p:cNvSpPr txBox="1">
            <a:spLocks noChangeAspect="1"/>
          </p:cNvSpPr>
          <p:nvPr userDrawn="1"/>
        </p:nvSpPr>
        <p:spPr>
          <a:xfrm>
            <a:off x="3310128" y="4864608"/>
            <a:ext cx="2514600" cy="246221"/>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a:ln>
                  <a:noFill/>
                </a:ln>
                <a:solidFill>
                  <a:srgbClr val="08649C"/>
                </a:solidFill>
                <a:effectLst/>
                <a:uLnTx/>
                <a:uFillTx/>
                <a:latin typeface="+mn-lt"/>
                <a:ea typeface="Calibri" charset="0"/>
                <a:cs typeface="Arial" panose="020B0604020202020204" pitchFamily="34" charset="0"/>
              </a:rPr>
              <a:t>Company Confidential – For Internal Use Only</a:t>
            </a:r>
          </a:p>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spTree>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Viya - Title &amp; Content - Whi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47560" y="192024"/>
            <a:ext cx="7068312" cy="457200"/>
          </a:xfrm>
        </p:spPr>
        <p:txBody>
          <a:bodyPr anchor="ctr" anchorCtr="0">
            <a:noAutofit/>
          </a:bodyPr>
          <a:lstStyle>
            <a:lvl1pPr algn="l">
              <a:defRPr>
                <a:solidFill>
                  <a:schemeClr val="tx2"/>
                </a:solidFill>
              </a:defRPr>
            </a:lvl1pPr>
          </a:lstStyle>
          <a:p>
            <a:r>
              <a:rPr lang="en-US"/>
              <a:t>Click to Edit Title</a:t>
            </a:r>
          </a:p>
        </p:txBody>
      </p:sp>
      <p:sp>
        <p:nvSpPr>
          <p:cNvPr id="4" name="Content Placeholder 2"/>
          <p:cNvSpPr>
            <a:spLocks noGrp="1"/>
          </p:cNvSpPr>
          <p:nvPr>
            <p:ph sz="quarter" idx="11" hasCustomPrompt="1"/>
          </p:nvPr>
        </p:nvSpPr>
        <p:spPr>
          <a:xfrm>
            <a:off x="626364" y="1014984"/>
            <a:ext cx="7891272" cy="3639312"/>
          </a:xfrm>
        </p:spPr>
        <p:txBody>
          <a:bodyPr wrap="square" anchor="t" anchorCtr="0">
            <a:normAutofit/>
          </a:bodyPr>
          <a:lstStyle>
            <a:lvl1pPr>
              <a:defRPr baseline="0">
                <a:solidFill>
                  <a:schemeClr val="tx2"/>
                </a:solidFill>
                <a:latin typeface="+mn-lt"/>
              </a:defRPr>
            </a:lvl1pPr>
            <a:lvl2pPr>
              <a:defRPr baseline="0">
                <a:latin typeface="+mn-lt"/>
              </a:defRPr>
            </a:lvl2pPr>
            <a:lvl3pPr>
              <a:defRPr baseline="0">
                <a:latin typeface="+mn-lt"/>
              </a:defRPr>
            </a:lvl3pPr>
            <a:lvl4pPr>
              <a:defRPr baseline="0">
                <a:latin typeface="+mj-lt"/>
              </a:defRPr>
            </a:lvl4pPr>
            <a:lvl5pPr>
              <a:defRPr baseline="0">
                <a:latin typeface="+mj-lt"/>
              </a:defRPr>
            </a:lvl5pPr>
          </a:lstStyle>
          <a:p>
            <a:pPr lvl="0"/>
            <a:r>
              <a:rPr lang="en-US"/>
              <a:t>Click to add text or click an icon to add other content types.</a:t>
            </a:r>
          </a:p>
          <a:p>
            <a:pPr lvl="1"/>
            <a:r>
              <a:rPr lang="en-US"/>
              <a:t>Second level</a:t>
            </a:r>
          </a:p>
          <a:p>
            <a:pPr lvl="2"/>
            <a:r>
              <a:rPr lang="en-US"/>
              <a:t>Third level</a:t>
            </a:r>
          </a:p>
        </p:txBody>
      </p:sp>
      <p:sp>
        <p:nvSpPr>
          <p:cNvPr id="5" name="Slide Number Placeholder 3"/>
          <p:cNvSpPr>
            <a:spLocks noGrp="1"/>
          </p:cNvSpPr>
          <p:nvPr>
            <p:ph type="sldNum" sz="quarter" idx="13"/>
          </p:nvPr>
        </p:nvSpPr>
        <p:spPr/>
        <p:txBody>
          <a:bodyPr/>
          <a:lstStyle/>
          <a:p>
            <a:fld id="{4976208B-6111-490B-8CEC-FFB249DB2100}" type="slidenum">
              <a:rPr lang="en-US" smtClean="0"/>
              <a:pPr/>
              <a:t>‹#›</a:t>
            </a:fld>
            <a:endParaRPr lang="en-US"/>
          </a:p>
        </p:txBody>
      </p:sp>
    </p:spTree>
    <p:extLst>
      <p:ext uri="{BB962C8B-B14F-4D97-AF65-F5344CB8AC3E}">
        <p14:creationId xmlns:p14="http://schemas.microsoft.com/office/powerpoint/2010/main" val="325963881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Viya - Title, Subtitle &amp; Content - Whi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47560" y="192024"/>
            <a:ext cx="7068312" cy="457200"/>
          </a:xfrm>
        </p:spPr>
        <p:txBody>
          <a:bodyPr anchor="ctr" anchorCtr="0">
            <a:noAutofit/>
          </a:bodyPr>
          <a:lstStyle>
            <a:lvl1pPr algn="l">
              <a:defRPr>
                <a:solidFill>
                  <a:schemeClr val="tx2"/>
                </a:solidFill>
              </a:defRPr>
            </a:lvl1pPr>
          </a:lstStyle>
          <a:p>
            <a:r>
              <a:rPr lang="en-US"/>
              <a:t>Click to Edit Title</a:t>
            </a:r>
          </a:p>
        </p:txBody>
      </p:sp>
      <p:sp>
        <p:nvSpPr>
          <p:cNvPr id="6" name="Text Placeholder 2"/>
          <p:cNvSpPr>
            <a:spLocks noGrp="1"/>
          </p:cNvSpPr>
          <p:nvPr>
            <p:ph type="body" sz="quarter" idx="12" hasCustomPrompt="1"/>
          </p:nvPr>
        </p:nvSpPr>
        <p:spPr>
          <a:xfrm flipH="1">
            <a:off x="1458049" y="640080"/>
            <a:ext cx="7068312" cy="274320"/>
          </a:xfrm>
        </p:spPr>
        <p:txBody>
          <a:bodyPr wrap="square" anchor="ctr">
            <a:noAutofit/>
          </a:bodyPr>
          <a:lstStyle>
            <a:lvl1pPr marL="0" indent="0" algn="l">
              <a:lnSpc>
                <a:spcPct val="100000"/>
              </a:lnSpc>
              <a:spcBef>
                <a:spcPts val="0"/>
              </a:spcBef>
              <a:buFont typeface="Arial" pitchFamily="34" charset="0"/>
              <a:buNone/>
              <a:defRPr sz="2200" b="0" cap="none" baseline="0">
                <a:solidFill>
                  <a:srgbClr val="19BBB7"/>
                </a:solidFill>
                <a:latin typeface="+mj-lt"/>
              </a:defRPr>
            </a:lvl1pPr>
          </a:lstStyle>
          <a:p>
            <a:pPr lvl="0"/>
            <a:r>
              <a:rPr lang="en-US"/>
              <a:t>Click to edit subtitle</a:t>
            </a:r>
          </a:p>
        </p:txBody>
      </p:sp>
      <p:sp>
        <p:nvSpPr>
          <p:cNvPr id="4" name="Content Placeholder 3"/>
          <p:cNvSpPr>
            <a:spLocks noGrp="1"/>
          </p:cNvSpPr>
          <p:nvPr>
            <p:ph sz="quarter" idx="11" hasCustomPrompt="1"/>
          </p:nvPr>
        </p:nvSpPr>
        <p:spPr>
          <a:xfrm>
            <a:off x="626364" y="1014984"/>
            <a:ext cx="7891272" cy="3639312"/>
          </a:xfrm>
        </p:spPr>
        <p:txBody>
          <a:bodyPr wrap="square" anchor="t" anchorCtr="0">
            <a:normAutofit/>
          </a:bodyPr>
          <a:lstStyle>
            <a:lvl1pPr>
              <a:buClr>
                <a:srgbClr val="19BBB7"/>
              </a:buClr>
              <a:defRPr baseline="0">
                <a:solidFill>
                  <a:schemeClr val="tx2"/>
                </a:solidFill>
                <a:latin typeface="+mn-lt"/>
              </a:defRPr>
            </a:lvl1pPr>
            <a:lvl2pPr>
              <a:buClr>
                <a:srgbClr val="19BBB7"/>
              </a:buClr>
              <a:defRPr baseline="0">
                <a:latin typeface="+mn-lt"/>
              </a:defRPr>
            </a:lvl2pPr>
            <a:lvl3pPr>
              <a:buClr>
                <a:srgbClr val="19BBB7"/>
              </a:buClr>
              <a:defRPr baseline="0">
                <a:latin typeface="+mn-lt"/>
              </a:defRPr>
            </a:lvl3pPr>
            <a:lvl4pPr>
              <a:buClr>
                <a:srgbClr val="19BBB7"/>
              </a:buClr>
              <a:defRPr baseline="0">
                <a:latin typeface="+mj-lt"/>
              </a:defRPr>
            </a:lvl4pPr>
            <a:lvl5pPr>
              <a:buClr>
                <a:srgbClr val="19BBB7"/>
              </a:buClr>
              <a:defRPr baseline="0">
                <a:latin typeface="+mj-lt"/>
              </a:defRPr>
            </a:lvl5pPr>
          </a:lstStyle>
          <a:p>
            <a:pPr lvl="0"/>
            <a:r>
              <a:rPr lang="en-US"/>
              <a:t>Click to add text or click an icon to add other content types.</a:t>
            </a:r>
          </a:p>
          <a:p>
            <a:pPr lvl="1"/>
            <a:r>
              <a:rPr lang="en-US"/>
              <a:t>Second level</a:t>
            </a:r>
          </a:p>
          <a:p>
            <a:pPr lvl="2"/>
            <a:r>
              <a:rPr lang="en-US"/>
              <a:t>Third level</a:t>
            </a:r>
          </a:p>
        </p:txBody>
      </p:sp>
      <p:sp>
        <p:nvSpPr>
          <p:cNvPr id="5" name="Slide Number Placeholder 4"/>
          <p:cNvSpPr>
            <a:spLocks noGrp="1"/>
          </p:cNvSpPr>
          <p:nvPr>
            <p:ph type="sldNum" sz="quarter" idx="14"/>
          </p:nvPr>
        </p:nvSpPr>
        <p:spPr/>
        <p:txBody>
          <a:bodyPr/>
          <a:lstStyle/>
          <a:p>
            <a:fld id="{4976208B-6111-490B-8CEC-FFB249DB2100}" type="slidenum">
              <a:rPr lang="en-US" smtClean="0"/>
              <a:pPr/>
              <a:t>‹#›</a:t>
            </a:fld>
            <a:endParaRPr lang="en-US"/>
          </a:p>
        </p:txBody>
      </p:sp>
    </p:spTree>
    <p:extLst>
      <p:ext uri="{BB962C8B-B14F-4D97-AF65-F5344CB8AC3E}">
        <p14:creationId xmlns:p14="http://schemas.microsoft.com/office/powerpoint/2010/main" val="33613763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Subtitle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ctr" anchorCtr="0">
            <a:noAutofit/>
          </a:bodyPr>
          <a:lstStyle>
            <a:lvl1pPr algn="ctr">
              <a:defRPr baseline="0">
                <a:solidFill>
                  <a:schemeClr val="tx2"/>
                </a:solidFill>
              </a:defRPr>
            </a:lvl1pPr>
          </a:lstStyle>
          <a:p>
            <a:r>
              <a:rPr lang="en-US"/>
              <a:t>Click to Edit Title</a:t>
            </a:r>
          </a:p>
        </p:txBody>
      </p:sp>
      <p:sp>
        <p:nvSpPr>
          <p:cNvPr id="5" name="Text Placeholder 2"/>
          <p:cNvSpPr>
            <a:spLocks noGrp="1"/>
          </p:cNvSpPr>
          <p:nvPr>
            <p:ph type="body" sz="quarter" idx="11" hasCustomPrompt="1"/>
          </p:nvPr>
        </p:nvSpPr>
        <p:spPr>
          <a:xfrm flipH="1">
            <a:off x="626364" y="640080"/>
            <a:ext cx="7891272" cy="274320"/>
          </a:xfrm>
        </p:spPr>
        <p:txBody>
          <a:bodyPr wrap="square" anchor="ctr" anchorCtr="0">
            <a:noAutofit/>
          </a:bodyPr>
          <a:lstStyle>
            <a:lvl1pPr marL="0" indent="0" algn="ctr">
              <a:lnSpc>
                <a:spcPct val="100000"/>
              </a:lnSpc>
              <a:spcBef>
                <a:spcPts val="0"/>
              </a:spcBef>
              <a:buFont typeface="Arial" pitchFamily="34" charset="0"/>
              <a:buNone/>
              <a:defRPr sz="2200" b="0" cap="none" baseline="0">
                <a:solidFill>
                  <a:schemeClr val="accent1"/>
                </a:solidFill>
                <a:latin typeface="+mj-lt"/>
              </a:defRPr>
            </a:lvl1pPr>
          </a:lstStyle>
          <a:p>
            <a:pPr lvl="0"/>
            <a:r>
              <a:rPr lang="en-US"/>
              <a:t>Click to edit subtitle</a:t>
            </a:r>
          </a:p>
        </p:txBody>
      </p:sp>
      <p:sp>
        <p:nvSpPr>
          <p:cNvPr id="4" name="Slide Number Placeholder 3"/>
          <p:cNvSpPr>
            <a:spLocks noGrp="1"/>
          </p:cNvSpPr>
          <p:nvPr>
            <p:ph type="sldNum" sz="quarter" idx="13"/>
          </p:nvPr>
        </p:nvSpPr>
        <p:spPr/>
        <p:txBody>
          <a:bodyPr/>
          <a:lstStyle/>
          <a:p>
            <a:fld id="{4976208B-6111-490B-8CEC-FFB249DB2100}" type="slidenum">
              <a:rPr lang="en-US" smtClean="0"/>
              <a:pPr/>
              <a:t>‹#›</a:t>
            </a:fld>
            <a:endParaRPr lang="en-US"/>
          </a:p>
        </p:txBody>
      </p:sp>
    </p:spTree>
    <p:extLst>
      <p:ext uri="{BB962C8B-B14F-4D97-AF65-F5344CB8AC3E}">
        <p14:creationId xmlns:p14="http://schemas.microsoft.com/office/powerpoint/2010/main" val="191832423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47560" y="192024"/>
            <a:ext cx="7068312" cy="457200"/>
          </a:xfrm>
        </p:spPr>
        <p:txBody>
          <a:bodyPr anchor="ctr" anchorCtr="0">
            <a:noAutofit/>
          </a:bodyPr>
          <a:lstStyle>
            <a:lvl1pPr algn="l">
              <a:defRPr baseline="0">
                <a:solidFill>
                  <a:schemeClr val="tx2"/>
                </a:solidFill>
              </a:defRPr>
            </a:lvl1pPr>
          </a:lstStyle>
          <a:p>
            <a:r>
              <a:rPr lang="en-US"/>
              <a:t>Click to Edit Title</a:t>
            </a:r>
          </a:p>
        </p:txBody>
      </p:sp>
      <p:sp>
        <p:nvSpPr>
          <p:cNvPr id="4" name="Slide Number Placeholder 2"/>
          <p:cNvSpPr>
            <a:spLocks noGrp="1"/>
          </p:cNvSpPr>
          <p:nvPr>
            <p:ph type="sldNum" sz="quarter" idx="11"/>
          </p:nvPr>
        </p:nvSpPr>
        <p:spPr/>
        <p:txBody>
          <a:bodyPr/>
          <a:lstStyle/>
          <a:p>
            <a:fld id="{4976208B-6111-490B-8CEC-FFB249DB2100}" type="slidenum">
              <a:rPr lang="en-US" smtClean="0"/>
              <a:pPr/>
              <a:t>‹#›</a:t>
            </a:fld>
            <a:endParaRPr lang="en-US"/>
          </a:p>
        </p:txBody>
      </p:sp>
    </p:spTree>
    <p:extLst>
      <p:ext uri="{BB962C8B-B14F-4D97-AF65-F5344CB8AC3E}">
        <p14:creationId xmlns:p14="http://schemas.microsoft.com/office/powerpoint/2010/main" val="2028704957"/>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Viya - Comparison / Two Content - Whit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447560" y="192024"/>
            <a:ext cx="7068312" cy="457200"/>
          </a:xfrm>
        </p:spPr>
        <p:txBody>
          <a:bodyPr>
            <a:noAutofit/>
          </a:bodyPr>
          <a:lstStyle>
            <a:lvl1pPr algn="l">
              <a:defRPr baseline="0">
                <a:solidFill>
                  <a:schemeClr val="tx2"/>
                </a:solidFill>
              </a:defRPr>
            </a:lvl1pPr>
          </a:lstStyle>
          <a:p>
            <a:r>
              <a:rPr lang="en-US"/>
              <a:t>Click to Edit Title</a:t>
            </a:r>
          </a:p>
        </p:txBody>
      </p:sp>
      <p:sp>
        <p:nvSpPr>
          <p:cNvPr id="6" name="Content Placeholder 2"/>
          <p:cNvSpPr>
            <a:spLocks noGrp="1"/>
          </p:cNvSpPr>
          <p:nvPr>
            <p:ph sz="quarter" idx="4" hasCustomPrompt="1"/>
          </p:nvPr>
        </p:nvSpPr>
        <p:spPr>
          <a:xfrm>
            <a:off x="627641" y="1014984"/>
            <a:ext cx="3886200" cy="3639312"/>
          </a:xfrm>
        </p:spPr>
        <p:txBody>
          <a:bodyPr wrap="square" anchor="t" anchorCtr="0">
            <a:normAutofit/>
          </a:bodyPr>
          <a:lstStyle>
            <a:lvl1pPr>
              <a:buClr>
                <a:srgbClr val="19BBB7"/>
              </a:buClr>
              <a:defRPr sz="2000" baseline="0">
                <a:solidFill>
                  <a:schemeClr val="tx2"/>
                </a:solidFill>
                <a:latin typeface="+mn-lt"/>
              </a:defRPr>
            </a:lvl1pPr>
            <a:lvl2pPr>
              <a:buClr>
                <a:srgbClr val="19BBB7"/>
              </a:buClr>
              <a:defRPr sz="1800" baseline="0">
                <a:latin typeface="+mn-lt"/>
              </a:defRPr>
            </a:lvl2pPr>
            <a:lvl3pPr>
              <a:buClr>
                <a:srgbClr val="19BBB7"/>
              </a:buClr>
              <a:defRPr sz="1400" baseline="0">
                <a:latin typeface="+mn-lt"/>
              </a:defRPr>
            </a:lvl3pPr>
            <a:lvl4pPr>
              <a:buClr>
                <a:srgbClr val="19BBB7"/>
              </a:buClr>
              <a:defRPr sz="1200" baseline="0">
                <a:latin typeface="+mj-lt"/>
              </a:defRPr>
            </a:lvl4pPr>
            <a:lvl5pPr>
              <a:buClr>
                <a:srgbClr val="19BBB7"/>
              </a:buClr>
              <a:defRPr sz="1000" baseline="0">
                <a:latin typeface="+mj-lt"/>
              </a:defRPr>
            </a:lvl5pPr>
            <a:lvl6pPr>
              <a:defRPr sz="1600"/>
            </a:lvl6pPr>
            <a:lvl7pPr>
              <a:defRPr sz="1600"/>
            </a:lvl7pPr>
            <a:lvl8pPr>
              <a:defRPr sz="1600"/>
            </a:lvl8pPr>
            <a:lvl9pPr>
              <a:defRPr sz="1600"/>
            </a:lvl9pPr>
          </a:lstStyle>
          <a:p>
            <a:pPr lvl="0"/>
            <a:r>
              <a:rPr lang="en-US"/>
              <a:t>Click to add text or click an icon to add other content types.</a:t>
            </a:r>
          </a:p>
          <a:p>
            <a:pPr lvl="1"/>
            <a:r>
              <a:rPr lang="en-US"/>
              <a:t>Second level</a:t>
            </a:r>
          </a:p>
          <a:p>
            <a:pPr lvl="2"/>
            <a:r>
              <a:rPr lang="en-US"/>
              <a:t>Third level</a:t>
            </a:r>
          </a:p>
        </p:txBody>
      </p:sp>
      <p:sp>
        <p:nvSpPr>
          <p:cNvPr id="7" name="Content Placeholder 3"/>
          <p:cNvSpPr>
            <a:spLocks noGrp="1"/>
          </p:cNvSpPr>
          <p:nvPr>
            <p:ph sz="quarter" idx="15" hasCustomPrompt="1"/>
          </p:nvPr>
        </p:nvSpPr>
        <p:spPr>
          <a:xfrm>
            <a:off x="4633882" y="1014984"/>
            <a:ext cx="3886200" cy="3639312"/>
          </a:xfrm>
        </p:spPr>
        <p:txBody>
          <a:bodyPr wrap="square">
            <a:normAutofit/>
          </a:bodyPr>
          <a:lstStyle>
            <a:lvl1pPr>
              <a:buClr>
                <a:srgbClr val="19BBB7"/>
              </a:buClr>
              <a:defRPr sz="2000" baseline="0">
                <a:solidFill>
                  <a:schemeClr val="tx2"/>
                </a:solidFill>
                <a:latin typeface="+mn-lt"/>
              </a:defRPr>
            </a:lvl1pPr>
            <a:lvl2pPr>
              <a:buClr>
                <a:srgbClr val="19BBB7"/>
              </a:buClr>
              <a:defRPr baseline="0">
                <a:latin typeface="+mn-lt"/>
              </a:defRPr>
            </a:lvl2pPr>
            <a:lvl3pPr>
              <a:buClr>
                <a:srgbClr val="19BBB7"/>
              </a:buClr>
              <a:defRPr baseline="0">
                <a:latin typeface="+mn-lt"/>
              </a:defRPr>
            </a:lvl3pPr>
            <a:lvl4pPr>
              <a:buClr>
                <a:srgbClr val="19BBB7"/>
              </a:buClr>
              <a:defRPr baseline="0">
                <a:latin typeface="+mj-lt"/>
              </a:defRPr>
            </a:lvl4pPr>
            <a:lvl5pPr>
              <a:buClr>
                <a:srgbClr val="19BBB7"/>
              </a:buClr>
              <a:defRPr baseline="0">
                <a:latin typeface="+mj-lt"/>
              </a:defRPr>
            </a:lvl5pPr>
          </a:lstStyle>
          <a:p>
            <a:pPr lvl="0"/>
            <a:r>
              <a:rPr lang="en-US"/>
              <a:t>Click to add text or click an icon to add other content types.</a:t>
            </a:r>
          </a:p>
          <a:p>
            <a:pPr lvl="1"/>
            <a:r>
              <a:rPr lang="en-US"/>
              <a:t>Second level</a:t>
            </a:r>
          </a:p>
          <a:p>
            <a:pPr lvl="2"/>
            <a:r>
              <a:rPr lang="en-US"/>
              <a:t>Third level</a:t>
            </a:r>
          </a:p>
        </p:txBody>
      </p:sp>
      <p:sp>
        <p:nvSpPr>
          <p:cNvPr id="4" name="Slide Number Placeholder 4"/>
          <p:cNvSpPr>
            <a:spLocks noGrp="1"/>
          </p:cNvSpPr>
          <p:nvPr>
            <p:ph type="sldNum" sz="quarter" idx="17"/>
          </p:nvPr>
        </p:nvSpPr>
        <p:spPr/>
        <p:txBody>
          <a:bodyPr/>
          <a:lstStyle/>
          <a:p>
            <a:fld id="{4976208B-6111-490B-8CEC-FFB249DB2100}" type="slidenum">
              <a:rPr lang="en-US" smtClean="0"/>
              <a:pPr/>
              <a:t>‹#›</a:t>
            </a:fld>
            <a:endParaRPr lang="en-US"/>
          </a:p>
        </p:txBody>
      </p:sp>
    </p:spTree>
    <p:extLst>
      <p:ext uri="{BB962C8B-B14F-4D97-AF65-F5344CB8AC3E}">
        <p14:creationId xmlns:p14="http://schemas.microsoft.com/office/powerpoint/2010/main" val="1089105491"/>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Viya - Content with Caption - Whit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014984"/>
            <a:ext cx="3127248" cy="369332"/>
          </a:xfrm>
        </p:spPr>
        <p:txBody>
          <a:bodyPr lIns="91440" rIns="91440" anchor="t" anchorCtr="0">
            <a:spAutoFit/>
          </a:bodyPr>
          <a:lstStyle>
            <a:lvl1pPr algn="ctr" defTabSz="182880">
              <a:defRPr sz="1800" baseline="0">
                <a:solidFill>
                  <a:schemeClr val="bg1"/>
                </a:solidFill>
                <a:effectLst/>
                <a:latin typeface="+mj-lt"/>
              </a:defRPr>
            </a:lvl1pPr>
          </a:lstStyle>
          <a:p>
            <a:r>
              <a:rPr lang="en-US"/>
              <a:t>Click to Edit Title</a:t>
            </a:r>
          </a:p>
        </p:txBody>
      </p:sp>
      <p:sp>
        <p:nvSpPr>
          <p:cNvPr id="16" name="Text Placeholder 2"/>
          <p:cNvSpPr>
            <a:spLocks noGrp="1"/>
          </p:cNvSpPr>
          <p:nvPr>
            <p:ph type="body" sz="quarter" idx="11" hasCustomPrompt="1"/>
          </p:nvPr>
        </p:nvSpPr>
        <p:spPr>
          <a:xfrm>
            <a:off x="3127248" y="192024"/>
            <a:ext cx="6016752" cy="430887"/>
          </a:xfrm>
        </p:spPr>
        <p:txBody>
          <a:bodyPr wrap="square" lIns="274320" rIns="274320" anchor="ctr" anchorCtr="0">
            <a:noAutofit/>
          </a:bodyPr>
          <a:lstStyle>
            <a:lvl1pPr marL="0" indent="0" algn="l" defTabSz="182880">
              <a:lnSpc>
                <a:spcPct val="100000"/>
              </a:lnSpc>
              <a:spcBef>
                <a:spcPts val="0"/>
              </a:spcBef>
              <a:buFont typeface="Arial" pitchFamily="34" charset="0"/>
              <a:buNone/>
              <a:defRPr sz="2200" b="0" i="0" cap="none" baseline="0">
                <a:solidFill>
                  <a:schemeClr val="tx2"/>
                </a:solidFill>
                <a:effectLst/>
                <a:latin typeface="+mj-lt"/>
              </a:defRPr>
            </a:lvl1pPr>
            <a:lvl2pPr marL="0" indent="0" algn="r">
              <a:buFontTx/>
              <a:buNone/>
              <a:defRPr sz="1400" b="1">
                <a:solidFill>
                  <a:schemeClr val="bg1"/>
                </a:solidFill>
              </a:defRPr>
            </a:lvl2pPr>
            <a:lvl3pPr marL="182880" indent="0" algn="r">
              <a:buFontTx/>
              <a:buNone/>
              <a:defRPr sz="1400" b="1">
                <a:solidFill>
                  <a:schemeClr val="bg1"/>
                </a:solidFill>
              </a:defRPr>
            </a:lvl3pPr>
            <a:lvl4pPr marL="365760" indent="0" algn="r">
              <a:buFontTx/>
              <a:buNone/>
              <a:defRPr sz="1400" b="1">
                <a:solidFill>
                  <a:schemeClr val="bg1"/>
                </a:solidFill>
              </a:defRPr>
            </a:lvl4pPr>
            <a:lvl5pPr marL="548640" indent="0" algn="r">
              <a:buFontTx/>
              <a:buNone/>
              <a:defRPr sz="1400" b="1">
                <a:solidFill>
                  <a:schemeClr val="bg1"/>
                </a:solidFill>
              </a:defRPr>
            </a:lvl5pPr>
          </a:lstStyle>
          <a:p>
            <a:pPr lvl="0"/>
            <a:r>
              <a:rPr lang="en-US"/>
              <a:t>Click to Edit Subtitle</a:t>
            </a:r>
          </a:p>
        </p:txBody>
      </p:sp>
      <p:sp>
        <p:nvSpPr>
          <p:cNvPr id="5" name="Content Placeholder 3"/>
          <p:cNvSpPr>
            <a:spLocks noGrp="1"/>
          </p:cNvSpPr>
          <p:nvPr>
            <p:ph sz="quarter" idx="14" hasCustomPrompt="1"/>
          </p:nvPr>
        </p:nvSpPr>
        <p:spPr>
          <a:xfrm>
            <a:off x="3127248" y="636360"/>
            <a:ext cx="6016752" cy="4507140"/>
          </a:xfrm>
        </p:spPr>
        <p:txBody>
          <a:bodyPr vert="horz" lIns="274320" tIns="45720" rIns="457200" bIns="91440" rtlCol="0" anchor="t" anchorCtr="0">
            <a:normAutofit/>
          </a:bodyPr>
          <a:lstStyle>
            <a:lvl1pPr>
              <a:defRPr lang="en-US" dirty="0" smtClean="0">
                <a:solidFill>
                  <a:schemeClr val="tx2"/>
                </a:solidFill>
              </a:defRPr>
            </a:lvl1pPr>
            <a:lvl2pPr>
              <a:defRPr lang="en-US" dirty="0" smtClean="0"/>
            </a:lvl2pPr>
            <a:lvl3pPr>
              <a:defRPr lang="en-US" dirty="0" smtClean="0"/>
            </a:lvl3pPr>
            <a:lvl4pPr>
              <a:defRPr lang="en-US" dirty="0" smtClean="0"/>
            </a:lvl4pPr>
            <a:lvl5pPr>
              <a:defRPr lang="en-US" dirty="0"/>
            </a:lvl5pPr>
          </a:lstStyle>
          <a:p>
            <a:pPr lvl="0"/>
            <a:r>
              <a:rPr lang="en-US"/>
              <a:t>Click to add text or click an icon to add other content types.</a:t>
            </a:r>
          </a:p>
          <a:p>
            <a:pPr lvl="1"/>
            <a:r>
              <a:rPr lang="en-US"/>
              <a:t>Second level</a:t>
            </a:r>
          </a:p>
          <a:p>
            <a:pPr lvl="2"/>
            <a:r>
              <a:rPr lang="en-US"/>
              <a:t>Third level</a:t>
            </a:r>
          </a:p>
        </p:txBody>
      </p:sp>
      <p:sp>
        <p:nvSpPr>
          <p:cNvPr id="12" name="Text Placeholder 4"/>
          <p:cNvSpPr>
            <a:spLocks noGrp="1"/>
          </p:cNvSpPr>
          <p:nvPr>
            <p:ph type="body" sz="quarter" idx="13" hasCustomPrompt="1"/>
          </p:nvPr>
        </p:nvSpPr>
        <p:spPr>
          <a:xfrm>
            <a:off x="411480" y="1489933"/>
            <a:ext cx="2304288" cy="615553"/>
          </a:xfrm>
        </p:spPr>
        <p:txBody>
          <a:bodyPr wrap="square" anchor="t" anchorCtr="0">
            <a:spAutoFit/>
          </a:bodyPr>
          <a:lstStyle>
            <a:lvl1pPr marL="0" indent="-182880" algn="l">
              <a:buFont typeface="Arial" pitchFamily="34" charset="0"/>
              <a:buNone/>
              <a:defRPr sz="2000" b="0" cap="none" baseline="0">
                <a:solidFill>
                  <a:schemeClr val="bg1"/>
                </a:solidFill>
                <a:effectLst/>
                <a:latin typeface="+mn-lt"/>
              </a:defRPr>
            </a:lvl1pPr>
          </a:lstStyle>
          <a:p>
            <a:pPr lvl="0"/>
            <a:r>
              <a:rPr lang="en-US"/>
              <a:t>Click to edit caption text</a:t>
            </a:r>
          </a:p>
        </p:txBody>
      </p:sp>
      <p:sp>
        <p:nvSpPr>
          <p:cNvPr id="6" name="Slide Number Placeholder 5"/>
          <p:cNvSpPr>
            <a:spLocks noGrp="1"/>
          </p:cNvSpPr>
          <p:nvPr>
            <p:ph type="sldNum" sz="quarter" idx="16"/>
          </p:nvPr>
        </p:nvSpPr>
        <p:spPr/>
        <p:txBody>
          <a:bodyPr/>
          <a:lstStyle/>
          <a:p>
            <a:fld id="{4976208B-6111-490B-8CEC-FFB249DB2100}" type="slidenum">
              <a:rPr lang="en-US" smtClean="0"/>
              <a:pPr/>
              <a:t>‹#›</a:t>
            </a:fld>
            <a:endParaRPr lang="en-US"/>
          </a:p>
        </p:txBody>
      </p:sp>
      <p:grpSp>
        <p:nvGrpSpPr>
          <p:cNvPr id="10" name="Group 9"/>
          <p:cNvGrpSpPr/>
          <p:nvPr userDrawn="1"/>
        </p:nvGrpSpPr>
        <p:grpSpPr>
          <a:xfrm>
            <a:off x="8425797" y="4765184"/>
            <a:ext cx="526892" cy="220528"/>
            <a:chOff x="6145213" y="4384676"/>
            <a:chExt cx="1582738" cy="649287"/>
          </a:xfrm>
          <a:solidFill>
            <a:schemeClr val="tx2"/>
          </a:solidFill>
        </p:grpSpPr>
        <p:sp>
          <p:nvSpPr>
            <p:cNvPr id="11"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34" name="TextBox 4"/>
          <p:cNvSpPr txBox="1"/>
          <p:nvPr userDrawn="1"/>
        </p:nvSpPr>
        <p:spPr>
          <a:xfrm>
            <a:off x="3310128" y="4864608"/>
            <a:ext cx="2514600" cy="246221"/>
          </a:xfrm>
          <a:prstGeom prst="rect">
            <a:avLst/>
          </a:prstGeom>
          <a:noFill/>
        </p:spPr>
        <p:txBody>
          <a:bodyPr wrap="square" anchor="b" anchorCtr="0">
            <a:spAutoFit/>
          </a:bodyPr>
          <a:lstStyle/>
          <a:p>
            <a:pPr marL="0" marR="0" lvl="0" indent="0" algn="ctr" defTabSz="274320"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a:ln>
                  <a:noFill/>
                </a:ln>
                <a:solidFill>
                  <a:schemeClr val="bg1">
                    <a:lumMod val="85000"/>
                  </a:schemeClr>
                </a:solidFill>
                <a:effectLst/>
                <a:uLnTx/>
                <a:uFillTx/>
                <a:latin typeface="+mn-lt"/>
                <a:ea typeface="Calibri" charset="0"/>
                <a:cs typeface="Arial" panose="020B0604020202020204" pitchFamily="34" charset="0"/>
              </a:rPr>
              <a:t>Company Confidential – For Internal Use Only</a:t>
            </a:r>
            <a:br>
              <a:rPr kumimoji="0" lang="en-US" sz="500" b="0" i="0" u="none" strike="noStrike" kern="300" cap="none" spc="50" normalizeH="0" baseline="0">
                <a:ln>
                  <a:noFill/>
                </a:ln>
                <a:solidFill>
                  <a:schemeClr val="bg1">
                    <a:lumMod val="85000"/>
                  </a:schemeClr>
                </a:solidFill>
                <a:effectLst/>
                <a:uLnTx/>
                <a:uFillTx/>
                <a:latin typeface="+mn-lt"/>
                <a:ea typeface="Calibri" charset="0"/>
                <a:cs typeface="Arial" panose="020B0604020202020204" pitchFamily="34" charset="0"/>
              </a:rPr>
            </a:br>
            <a:r>
              <a:rPr kumimoji="0" lang="en-US" sz="500" b="0" i="0" u="none" strike="noStrike" kern="300" cap="none" spc="50" normalizeH="0" baseline="0">
                <a:ln>
                  <a:noFill/>
                </a:ln>
                <a:solidFill>
                  <a:schemeClr val="bg1">
                    <a:lumMod val="85000"/>
                  </a:schemeClr>
                </a:solidFill>
                <a:effectLst/>
                <a:uLnTx/>
                <a:uFillTx/>
                <a:latin typeface="+mn-lt"/>
                <a:ea typeface="Calibri" charset="0"/>
                <a:cs typeface="Arial" panose="020B0604020202020204" pitchFamily="34" charset="0"/>
              </a:rPr>
              <a:t>Copyright © SAS Institute Inc. All rights reserved.</a:t>
            </a:r>
          </a:p>
        </p:txBody>
      </p:sp>
      <p:grpSp>
        <p:nvGrpSpPr>
          <p:cNvPr id="35" name="Group 9"/>
          <p:cNvGrpSpPr>
            <a:grpSpLocks noChangeAspect="1"/>
          </p:cNvGrpSpPr>
          <p:nvPr userDrawn="1"/>
        </p:nvGrpSpPr>
        <p:grpSpPr bwMode="auto">
          <a:xfrm>
            <a:off x="274320" y="137160"/>
            <a:ext cx="915959" cy="640080"/>
            <a:chOff x="1968" y="1726"/>
            <a:chExt cx="1846" cy="1290"/>
          </a:xfrm>
          <a:solidFill>
            <a:schemeClr val="bg1"/>
          </a:solidFill>
        </p:grpSpPr>
        <p:sp>
          <p:nvSpPr>
            <p:cNvPr id="36" name="Freeform 35"/>
            <p:cNvSpPr>
              <a:spLocks noEditPoints="1"/>
            </p:cNvSpPr>
            <p:nvPr/>
          </p:nvSpPr>
          <p:spPr bwMode="auto">
            <a:xfrm>
              <a:off x="2446" y="1726"/>
              <a:ext cx="896" cy="588"/>
            </a:xfrm>
            <a:custGeom>
              <a:avLst/>
              <a:gdLst>
                <a:gd name="T0" fmla="*/ 1437 w 1489"/>
                <a:gd name="T1" fmla="*/ 936 h 976"/>
                <a:gd name="T2" fmla="*/ 1446 w 1489"/>
                <a:gd name="T3" fmla="*/ 922 h 976"/>
                <a:gd name="T4" fmla="*/ 1444 w 1489"/>
                <a:gd name="T5" fmla="*/ 936 h 976"/>
                <a:gd name="T6" fmla="*/ 1437 w 1489"/>
                <a:gd name="T7" fmla="*/ 936 h 976"/>
                <a:gd name="T8" fmla="*/ 1433 w 1489"/>
                <a:gd name="T9" fmla="*/ 957 h 976"/>
                <a:gd name="T10" fmla="*/ 1437 w 1489"/>
                <a:gd name="T11" fmla="*/ 940 h 976"/>
                <a:gd name="T12" fmla="*/ 1455 w 1489"/>
                <a:gd name="T13" fmla="*/ 957 h 976"/>
                <a:gd name="T14" fmla="*/ 1449 w 1489"/>
                <a:gd name="T15" fmla="*/ 939 h 976"/>
                <a:gd name="T16" fmla="*/ 1446 w 1489"/>
                <a:gd name="T17" fmla="*/ 918 h 976"/>
                <a:gd name="T18" fmla="*/ 1433 w 1489"/>
                <a:gd name="T19" fmla="*/ 957 h 976"/>
                <a:gd name="T20" fmla="*/ 1414 w 1489"/>
                <a:gd name="T21" fmla="*/ 938 h 976"/>
                <a:gd name="T22" fmla="*/ 1445 w 1489"/>
                <a:gd name="T23" fmla="*/ 907 h 976"/>
                <a:gd name="T24" fmla="*/ 1445 w 1489"/>
                <a:gd name="T25" fmla="*/ 969 h 976"/>
                <a:gd name="T26" fmla="*/ 1414 w 1489"/>
                <a:gd name="T27" fmla="*/ 938 h 976"/>
                <a:gd name="T28" fmla="*/ 1410 w 1489"/>
                <a:gd name="T29" fmla="*/ 938 h 976"/>
                <a:gd name="T30" fmla="*/ 1480 w 1489"/>
                <a:gd name="T31" fmla="*/ 938 h 976"/>
                <a:gd name="T32" fmla="*/ 1410 w 1489"/>
                <a:gd name="T33" fmla="*/ 938 h 976"/>
                <a:gd name="T34" fmla="*/ 1203 w 1489"/>
                <a:gd name="T35" fmla="*/ 976 h 976"/>
                <a:gd name="T36" fmla="*/ 1189 w 1489"/>
                <a:gd name="T37" fmla="*/ 975 h 976"/>
                <a:gd name="T38" fmla="*/ 286 w 1489"/>
                <a:gd name="T39" fmla="*/ 976 h 976"/>
                <a:gd name="T40" fmla="*/ 240 w 1489"/>
                <a:gd name="T41" fmla="*/ 408 h 976"/>
                <a:gd name="T42" fmla="*/ 623 w 1489"/>
                <a:gd name="T43" fmla="*/ 0 h 976"/>
                <a:gd name="T44" fmla="*/ 901 w 1489"/>
                <a:gd name="T45" fmla="*/ 121 h 976"/>
                <a:gd name="T46" fmla="*/ 872 w 1489"/>
                <a:gd name="T47" fmla="*/ 182 h 976"/>
                <a:gd name="T48" fmla="*/ 840 w 1489"/>
                <a:gd name="T49" fmla="*/ 166 h 976"/>
                <a:gd name="T50" fmla="*/ 314 w 1489"/>
                <a:gd name="T51" fmla="*/ 384 h 976"/>
                <a:gd name="T52" fmla="*/ 326 w 1489"/>
                <a:gd name="T53" fmla="*/ 479 h 976"/>
                <a:gd name="T54" fmla="*/ 76 w 1489"/>
                <a:gd name="T55" fmla="*/ 690 h 976"/>
                <a:gd name="T56" fmla="*/ 298 w 1489"/>
                <a:gd name="T57" fmla="*/ 900 h 976"/>
                <a:gd name="T58" fmla="*/ 1192 w 1489"/>
                <a:gd name="T59" fmla="*/ 900 h 976"/>
                <a:gd name="T60" fmla="*/ 1413 w 1489"/>
                <a:gd name="T61" fmla="*/ 690 h 976"/>
                <a:gd name="T62" fmla="*/ 1186 w 1489"/>
                <a:gd name="T63" fmla="*/ 476 h 976"/>
                <a:gd name="T64" fmla="*/ 1199 w 1489"/>
                <a:gd name="T65" fmla="*/ 406 h 976"/>
                <a:gd name="T66" fmla="*/ 1159 w 1489"/>
                <a:gd name="T67" fmla="*/ 314 h 976"/>
                <a:gd name="T68" fmla="*/ 1071 w 1489"/>
                <a:gd name="T69" fmla="*/ 279 h 976"/>
                <a:gd name="T70" fmla="*/ 963 w 1489"/>
                <a:gd name="T71" fmla="*/ 336 h 976"/>
                <a:gd name="T72" fmla="*/ 766 w 1489"/>
                <a:gd name="T73" fmla="*/ 777 h 976"/>
                <a:gd name="T74" fmla="*/ 716 w 1489"/>
                <a:gd name="T75" fmla="*/ 796 h 976"/>
                <a:gd name="T76" fmla="*/ 535 w 1489"/>
                <a:gd name="T77" fmla="*/ 411 h 976"/>
                <a:gd name="T78" fmla="*/ 604 w 1489"/>
                <a:gd name="T79" fmla="*/ 381 h 976"/>
                <a:gd name="T80" fmla="*/ 883 w 1489"/>
                <a:gd name="T81" fmla="*/ 324 h 976"/>
                <a:gd name="T82" fmla="*/ 1046 w 1489"/>
                <a:gd name="T83" fmla="*/ 205 h 976"/>
                <a:gd name="T84" fmla="*/ 1080 w 1489"/>
                <a:gd name="T85" fmla="*/ 204 h 976"/>
                <a:gd name="T86" fmla="*/ 1206 w 1489"/>
                <a:gd name="T87" fmla="*/ 254 h 976"/>
                <a:gd name="T88" fmla="*/ 1216 w 1489"/>
                <a:gd name="T89" fmla="*/ 264 h 976"/>
                <a:gd name="T90" fmla="*/ 1249 w 1489"/>
                <a:gd name="T91" fmla="*/ 307 h 976"/>
                <a:gd name="T92" fmla="*/ 1275 w 1489"/>
                <a:gd name="T93" fmla="*/ 413 h 976"/>
                <a:gd name="T94" fmla="*/ 1203 w 1489"/>
                <a:gd name="T95" fmla="*/ 976 h 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89" h="976">
                  <a:moveTo>
                    <a:pt x="1437" y="936"/>
                  </a:moveTo>
                  <a:lnTo>
                    <a:pt x="1437" y="936"/>
                  </a:lnTo>
                  <a:lnTo>
                    <a:pt x="1437" y="922"/>
                  </a:lnTo>
                  <a:lnTo>
                    <a:pt x="1446" y="922"/>
                  </a:lnTo>
                  <a:cubicBezTo>
                    <a:pt x="1450" y="922"/>
                    <a:pt x="1455" y="923"/>
                    <a:pt x="1455" y="929"/>
                  </a:cubicBezTo>
                  <a:cubicBezTo>
                    <a:pt x="1455" y="935"/>
                    <a:pt x="1450" y="936"/>
                    <a:pt x="1444" y="936"/>
                  </a:cubicBezTo>
                  <a:lnTo>
                    <a:pt x="1437" y="936"/>
                  </a:lnTo>
                  <a:lnTo>
                    <a:pt x="1437" y="936"/>
                  </a:lnTo>
                  <a:close/>
                  <a:moveTo>
                    <a:pt x="1433" y="957"/>
                  </a:moveTo>
                  <a:lnTo>
                    <a:pt x="1433" y="957"/>
                  </a:lnTo>
                  <a:lnTo>
                    <a:pt x="1437" y="957"/>
                  </a:lnTo>
                  <a:lnTo>
                    <a:pt x="1437" y="940"/>
                  </a:lnTo>
                  <a:lnTo>
                    <a:pt x="1444" y="940"/>
                  </a:lnTo>
                  <a:lnTo>
                    <a:pt x="1455" y="957"/>
                  </a:lnTo>
                  <a:lnTo>
                    <a:pt x="1461" y="957"/>
                  </a:lnTo>
                  <a:lnTo>
                    <a:pt x="1449" y="939"/>
                  </a:lnTo>
                  <a:cubicBezTo>
                    <a:pt x="1454" y="939"/>
                    <a:pt x="1459" y="935"/>
                    <a:pt x="1459" y="929"/>
                  </a:cubicBezTo>
                  <a:cubicBezTo>
                    <a:pt x="1459" y="921"/>
                    <a:pt x="1454" y="918"/>
                    <a:pt x="1446" y="918"/>
                  </a:cubicBezTo>
                  <a:lnTo>
                    <a:pt x="1433" y="918"/>
                  </a:lnTo>
                  <a:lnTo>
                    <a:pt x="1433" y="957"/>
                  </a:lnTo>
                  <a:lnTo>
                    <a:pt x="1433" y="957"/>
                  </a:lnTo>
                  <a:close/>
                  <a:moveTo>
                    <a:pt x="1414" y="938"/>
                  </a:moveTo>
                  <a:lnTo>
                    <a:pt x="1414" y="938"/>
                  </a:lnTo>
                  <a:cubicBezTo>
                    <a:pt x="1414" y="920"/>
                    <a:pt x="1428" y="907"/>
                    <a:pt x="1445" y="907"/>
                  </a:cubicBezTo>
                  <a:cubicBezTo>
                    <a:pt x="1462" y="907"/>
                    <a:pt x="1476" y="920"/>
                    <a:pt x="1476" y="938"/>
                  </a:cubicBezTo>
                  <a:cubicBezTo>
                    <a:pt x="1476" y="955"/>
                    <a:pt x="1462" y="969"/>
                    <a:pt x="1445" y="969"/>
                  </a:cubicBezTo>
                  <a:cubicBezTo>
                    <a:pt x="1428" y="969"/>
                    <a:pt x="1414" y="955"/>
                    <a:pt x="1414" y="938"/>
                  </a:cubicBezTo>
                  <a:lnTo>
                    <a:pt x="1414" y="938"/>
                  </a:lnTo>
                  <a:close/>
                  <a:moveTo>
                    <a:pt x="1410" y="938"/>
                  </a:moveTo>
                  <a:lnTo>
                    <a:pt x="1410" y="938"/>
                  </a:lnTo>
                  <a:cubicBezTo>
                    <a:pt x="1410" y="957"/>
                    <a:pt x="1426" y="972"/>
                    <a:pt x="1445" y="972"/>
                  </a:cubicBezTo>
                  <a:cubicBezTo>
                    <a:pt x="1464" y="972"/>
                    <a:pt x="1480" y="957"/>
                    <a:pt x="1480" y="938"/>
                  </a:cubicBezTo>
                  <a:cubicBezTo>
                    <a:pt x="1480" y="918"/>
                    <a:pt x="1464" y="903"/>
                    <a:pt x="1445" y="903"/>
                  </a:cubicBezTo>
                  <a:cubicBezTo>
                    <a:pt x="1426" y="903"/>
                    <a:pt x="1410" y="918"/>
                    <a:pt x="1410" y="938"/>
                  </a:cubicBezTo>
                  <a:lnTo>
                    <a:pt x="1410" y="938"/>
                  </a:lnTo>
                  <a:close/>
                  <a:moveTo>
                    <a:pt x="1203" y="976"/>
                  </a:moveTo>
                  <a:lnTo>
                    <a:pt x="1203" y="976"/>
                  </a:lnTo>
                  <a:cubicBezTo>
                    <a:pt x="1198" y="976"/>
                    <a:pt x="1193" y="975"/>
                    <a:pt x="1189" y="975"/>
                  </a:cubicBezTo>
                  <a:lnTo>
                    <a:pt x="301" y="975"/>
                  </a:lnTo>
                  <a:cubicBezTo>
                    <a:pt x="296" y="975"/>
                    <a:pt x="291" y="976"/>
                    <a:pt x="286" y="976"/>
                  </a:cubicBezTo>
                  <a:cubicBezTo>
                    <a:pt x="129" y="976"/>
                    <a:pt x="0" y="847"/>
                    <a:pt x="0" y="690"/>
                  </a:cubicBezTo>
                  <a:cubicBezTo>
                    <a:pt x="0" y="549"/>
                    <a:pt x="104" y="430"/>
                    <a:pt x="240" y="408"/>
                  </a:cubicBezTo>
                  <a:cubicBezTo>
                    <a:pt x="239" y="400"/>
                    <a:pt x="239" y="392"/>
                    <a:pt x="239" y="384"/>
                  </a:cubicBezTo>
                  <a:cubicBezTo>
                    <a:pt x="239" y="172"/>
                    <a:pt x="411" y="0"/>
                    <a:pt x="623" y="0"/>
                  </a:cubicBezTo>
                  <a:cubicBezTo>
                    <a:pt x="729" y="0"/>
                    <a:pt x="828" y="45"/>
                    <a:pt x="899" y="118"/>
                  </a:cubicBezTo>
                  <a:cubicBezTo>
                    <a:pt x="900" y="119"/>
                    <a:pt x="900" y="120"/>
                    <a:pt x="901" y="121"/>
                  </a:cubicBezTo>
                  <a:cubicBezTo>
                    <a:pt x="906" y="127"/>
                    <a:pt x="909" y="135"/>
                    <a:pt x="909" y="144"/>
                  </a:cubicBezTo>
                  <a:cubicBezTo>
                    <a:pt x="909" y="165"/>
                    <a:pt x="892" y="182"/>
                    <a:pt x="872" y="182"/>
                  </a:cubicBezTo>
                  <a:cubicBezTo>
                    <a:pt x="861" y="182"/>
                    <a:pt x="852" y="178"/>
                    <a:pt x="845" y="171"/>
                  </a:cubicBezTo>
                  <a:cubicBezTo>
                    <a:pt x="843" y="169"/>
                    <a:pt x="842" y="168"/>
                    <a:pt x="840" y="166"/>
                  </a:cubicBezTo>
                  <a:cubicBezTo>
                    <a:pt x="784" y="110"/>
                    <a:pt x="706" y="76"/>
                    <a:pt x="623" y="76"/>
                  </a:cubicBezTo>
                  <a:cubicBezTo>
                    <a:pt x="453" y="76"/>
                    <a:pt x="314" y="214"/>
                    <a:pt x="314" y="384"/>
                  </a:cubicBezTo>
                  <a:cubicBezTo>
                    <a:pt x="314" y="401"/>
                    <a:pt x="316" y="418"/>
                    <a:pt x="319" y="436"/>
                  </a:cubicBezTo>
                  <a:lnTo>
                    <a:pt x="326" y="479"/>
                  </a:lnTo>
                  <a:lnTo>
                    <a:pt x="282" y="480"/>
                  </a:lnTo>
                  <a:cubicBezTo>
                    <a:pt x="168" y="482"/>
                    <a:pt x="76" y="576"/>
                    <a:pt x="76" y="690"/>
                  </a:cubicBezTo>
                  <a:cubicBezTo>
                    <a:pt x="76" y="806"/>
                    <a:pt x="170" y="900"/>
                    <a:pt x="286" y="900"/>
                  </a:cubicBezTo>
                  <a:cubicBezTo>
                    <a:pt x="290" y="900"/>
                    <a:pt x="294" y="900"/>
                    <a:pt x="298" y="900"/>
                  </a:cubicBezTo>
                  <a:lnTo>
                    <a:pt x="299" y="899"/>
                  </a:lnTo>
                  <a:lnTo>
                    <a:pt x="1192" y="900"/>
                  </a:lnTo>
                  <a:cubicBezTo>
                    <a:pt x="1195" y="900"/>
                    <a:pt x="1199" y="900"/>
                    <a:pt x="1203" y="900"/>
                  </a:cubicBezTo>
                  <a:cubicBezTo>
                    <a:pt x="1319" y="900"/>
                    <a:pt x="1413" y="806"/>
                    <a:pt x="1413" y="690"/>
                  </a:cubicBezTo>
                  <a:cubicBezTo>
                    <a:pt x="1413" y="583"/>
                    <a:pt x="1334" y="494"/>
                    <a:pt x="1228" y="481"/>
                  </a:cubicBezTo>
                  <a:lnTo>
                    <a:pt x="1186" y="476"/>
                  </a:lnTo>
                  <a:lnTo>
                    <a:pt x="1196" y="435"/>
                  </a:lnTo>
                  <a:cubicBezTo>
                    <a:pt x="1198" y="425"/>
                    <a:pt x="1199" y="415"/>
                    <a:pt x="1199" y="406"/>
                  </a:cubicBezTo>
                  <a:cubicBezTo>
                    <a:pt x="1199" y="373"/>
                    <a:pt x="1186" y="343"/>
                    <a:pt x="1166" y="320"/>
                  </a:cubicBezTo>
                  <a:cubicBezTo>
                    <a:pt x="1164" y="318"/>
                    <a:pt x="1162" y="316"/>
                    <a:pt x="1159" y="314"/>
                  </a:cubicBezTo>
                  <a:cubicBezTo>
                    <a:pt x="1159" y="313"/>
                    <a:pt x="1158" y="313"/>
                    <a:pt x="1158" y="312"/>
                  </a:cubicBezTo>
                  <a:cubicBezTo>
                    <a:pt x="1135" y="292"/>
                    <a:pt x="1104" y="279"/>
                    <a:pt x="1071" y="279"/>
                  </a:cubicBezTo>
                  <a:cubicBezTo>
                    <a:pt x="1071" y="279"/>
                    <a:pt x="1071" y="279"/>
                    <a:pt x="1070" y="279"/>
                  </a:cubicBezTo>
                  <a:cubicBezTo>
                    <a:pt x="1000" y="275"/>
                    <a:pt x="968" y="329"/>
                    <a:pt x="963" y="336"/>
                  </a:cubicBezTo>
                  <a:cubicBezTo>
                    <a:pt x="959" y="343"/>
                    <a:pt x="958" y="343"/>
                    <a:pt x="951" y="357"/>
                  </a:cubicBezTo>
                  <a:lnTo>
                    <a:pt x="766" y="777"/>
                  </a:lnTo>
                  <a:cubicBezTo>
                    <a:pt x="760" y="791"/>
                    <a:pt x="746" y="799"/>
                    <a:pt x="731" y="799"/>
                  </a:cubicBezTo>
                  <a:cubicBezTo>
                    <a:pt x="726" y="799"/>
                    <a:pt x="721" y="798"/>
                    <a:pt x="716" y="796"/>
                  </a:cubicBezTo>
                  <a:cubicBezTo>
                    <a:pt x="705" y="791"/>
                    <a:pt x="698" y="782"/>
                    <a:pt x="695" y="772"/>
                  </a:cubicBezTo>
                  <a:lnTo>
                    <a:pt x="535" y="411"/>
                  </a:lnTo>
                  <a:cubicBezTo>
                    <a:pt x="527" y="392"/>
                    <a:pt x="535" y="370"/>
                    <a:pt x="555" y="361"/>
                  </a:cubicBezTo>
                  <a:cubicBezTo>
                    <a:pt x="574" y="353"/>
                    <a:pt x="596" y="361"/>
                    <a:pt x="604" y="381"/>
                  </a:cubicBezTo>
                  <a:lnTo>
                    <a:pt x="732" y="667"/>
                  </a:lnTo>
                  <a:lnTo>
                    <a:pt x="883" y="324"/>
                  </a:lnTo>
                  <a:cubicBezTo>
                    <a:pt x="883" y="324"/>
                    <a:pt x="883" y="324"/>
                    <a:pt x="883" y="324"/>
                  </a:cubicBezTo>
                  <a:cubicBezTo>
                    <a:pt x="912" y="260"/>
                    <a:pt x="974" y="214"/>
                    <a:pt x="1046" y="205"/>
                  </a:cubicBezTo>
                  <a:cubicBezTo>
                    <a:pt x="1046" y="205"/>
                    <a:pt x="1054" y="204"/>
                    <a:pt x="1058" y="204"/>
                  </a:cubicBezTo>
                  <a:cubicBezTo>
                    <a:pt x="1063" y="204"/>
                    <a:pt x="1078" y="204"/>
                    <a:pt x="1080" y="204"/>
                  </a:cubicBezTo>
                  <a:cubicBezTo>
                    <a:pt x="1082" y="204"/>
                    <a:pt x="1084" y="204"/>
                    <a:pt x="1086" y="204"/>
                  </a:cubicBezTo>
                  <a:cubicBezTo>
                    <a:pt x="1132" y="207"/>
                    <a:pt x="1173" y="225"/>
                    <a:pt x="1206" y="254"/>
                  </a:cubicBezTo>
                  <a:cubicBezTo>
                    <a:pt x="1208" y="255"/>
                    <a:pt x="1210" y="257"/>
                    <a:pt x="1212" y="259"/>
                  </a:cubicBezTo>
                  <a:cubicBezTo>
                    <a:pt x="1213" y="261"/>
                    <a:pt x="1215" y="262"/>
                    <a:pt x="1216" y="264"/>
                  </a:cubicBezTo>
                  <a:cubicBezTo>
                    <a:pt x="1229" y="276"/>
                    <a:pt x="1240" y="291"/>
                    <a:pt x="1249" y="306"/>
                  </a:cubicBezTo>
                  <a:lnTo>
                    <a:pt x="1249" y="307"/>
                  </a:lnTo>
                  <a:cubicBezTo>
                    <a:pt x="1265" y="336"/>
                    <a:pt x="1275" y="370"/>
                    <a:pt x="1275" y="406"/>
                  </a:cubicBezTo>
                  <a:cubicBezTo>
                    <a:pt x="1275" y="408"/>
                    <a:pt x="1275" y="411"/>
                    <a:pt x="1275" y="413"/>
                  </a:cubicBezTo>
                  <a:cubicBezTo>
                    <a:pt x="1399" y="445"/>
                    <a:pt x="1489" y="558"/>
                    <a:pt x="1489" y="690"/>
                  </a:cubicBezTo>
                  <a:cubicBezTo>
                    <a:pt x="1489" y="847"/>
                    <a:pt x="1361" y="976"/>
                    <a:pt x="1203" y="97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6"/>
            <p:cNvSpPr>
              <a:spLocks noEditPoints="1"/>
            </p:cNvSpPr>
            <p:nvPr/>
          </p:nvSpPr>
          <p:spPr bwMode="auto">
            <a:xfrm>
              <a:off x="1968" y="2534"/>
              <a:ext cx="1846" cy="482"/>
            </a:xfrm>
            <a:custGeom>
              <a:avLst/>
              <a:gdLst>
                <a:gd name="T0" fmla="*/ 3043 w 3068"/>
                <a:gd name="T1" fmla="*/ 213 h 801"/>
                <a:gd name="T2" fmla="*/ 3025 w 3068"/>
                <a:gd name="T3" fmla="*/ 220 h 801"/>
                <a:gd name="T4" fmla="*/ 3021 w 3068"/>
                <a:gd name="T5" fmla="*/ 202 h 801"/>
                <a:gd name="T6" fmla="*/ 3047 w 3068"/>
                <a:gd name="T7" fmla="*/ 213 h 801"/>
                <a:gd name="T8" fmla="*/ 3043 w 3068"/>
                <a:gd name="T9" fmla="*/ 241 h 801"/>
                <a:gd name="T10" fmla="*/ 3025 w 3068"/>
                <a:gd name="T11" fmla="*/ 241 h 801"/>
                <a:gd name="T12" fmla="*/ 3021 w 3068"/>
                <a:gd name="T13" fmla="*/ 202 h 801"/>
                <a:gd name="T14" fmla="*/ 3064 w 3068"/>
                <a:gd name="T15" fmla="*/ 222 h 801"/>
                <a:gd name="T16" fmla="*/ 3033 w 3068"/>
                <a:gd name="T17" fmla="*/ 253 h 801"/>
                <a:gd name="T18" fmla="*/ 3033 w 3068"/>
                <a:gd name="T19" fmla="*/ 187 h 801"/>
                <a:gd name="T20" fmla="*/ 2998 w 3068"/>
                <a:gd name="T21" fmla="*/ 222 h 801"/>
                <a:gd name="T22" fmla="*/ 2951 w 3068"/>
                <a:gd name="T23" fmla="*/ 420 h 801"/>
                <a:gd name="T24" fmla="*/ 2905 w 3068"/>
                <a:gd name="T25" fmla="*/ 398 h 801"/>
                <a:gd name="T26" fmla="*/ 2951 w 3068"/>
                <a:gd name="T27" fmla="*/ 420 h 801"/>
                <a:gd name="T28" fmla="*/ 2678 w 3068"/>
                <a:gd name="T29" fmla="*/ 500 h 801"/>
                <a:gd name="T30" fmla="*/ 2951 w 3068"/>
                <a:gd name="T31" fmla="*/ 349 h 801"/>
                <a:gd name="T32" fmla="*/ 2702 w 3068"/>
                <a:gd name="T33" fmla="*/ 257 h 801"/>
                <a:gd name="T34" fmla="*/ 2980 w 3068"/>
                <a:gd name="T35" fmla="*/ 515 h 801"/>
                <a:gd name="T36" fmla="*/ 2953 w 3068"/>
                <a:gd name="T37" fmla="*/ 519 h 801"/>
                <a:gd name="T38" fmla="*/ 2678 w 3068"/>
                <a:gd name="T39" fmla="*/ 500 h 801"/>
                <a:gd name="T40" fmla="*/ 2304 w 3068"/>
                <a:gd name="T41" fmla="*/ 796 h 801"/>
                <a:gd name="T42" fmla="*/ 2421 w 3068"/>
                <a:gd name="T43" fmla="*/ 702 h 801"/>
                <a:gd name="T44" fmla="*/ 2334 w 3068"/>
                <a:gd name="T45" fmla="*/ 219 h 801"/>
                <a:gd name="T46" fmla="*/ 2634 w 3068"/>
                <a:gd name="T47" fmla="*/ 219 h 801"/>
                <a:gd name="T48" fmla="*/ 2304 w 3068"/>
                <a:gd name="T49" fmla="*/ 796 h 801"/>
                <a:gd name="T50" fmla="*/ 2172 w 3068"/>
                <a:gd name="T51" fmla="*/ 219 h 801"/>
                <a:gd name="T52" fmla="*/ 2172 w 3068"/>
                <a:gd name="T53" fmla="*/ 601 h 801"/>
                <a:gd name="T54" fmla="*/ 2187 w 3068"/>
                <a:gd name="T55" fmla="*/ 86 h 801"/>
                <a:gd name="T56" fmla="*/ 2212 w 3068"/>
                <a:gd name="T57" fmla="*/ 59 h 801"/>
                <a:gd name="T58" fmla="*/ 1869 w 3068"/>
                <a:gd name="T59" fmla="*/ 566 h 801"/>
                <a:gd name="T60" fmla="*/ 2080 w 3068"/>
                <a:gd name="T61" fmla="*/ 16 h 801"/>
                <a:gd name="T62" fmla="*/ 1850 w 3068"/>
                <a:gd name="T63" fmla="*/ 601 h 801"/>
                <a:gd name="T64" fmla="*/ 1869 w 3068"/>
                <a:gd name="T65" fmla="*/ 566 h 801"/>
                <a:gd name="T66" fmla="*/ 1422 w 3068"/>
                <a:gd name="T67" fmla="*/ 38 h 801"/>
                <a:gd name="T68" fmla="*/ 1415 w 3068"/>
                <a:gd name="T69" fmla="*/ 24 h 801"/>
                <a:gd name="T70" fmla="*/ 1422 w 3068"/>
                <a:gd name="T71" fmla="*/ 38 h 801"/>
                <a:gd name="T72" fmla="*/ 1424 w 3068"/>
                <a:gd name="T73" fmla="*/ 20 h 801"/>
                <a:gd name="T74" fmla="*/ 1439 w 3068"/>
                <a:gd name="T75" fmla="*/ 59 h 801"/>
                <a:gd name="T76" fmla="*/ 1415 w 3068"/>
                <a:gd name="T77" fmla="*/ 42 h 801"/>
                <a:gd name="T78" fmla="*/ 1411 w 3068"/>
                <a:gd name="T79" fmla="*/ 20 h 801"/>
                <a:gd name="T80" fmla="*/ 1423 w 3068"/>
                <a:gd name="T81" fmla="*/ 71 h 801"/>
                <a:gd name="T82" fmla="*/ 1392 w 3068"/>
                <a:gd name="T83" fmla="*/ 40 h 801"/>
                <a:gd name="T84" fmla="*/ 1423 w 3068"/>
                <a:gd name="T85" fmla="*/ 5 h 801"/>
                <a:gd name="T86" fmla="*/ 1423 w 3068"/>
                <a:gd name="T87" fmla="*/ 74 h 801"/>
                <a:gd name="T88" fmla="*/ 1423 w 3068"/>
                <a:gd name="T89" fmla="*/ 5 h 801"/>
                <a:gd name="T90" fmla="*/ 1187 w 3068"/>
                <a:gd name="T91" fmla="*/ 27 h 801"/>
                <a:gd name="T92" fmla="*/ 1172 w 3068"/>
                <a:gd name="T93" fmla="*/ 617 h 801"/>
                <a:gd name="T94" fmla="*/ 1172 w 3068"/>
                <a:gd name="T95" fmla="*/ 589 h 801"/>
                <a:gd name="T96" fmla="*/ 1188 w 3068"/>
                <a:gd name="T97" fmla="*/ 0 h 801"/>
                <a:gd name="T98" fmla="*/ 1319 w 3068"/>
                <a:gd name="T99" fmla="*/ 87 h 801"/>
                <a:gd name="T100" fmla="*/ 832 w 3068"/>
                <a:gd name="T101" fmla="*/ 410 h 801"/>
                <a:gd name="T102" fmla="*/ 526 w 3068"/>
                <a:gd name="T103" fmla="*/ 410 h 801"/>
                <a:gd name="T104" fmla="*/ 412 w 3068"/>
                <a:gd name="T105" fmla="*/ 601 h 801"/>
                <a:gd name="T106" fmla="*/ 945 w 3068"/>
                <a:gd name="T107" fmla="*/ 601 h 801"/>
                <a:gd name="T108" fmla="*/ 514 w 3068"/>
                <a:gd name="T109" fmla="*/ 437 h 801"/>
                <a:gd name="T110" fmla="*/ 322 w 3068"/>
                <a:gd name="T111" fmla="*/ 87 h 801"/>
                <a:gd name="T112" fmla="*/ 40 w 3068"/>
                <a:gd name="T113" fmla="*/ 155 h 801"/>
                <a:gd name="T114" fmla="*/ 0 w 3068"/>
                <a:gd name="T115" fmla="*/ 542 h 801"/>
                <a:gd name="T116" fmla="*/ 326 w 3068"/>
                <a:gd name="T117" fmla="*/ 458 h 801"/>
                <a:gd name="T118" fmla="*/ 345 w 3068"/>
                <a:gd name="T119" fmla="*/ 67 h 8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68" h="801">
                  <a:moveTo>
                    <a:pt x="3032" y="220"/>
                  </a:moveTo>
                  <a:lnTo>
                    <a:pt x="3032" y="220"/>
                  </a:lnTo>
                  <a:cubicBezTo>
                    <a:pt x="3038" y="220"/>
                    <a:pt x="3043" y="219"/>
                    <a:pt x="3043" y="213"/>
                  </a:cubicBezTo>
                  <a:cubicBezTo>
                    <a:pt x="3043" y="207"/>
                    <a:pt x="3038" y="206"/>
                    <a:pt x="3034" y="206"/>
                  </a:cubicBezTo>
                  <a:lnTo>
                    <a:pt x="3025" y="206"/>
                  </a:lnTo>
                  <a:lnTo>
                    <a:pt x="3025" y="220"/>
                  </a:lnTo>
                  <a:lnTo>
                    <a:pt x="3032" y="220"/>
                  </a:lnTo>
                  <a:lnTo>
                    <a:pt x="3032" y="220"/>
                  </a:lnTo>
                  <a:close/>
                  <a:moveTo>
                    <a:pt x="3021" y="202"/>
                  </a:moveTo>
                  <a:lnTo>
                    <a:pt x="3021" y="202"/>
                  </a:lnTo>
                  <a:lnTo>
                    <a:pt x="3034" y="202"/>
                  </a:lnTo>
                  <a:cubicBezTo>
                    <a:pt x="3042" y="202"/>
                    <a:pt x="3047" y="206"/>
                    <a:pt x="3047" y="213"/>
                  </a:cubicBezTo>
                  <a:cubicBezTo>
                    <a:pt x="3047" y="219"/>
                    <a:pt x="3042" y="223"/>
                    <a:pt x="3037" y="224"/>
                  </a:cubicBezTo>
                  <a:lnTo>
                    <a:pt x="3049" y="241"/>
                  </a:lnTo>
                  <a:lnTo>
                    <a:pt x="3043" y="241"/>
                  </a:lnTo>
                  <a:lnTo>
                    <a:pt x="3033" y="224"/>
                  </a:lnTo>
                  <a:lnTo>
                    <a:pt x="3025" y="224"/>
                  </a:lnTo>
                  <a:lnTo>
                    <a:pt x="3025" y="241"/>
                  </a:lnTo>
                  <a:lnTo>
                    <a:pt x="3021" y="241"/>
                  </a:lnTo>
                  <a:lnTo>
                    <a:pt x="3021" y="202"/>
                  </a:lnTo>
                  <a:lnTo>
                    <a:pt x="3021" y="202"/>
                  </a:lnTo>
                  <a:close/>
                  <a:moveTo>
                    <a:pt x="3033" y="253"/>
                  </a:moveTo>
                  <a:lnTo>
                    <a:pt x="3033" y="253"/>
                  </a:lnTo>
                  <a:cubicBezTo>
                    <a:pt x="3050" y="253"/>
                    <a:pt x="3064" y="239"/>
                    <a:pt x="3064" y="222"/>
                  </a:cubicBezTo>
                  <a:cubicBezTo>
                    <a:pt x="3064" y="205"/>
                    <a:pt x="3050" y="191"/>
                    <a:pt x="3033" y="191"/>
                  </a:cubicBezTo>
                  <a:cubicBezTo>
                    <a:pt x="3016" y="191"/>
                    <a:pt x="3002" y="205"/>
                    <a:pt x="3002" y="222"/>
                  </a:cubicBezTo>
                  <a:cubicBezTo>
                    <a:pt x="3002" y="239"/>
                    <a:pt x="3016" y="253"/>
                    <a:pt x="3033" y="253"/>
                  </a:cubicBezTo>
                  <a:lnTo>
                    <a:pt x="3033" y="253"/>
                  </a:lnTo>
                  <a:close/>
                  <a:moveTo>
                    <a:pt x="3033" y="187"/>
                  </a:moveTo>
                  <a:lnTo>
                    <a:pt x="3033" y="187"/>
                  </a:lnTo>
                  <a:cubicBezTo>
                    <a:pt x="3053" y="187"/>
                    <a:pt x="3068" y="202"/>
                    <a:pt x="3068" y="222"/>
                  </a:cubicBezTo>
                  <a:cubicBezTo>
                    <a:pt x="3068" y="241"/>
                    <a:pt x="3053" y="256"/>
                    <a:pt x="3033" y="256"/>
                  </a:cubicBezTo>
                  <a:cubicBezTo>
                    <a:pt x="3014" y="256"/>
                    <a:pt x="2998" y="241"/>
                    <a:pt x="2998" y="222"/>
                  </a:cubicBezTo>
                  <a:cubicBezTo>
                    <a:pt x="2998" y="202"/>
                    <a:pt x="3014" y="187"/>
                    <a:pt x="3033" y="187"/>
                  </a:cubicBezTo>
                  <a:lnTo>
                    <a:pt x="3033" y="187"/>
                  </a:lnTo>
                  <a:close/>
                  <a:moveTo>
                    <a:pt x="2951" y="420"/>
                  </a:moveTo>
                  <a:lnTo>
                    <a:pt x="2951" y="420"/>
                  </a:lnTo>
                  <a:lnTo>
                    <a:pt x="2951" y="398"/>
                  </a:lnTo>
                  <a:lnTo>
                    <a:pt x="2905" y="398"/>
                  </a:lnTo>
                  <a:cubicBezTo>
                    <a:pt x="2819" y="398"/>
                    <a:pt x="2708" y="410"/>
                    <a:pt x="2708" y="500"/>
                  </a:cubicBezTo>
                  <a:cubicBezTo>
                    <a:pt x="2708" y="565"/>
                    <a:pt x="2766" y="587"/>
                    <a:pt x="2812" y="587"/>
                  </a:cubicBezTo>
                  <a:cubicBezTo>
                    <a:pt x="2913" y="587"/>
                    <a:pt x="2951" y="504"/>
                    <a:pt x="2951" y="420"/>
                  </a:cubicBezTo>
                  <a:lnTo>
                    <a:pt x="2951" y="420"/>
                  </a:lnTo>
                  <a:close/>
                  <a:moveTo>
                    <a:pt x="2678" y="500"/>
                  </a:moveTo>
                  <a:lnTo>
                    <a:pt x="2678" y="500"/>
                  </a:lnTo>
                  <a:cubicBezTo>
                    <a:pt x="2678" y="390"/>
                    <a:pt x="2802" y="374"/>
                    <a:pt x="2897" y="374"/>
                  </a:cubicBezTo>
                  <a:lnTo>
                    <a:pt x="2951" y="374"/>
                  </a:lnTo>
                  <a:lnTo>
                    <a:pt x="2951" y="349"/>
                  </a:lnTo>
                  <a:cubicBezTo>
                    <a:pt x="2951" y="270"/>
                    <a:pt x="2906" y="233"/>
                    <a:pt x="2835" y="233"/>
                  </a:cubicBezTo>
                  <a:cubicBezTo>
                    <a:pt x="2789" y="233"/>
                    <a:pt x="2749" y="251"/>
                    <a:pt x="2719" y="279"/>
                  </a:cubicBezTo>
                  <a:lnTo>
                    <a:pt x="2702" y="257"/>
                  </a:lnTo>
                  <a:cubicBezTo>
                    <a:pt x="2736" y="227"/>
                    <a:pt x="2786" y="208"/>
                    <a:pt x="2836" y="208"/>
                  </a:cubicBezTo>
                  <a:cubicBezTo>
                    <a:pt x="2922" y="208"/>
                    <a:pt x="2980" y="252"/>
                    <a:pt x="2980" y="347"/>
                  </a:cubicBezTo>
                  <a:lnTo>
                    <a:pt x="2980" y="515"/>
                  </a:lnTo>
                  <a:cubicBezTo>
                    <a:pt x="2980" y="544"/>
                    <a:pt x="2983" y="581"/>
                    <a:pt x="2987" y="601"/>
                  </a:cubicBezTo>
                  <a:lnTo>
                    <a:pt x="2959" y="601"/>
                  </a:lnTo>
                  <a:cubicBezTo>
                    <a:pt x="2955" y="581"/>
                    <a:pt x="2953" y="541"/>
                    <a:pt x="2953" y="519"/>
                  </a:cubicBezTo>
                  <a:lnTo>
                    <a:pt x="2950" y="519"/>
                  </a:lnTo>
                  <a:cubicBezTo>
                    <a:pt x="2925" y="583"/>
                    <a:pt x="2869" y="612"/>
                    <a:pt x="2807" y="612"/>
                  </a:cubicBezTo>
                  <a:cubicBezTo>
                    <a:pt x="2746" y="612"/>
                    <a:pt x="2678" y="579"/>
                    <a:pt x="2678" y="500"/>
                  </a:cubicBezTo>
                  <a:lnTo>
                    <a:pt x="2678" y="500"/>
                  </a:lnTo>
                  <a:close/>
                  <a:moveTo>
                    <a:pt x="2304" y="796"/>
                  </a:moveTo>
                  <a:lnTo>
                    <a:pt x="2304" y="796"/>
                  </a:lnTo>
                  <a:lnTo>
                    <a:pt x="2309" y="768"/>
                  </a:lnTo>
                  <a:cubicBezTo>
                    <a:pt x="2319" y="772"/>
                    <a:pt x="2332" y="774"/>
                    <a:pt x="2343" y="774"/>
                  </a:cubicBezTo>
                  <a:cubicBezTo>
                    <a:pt x="2387" y="774"/>
                    <a:pt x="2407" y="739"/>
                    <a:pt x="2421" y="702"/>
                  </a:cubicBezTo>
                  <a:lnTo>
                    <a:pt x="2456" y="609"/>
                  </a:lnTo>
                  <a:lnTo>
                    <a:pt x="2301" y="219"/>
                  </a:lnTo>
                  <a:lnTo>
                    <a:pt x="2334" y="219"/>
                  </a:lnTo>
                  <a:lnTo>
                    <a:pt x="2471" y="576"/>
                  </a:lnTo>
                  <a:lnTo>
                    <a:pt x="2602" y="219"/>
                  </a:lnTo>
                  <a:lnTo>
                    <a:pt x="2634" y="219"/>
                  </a:lnTo>
                  <a:lnTo>
                    <a:pt x="2444" y="719"/>
                  </a:lnTo>
                  <a:cubicBezTo>
                    <a:pt x="2424" y="770"/>
                    <a:pt x="2396" y="801"/>
                    <a:pt x="2343" y="801"/>
                  </a:cubicBezTo>
                  <a:cubicBezTo>
                    <a:pt x="2332" y="801"/>
                    <a:pt x="2315" y="799"/>
                    <a:pt x="2304" y="796"/>
                  </a:cubicBezTo>
                  <a:lnTo>
                    <a:pt x="2304" y="796"/>
                  </a:lnTo>
                  <a:close/>
                  <a:moveTo>
                    <a:pt x="2172" y="219"/>
                  </a:moveTo>
                  <a:lnTo>
                    <a:pt x="2172" y="219"/>
                  </a:lnTo>
                  <a:lnTo>
                    <a:pt x="2202" y="219"/>
                  </a:lnTo>
                  <a:lnTo>
                    <a:pt x="2202" y="601"/>
                  </a:lnTo>
                  <a:lnTo>
                    <a:pt x="2172" y="601"/>
                  </a:lnTo>
                  <a:lnTo>
                    <a:pt x="2172" y="219"/>
                  </a:lnTo>
                  <a:close/>
                  <a:moveTo>
                    <a:pt x="2187" y="86"/>
                  </a:moveTo>
                  <a:lnTo>
                    <a:pt x="2187" y="86"/>
                  </a:lnTo>
                  <a:cubicBezTo>
                    <a:pt x="2174" y="86"/>
                    <a:pt x="2161" y="75"/>
                    <a:pt x="2161" y="59"/>
                  </a:cubicBezTo>
                  <a:cubicBezTo>
                    <a:pt x="2161" y="44"/>
                    <a:pt x="2174" y="32"/>
                    <a:pt x="2187" y="32"/>
                  </a:cubicBezTo>
                  <a:cubicBezTo>
                    <a:pt x="2199" y="32"/>
                    <a:pt x="2212" y="44"/>
                    <a:pt x="2212" y="59"/>
                  </a:cubicBezTo>
                  <a:cubicBezTo>
                    <a:pt x="2212" y="75"/>
                    <a:pt x="2199" y="86"/>
                    <a:pt x="2187" y="86"/>
                  </a:cubicBezTo>
                  <a:lnTo>
                    <a:pt x="2187" y="86"/>
                  </a:lnTo>
                  <a:close/>
                  <a:moveTo>
                    <a:pt x="1869" y="566"/>
                  </a:moveTo>
                  <a:lnTo>
                    <a:pt x="1869" y="566"/>
                  </a:lnTo>
                  <a:lnTo>
                    <a:pt x="1870" y="566"/>
                  </a:lnTo>
                  <a:lnTo>
                    <a:pt x="2080" y="16"/>
                  </a:lnTo>
                  <a:lnTo>
                    <a:pt x="2113" y="16"/>
                  </a:lnTo>
                  <a:lnTo>
                    <a:pt x="1889" y="601"/>
                  </a:lnTo>
                  <a:lnTo>
                    <a:pt x="1850" y="601"/>
                  </a:lnTo>
                  <a:lnTo>
                    <a:pt x="1629" y="16"/>
                  </a:lnTo>
                  <a:lnTo>
                    <a:pt x="1663" y="16"/>
                  </a:lnTo>
                  <a:lnTo>
                    <a:pt x="1869" y="566"/>
                  </a:lnTo>
                  <a:lnTo>
                    <a:pt x="1869" y="566"/>
                  </a:lnTo>
                  <a:close/>
                  <a:moveTo>
                    <a:pt x="1422" y="38"/>
                  </a:moveTo>
                  <a:lnTo>
                    <a:pt x="1422" y="38"/>
                  </a:lnTo>
                  <a:cubicBezTo>
                    <a:pt x="1428" y="38"/>
                    <a:pt x="1433" y="37"/>
                    <a:pt x="1433" y="31"/>
                  </a:cubicBezTo>
                  <a:cubicBezTo>
                    <a:pt x="1433" y="25"/>
                    <a:pt x="1428" y="24"/>
                    <a:pt x="1424" y="24"/>
                  </a:cubicBezTo>
                  <a:lnTo>
                    <a:pt x="1415" y="24"/>
                  </a:lnTo>
                  <a:lnTo>
                    <a:pt x="1415" y="38"/>
                  </a:lnTo>
                  <a:lnTo>
                    <a:pt x="1422" y="38"/>
                  </a:lnTo>
                  <a:lnTo>
                    <a:pt x="1422" y="38"/>
                  </a:lnTo>
                  <a:close/>
                  <a:moveTo>
                    <a:pt x="1411" y="20"/>
                  </a:moveTo>
                  <a:lnTo>
                    <a:pt x="1411" y="20"/>
                  </a:lnTo>
                  <a:lnTo>
                    <a:pt x="1424" y="20"/>
                  </a:lnTo>
                  <a:cubicBezTo>
                    <a:pt x="1432" y="20"/>
                    <a:pt x="1437" y="23"/>
                    <a:pt x="1437" y="31"/>
                  </a:cubicBezTo>
                  <a:cubicBezTo>
                    <a:pt x="1437" y="37"/>
                    <a:pt x="1432" y="41"/>
                    <a:pt x="1427" y="41"/>
                  </a:cubicBezTo>
                  <a:lnTo>
                    <a:pt x="1439" y="59"/>
                  </a:lnTo>
                  <a:lnTo>
                    <a:pt x="1433" y="59"/>
                  </a:lnTo>
                  <a:lnTo>
                    <a:pt x="1422" y="42"/>
                  </a:lnTo>
                  <a:lnTo>
                    <a:pt x="1415" y="42"/>
                  </a:lnTo>
                  <a:lnTo>
                    <a:pt x="1415" y="59"/>
                  </a:lnTo>
                  <a:lnTo>
                    <a:pt x="1411" y="59"/>
                  </a:lnTo>
                  <a:lnTo>
                    <a:pt x="1411" y="20"/>
                  </a:lnTo>
                  <a:lnTo>
                    <a:pt x="1411" y="20"/>
                  </a:lnTo>
                  <a:close/>
                  <a:moveTo>
                    <a:pt x="1423" y="71"/>
                  </a:moveTo>
                  <a:lnTo>
                    <a:pt x="1423" y="71"/>
                  </a:lnTo>
                  <a:cubicBezTo>
                    <a:pt x="1440" y="71"/>
                    <a:pt x="1454" y="57"/>
                    <a:pt x="1454" y="40"/>
                  </a:cubicBezTo>
                  <a:cubicBezTo>
                    <a:pt x="1454" y="22"/>
                    <a:pt x="1440" y="9"/>
                    <a:pt x="1423" y="9"/>
                  </a:cubicBezTo>
                  <a:cubicBezTo>
                    <a:pt x="1406" y="9"/>
                    <a:pt x="1392" y="22"/>
                    <a:pt x="1392" y="40"/>
                  </a:cubicBezTo>
                  <a:cubicBezTo>
                    <a:pt x="1392" y="57"/>
                    <a:pt x="1406" y="71"/>
                    <a:pt x="1423" y="71"/>
                  </a:cubicBezTo>
                  <a:lnTo>
                    <a:pt x="1423" y="71"/>
                  </a:lnTo>
                  <a:close/>
                  <a:moveTo>
                    <a:pt x="1423" y="5"/>
                  </a:moveTo>
                  <a:lnTo>
                    <a:pt x="1423" y="5"/>
                  </a:lnTo>
                  <a:cubicBezTo>
                    <a:pt x="1442" y="5"/>
                    <a:pt x="1458" y="20"/>
                    <a:pt x="1458" y="40"/>
                  </a:cubicBezTo>
                  <a:cubicBezTo>
                    <a:pt x="1458" y="59"/>
                    <a:pt x="1442" y="74"/>
                    <a:pt x="1423" y="74"/>
                  </a:cubicBezTo>
                  <a:cubicBezTo>
                    <a:pt x="1404" y="74"/>
                    <a:pt x="1388" y="59"/>
                    <a:pt x="1388" y="40"/>
                  </a:cubicBezTo>
                  <a:cubicBezTo>
                    <a:pt x="1388" y="20"/>
                    <a:pt x="1404" y="5"/>
                    <a:pt x="1423" y="5"/>
                  </a:cubicBezTo>
                  <a:lnTo>
                    <a:pt x="1423" y="5"/>
                  </a:lnTo>
                  <a:close/>
                  <a:moveTo>
                    <a:pt x="1319" y="87"/>
                  </a:moveTo>
                  <a:lnTo>
                    <a:pt x="1319" y="87"/>
                  </a:lnTo>
                  <a:cubicBezTo>
                    <a:pt x="1291" y="50"/>
                    <a:pt x="1243" y="27"/>
                    <a:pt x="1187" y="27"/>
                  </a:cubicBezTo>
                  <a:cubicBezTo>
                    <a:pt x="1114" y="27"/>
                    <a:pt x="1037" y="69"/>
                    <a:pt x="1037" y="155"/>
                  </a:cubicBezTo>
                  <a:cubicBezTo>
                    <a:pt x="1037" y="337"/>
                    <a:pt x="1353" y="256"/>
                    <a:pt x="1353" y="457"/>
                  </a:cubicBezTo>
                  <a:cubicBezTo>
                    <a:pt x="1353" y="562"/>
                    <a:pt x="1267" y="617"/>
                    <a:pt x="1172" y="617"/>
                  </a:cubicBezTo>
                  <a:cubicBezTo>
                    <a:pt x="1100" y="617"/>
                    <a:pt x="1037" y="590"/>
                    <a:pt x="996" y="542"/>
                  </a:cubicBezTo>
                  <a:lnTo>
                    <a:pt x="1017" y="521"/>
                  </a:lnTo>
                  <a:cubicBezTo>
                    <a:pt x="1059" y="565"/>
                    <a:pt x="1111" y="589"/>
                    <a:pt x="1172" y="589"/>
                  </a:cubicBezTo>
                  <a:cubicBezTo>
                    <a:pt x="1249" y="589"/>
                    <a:pt x="1322" y="543"/>
                    <a:pt x="1322" y="458"/>
                  </a:cubicBezTo>
                  <a:cubicBezTo>
                    <a:pt x="1322" y="279"/>
                    <a:pt x="1006" y="359"/>
                    <a:pt x="1006" y="155"/>
                  </a:cubicBezTo>
                  <a:cubicBezTo>
                    <a:pt x="1006" y="53"/>
                    <a:pt x="1095" y="0"/>
                    <a:pt x="1188" y="0"/>
                  </a:cubicBezTo>
                  <a:cubicBezTo>
                    <a:pt x="1253" y="0"/>
                    <a:pt x="1310" y="26"/>
                    <a:pt x="1342" y="67"/>
                  </a:cubicBezTo>
                  <a:lnTo>
                    <a:pt x="1319" y="87"/>
                  </a:lnTo>
                  <a:lnTo>
                    <a:pt x="1319" y="87"/>
                  </a:lnTo>
                  <a:close/>
                  <a:moveTo>
                    <a:pt x="526" y="410"/>
                  </a:moveTo>
                  <a:lnTo>
                    <a:pt x="526" y="410"/>
                  </a:lnTo>
                  <a:lnTo>
                    <a:pt x="832" y="410"/>
                  </a:lnTo>
                  <a:lnTo>
                    <a:pt x="680" y="44"/>
                  </a:lnTo>
                  <a:lnTo>
                    <a:pt x="526" y="410"/>
                  </a:lnTo>
                  <a:lnTo>
                    <a:pt x="526" y="410"/>
                  </a:lnTo>
                  <a:close/>
                  <a:moveTo>
                    <a:pt x="445" y="601"/>
                  </a:moveTo>
                  <a:lnTo>
                    <a:pt x="445" y="601"/>
                  </a:lnTo>
                  <a:lnTo>
                    <a:pt x="412" y="601"/>
                  </a:lnTo>
                  <a:lnTo>
                    <a:pt x="665" y="16"/>
                  </a:lnTo>
                  <a:lnTo>
                    <a:pt x="699" y="16"/>
                  </a:lnTo>
                  <a:lnTo>
                    <a:pt x="945" y="601"/>
                  </a:lnTo>
                  <a:lnTo>
                    <a:pt x="911" y="601"/>
                  </a:lnTo>
                  <a:lnTo>
                    <a:pt x="843" y="437"/>
                  </a:lnTo>
                  <a:lnTo>
                    <a:pt x="514" y="437"/>
                  </a:lnTo>
                  <a:lnTo>
                    <a:pt x="445" y="601"/>
                  </a:lnTo>
                  <a:lnTo>
                    <a:pt x="445" y="601"/>
                  </a:lnTo>
                  <a:close/>
                  <a:moveTo>
                    <a:pt x="322" y="87"/>
                  </a:moveTo>
                  <a:lnTo>
                    <a:pt x="322" y="87"/>
                  </a:lnTo>
                  <a:cubicBezTo>
                    <a:pt x="294" y="50"/>
                    <a:pt x="246" y="27"/>
                    <a:pt x="191" y="27"/>
                  </a:cubicBezTo>
                  <a:cubicBezTo>
                    <a:pt x="118" y="27"/>
                    <a:pt x="40" y="69"/>
                    <a:pt x="40" y="155"/>
                  </a:cubicBezTo>
                  <a:cubicBezTo>
                    <a:pt x="40" y="337"/>
                    <a:pt x="357" y="256"/>
                    <a:pt x="357" y="457"/>
                  </a:cubicBezTo>
                  <a:cubicBezTo>
                    <a:pt x="357" y="562"/>
                    <a:pt x="270" y="617"/>
                    <a:pt x="175" y="617"/>
                  </a:cubicBezTo>
                  <a:cubicBezTo>
                    <a:pt x="103" y="617"/>
                    <a:pt x="40" y="590"/>
                    <a:pt x="0" y="542"/>
                  </a:cubicBezTo>
                  <a:lnTo>
                    <a:pt x="20" y="521"/>
                  </a:lnTo>
                  <a:cubicBezTo>
                    <a:pt x="63" y="565"/>
                    <a:pt x="115" y="589"/>
                    <a:pt x="175" y="589"/>
                  </a:cubicBezTo>
                  <a:cubicBezTo>
                    <a:pt x="253" y="589"/>
                    <a:pt x="326" y="543"/>
                    <a:pt x="326" y="458"/>
                  </a:cubicBezTo>
                  <a:cubicBezTo>
                    <a:pt x="326" y="279"/>
                    <a:pt x="10" y="359"/>
                    <a:pt x="10" y="155"/>
                  </a:cubicBezTo>
                  <a:cubicBezTo>
                    <a:pt x="10" y="53"/>
                    <a:pt x="98" y="0"/>
                    <a:pt x="192" y="0"/>
                  </a:cubicBezTo>
                  <a:cubicBezTo>
                    <a:pt x="257" y="0"/>
                    <a:pt x="313" y="26"/>
                    <a:pt x="345" y="67"/>
                  </a:cubicBezTo>
                  <a:lnTo>
                    <a:pt x="322" y="8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38150547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Viya - Case Study Only - Whit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92024"/>
            <a:ext cx="6510269" cy="429768"/>
          </a:xfrm>
        </p:spPr>
        <p:txBody>
          <a:bodyPr lIns="182880" rIns="182880"/>
          <a:lstStyle>
            <a:lvl1pPr algn="ctr">
              <a:defRPr sz="2200" baseline="0">
                <a:latin typeface="+mj-lt"/>
              </a:defRPr>
            </a:lvl1pPr>
          </a:lstStyle>
          <a:p>
            <a:r>
              <a:rPr lang="en-US"/>
              <a:t>Customer Success - Click to Edit Title</a:t>
            </a:r>
          </a:p>
        </p:txBody>
      </p:sp>
      <p:sp>
        <p:nvSpPr>
          <p:cNvPr id="21" name="Text Placeholder 2"/>
          <p:cNvSpPr>
            <a:spLocks noGrp="1"/>
          </p:cNvSpPr>
          <p:nvPr>
            <p:ph type="body" sz="quarter" idx="11" hasCustomPrompt="1"/>
          </p:nvPr>
        </p:nvSpPr>
        <p:spPr>
          <a:xfrm>
            <a:off x="6510270" y="1018333"/>
            <a:ext cx="2633730" cy="369332"/>
          </a:xfrm>
        </p:spPr>
        <p:txBody>
          <a:bodyPr wrap="square" anchor="ctr">
            <a:spAutoFit/>
          </a:bodyPr>
          <a:lstStyle>
            <a:lvl1pPr marL="0" indent="0" algn="ctr" defTabSz="182880">
              <a:lnSpc>
                <a:spcPct val="100000"/>
              </a:lnSpc>
              <a:spcBef>
                <a:spcPts val="0"/>
              </a:spcBef>
              <a:buFont typeface="Arial" pitchFamily="34" charset="0"/>
              <a:buNone/>
              <a:defRPr sz="1800" b="0" cap="none" baseline="0">
                <a:solidFill>
                  <a:schemeClr val="bg1"/>
                </a:solidFill>
                <a:effectLst/>
                <a:latin typeface="+mj-lt"/>
              </a:defRPr>
            </a:lvl1pPr>
          </a:lstStyle>
          <a:p>
            <a:pPr lvl="0"/>
            <a:r>
              <a:rPr lang="en-US"/>
              <a:t>Click to Edit Industry</a:t>
            </a:r>
          </a:p>
        </p:txBody>
      </p:sp>
      <p:sp>
        <p:nvSpPr>
          <p:cNvPr id="5" name="Content Placeholder 3"/>
          <p:cNvSpPr>
            <a:spLocks noGrp="1"/>
          </p:cNvSpPr>
          <p:nvPr>
            <p:ph sz="quarter" idx="15" hasCustomPrompt="1"/>
          </p:nvPr>
        </p:nvSpPr>
        <p:spPr>
          <a:xfrm>
            <a:off x="0" y="643514"/>
            <a:ext cx="6510270" cy="4085003"/>
          </a:xfrm>
        </p:spPr>
        <p:txBody>
          <a:bodyPr wrap="square" lIns="365760" rIns="274320" anchor="t">
            <a:normAutofit/>
          </a:bodyPr>
          <a:lstStyle>
            <a:lvl1pPr>
              <a:defRPr sz="2000" baseline="0">
                <a:latin typeface="+mn-lt"/>
              </a:defRPr>
            </a:lvl1pPr>
            <a:lvl2pPr>
              <a:defRPr sz="1800" baseline="0">
                <a:latin typeface="+mn-lt"/>
              </a:defRPr>
            </a:lvl2pPr>
            <a:lvl3pPr>
              <a:defRPr sz="1600" baseline="0">
                <a:latin typeface="+mn-lt"/>
              </a:defRPr>
            </a:lvl3pPr>
            <a:lvl4pPr>
              <a:defRPr baseline="0">
                <a:latin typeface="+mj-lt"/>
              </a:defRPr>
            </a:lvl4pPr>
            <a:lvl5pPr>
              <a:defRPr baseline="0">
                <a:latin typeface="+mj-lt"/>
              </a:defRPr>
            </a:lvl5pPr>
          </a:lstStyle>
          <a:p>
            <a:pPr lvl="0"/>
            <a:r>
              <a:rPr lang="en-US"/>
              <a:t>Click to add text or click an icon to add other content types.</a:t>
            </a:r>
          </a:p>
          <a:p>
            <a:pPr lvl="1"/>
            <a:r>
              <a:rPr lang="en-US"/>
              <a:t>Second level</a:t>
            </a:r>
          </a:p>
          <a:p>
            <a:pPr lvl="2"/>
            <a:r>
              <a:rPr lang="en-US"/>
              <a:t>Third level</a:t>
            </a:r>
          </a:p>
        </p:txBody>
      </p:sp>
      <p:sp>
        <p:nvSpPr>
          <p:cNvPr id="18" name="Text Placeholder 4"/>
          <p:cNvSpPr>
            <a:spLocks noGrp="1"/>
          </p:cNvSpPr>
          <p:nvPr>
            <p:ph type="body" sz="quarter" idx="14" hasCustomPrompt="1"/>
          </p:nvPr>
        </p:nvSpPr>
        <p:spPr>
          <a:xfrm>
            <a:off x="6602878" y="1575122"/>
            <a:ext cx="2448000" cy="2068474"/>
          </a:xfrm>
        </p:spPr>
        <p:txBody>
          <a:bodyPr wrap="square" anchor="t">
            <a:normAutofit/>
          </a:bodyPr>
          <a:lstStyle>
            <a:lvl1pPr marL="0" indent="-182880">
              <a:lnSpc>
                <a:spcPct val="85000"/>
              </a:lnSpc>
              <a:buFont typeface="Arial" pitchFamily="34" charset="0"/>
              <a:buNone/>
              <a:defRPr sz="1600" b="0" cap="none" baseline="0">
                <a:solidFill>
                  <a:schemeClr val="bg1"/>
                </a:solidFill>
              </a:defRPr>
            </a:lvl1pPr>
            <a:lvl2pPr marL="0" indent="0">
              <a:buFontTx/>
              <a:buNone/>
              <a:defRPr/>
            </a:lvl2pPr>
            <a:lvl3pPr marL="182880" indent="0">
              <a:buFontTx/>
              <a:buNone/>
              <a:defRPr/>
            </a:lvl3pPr>
            <a:lvl4pPr marL="365760" indent="0">
              <a:buFontTx/>
              <a:buNone/>
              <a:defRPr/>
            </a:lvl4pPr>
            <a:lvl5pPr marL="548640" indent="0">
              <a:buFontTx/>
              <a:buNone/>
              <a:defRPr/>
            </a:lvl5pPr>
          </a:lstStyle>
          <a:p>
            <a:pPr lvl="0"/>
            <a:r>
              <a:rPr lang="en-US"/>
              <a:t>“Add a customer win quote here regarding “Expected Results” and/or how the organization has been using SAS in the past.</a:t>
            </a:r>
          </a:p>
          <a:p>
            <a:pPr lvl="0"/>
            <a:r>
              <a:rPr lang="en-US"/>
              <a:t>If the name and title are unavailable, add the company name only.”</a:t>
            </a:r>
          </a:p>
        </p:txBody>
      </p:sp>
      <p:sp>
        <p:nvSpPr>
          <p:cNvPr id="4" name="Text Placeholder 5"/>
          <p:cNvSpPr>
            <a:spLocks noGrp="1"/>
          </p:cNvSpPr>
          <p:nvPr>
            <p:ph type="body" sz="quarter" idx="16" hasCustomPrompt="1"/>
          </p:nvPr>
        </p:nvSpPr>
        <p:spPr>
          <a:xfrm>
            <a:off x="6598393" y="3649609"/>
            <a:ext cx="2450592" cy="286232"/>
          </a:xfrm>
        </p:spPr>
        <p:txBody>
          <a:bodyPr anchor="b" anchorCtr="0">
            <a:normAutofit/>
          </a:bodyPr>
          <a:lstStyle>
            <a:lvl1pPr marL="0" indent="0" algn="l">
              <a:lnSpc>
                <a:spcPct val="85000"/>
              </a:lnSpc>
              <a:buNone/>
              <a:defRPr sz="1400" b="0">
                <a:solidFill>
                  <a:schemeClr val="bg1"/>
                </a:solidFill>
                <a:effectLst/>
                <a:latin typeface="+mn-lt"/>
              </a:defRPr>
            </a:lvl1pPr>
          </a:lstStyle>
          <a:p>
            <a:pPr lvl="0"/>
            <a:r>
              <a:rPr lang="en-US"/>
              <a:t>Spokesperson’s Name</a:t>
            </a:r>
          </a:p>
        </p:txBody>
      </p:sp>
      <p:sp>
        <p:nvSpPr>
          <p:cNvPr id="7" name="Text Placeholder 6"/>
          <p:cNvSpPr>
            <a:spLocks noGrp="1"/>
          </p:cNvSpPr>
          <p:nvPr>
            <p:ph type="body" sz="quarter" idx="17" hasCustomPrompt="1"/>
          </p:nvPr>
        </p:nvSpPr>
        <p:spPr>
          <a:xfrm>
            <a:off x="6598393" y="3941854"/>
            <a:ext cx="2450592" cy="502920"/>
          </a:xfrm>
        </p:spPr>
        <p:txBody>
          <a:bodyPr wrap="square" anchor="t">
            <a:normAutofit/>
          </a:bodyPr>
          <a:lstStyle>
            <a:lvl1pPr marL="182880" indent="0" algn="l">
              <a:lnSpc>
                <a:spcPct val="85000"/>
              </a:lnSpc>
              <a:buNone/>
              <a:defRPr sz="1200">
                <a:solidFill>
                  <a:schemeClr val="bg1">
                    <a:lumMod val="85000"/>
                  </a:schemeClr>
                </a:solidFill>
                <a:effectLst/>
              </a:defRPr>
            </a:lvl1pPr>
          </a:lstStyle>
          <a:p>
            <a:pPr lvl="0"/>
            <a:r>
              <a:rPr lang="en-US"/>
              <a:t>Spokesperson’s Job Title</a:t>
            </a:r>
          </a:p>
        </p:txBody>
      </p:sp>
      <p:sp>
        <p:nvSpPr>
          <p:cNvPr id="3" name="Slide Number Placeholder 8"/>
          <p:cNvSpPr>
            <a:spLocks noGrp="1"/>
          </p:cNvSpPr>
          <p:nvPr>
            <p:ph type="sldNum" sz="quarter" idx="18"/>
          </p:nvPr>
        </p:nvSpPr>
        <p:spPr>
          <a:xfrm>
            <a:off x="0" y="4912668"/>
            <a:ext cx="914400" cy="230832"/>
          </a:xfrm>
        </p:spPr>
        <p:txBody>
          <a:bodyPr/>
          <a:lstStyle>
            <a:lvl1pPr algn="l">
              <a:defRPr/>
            </a:lvl1pPr>
          </a:lstStyle>
          <a:p>
            <a:fld id="{4976208B-6111-490B-8CEC-FFB249DB2100}" type="slidenum">
              <a:rPr lang="en-US" smtClean="0"/>
              <a:pPr/>
              <a:t>‹#›</a:t>
            </a:fld>
            <a:endParaRPr lang="en-US"/>
          </a:p>
        </p:txBody>
      </p:sp>
      <p:grpSp>
        <p:nvGrpSpPr>
          <p:cNvPr id="23" name="Group 22"/>
          <p:cNvGrpSpPr/>
          <p:nvPr userDrawn="1"/>
        </p:nvGrpSpPr>
        <p:grpSpPr>
          <a:xfrm>
            <a:off x="8427835" y="4765184"/>
            <a:ext cx="526892" cy="220528"/>
            <a:chOff x="6145213" y="4384676"/>
            <a:chExt cx="1582738" cy="649287"/>
          </a:xfrm>
          <a:solidFill>
            <a:schemeClr val="bg1"/>
          </a:solidFill>
        </p:grpSpPr>
        <p:sp>
          <p:nvSpPr>
            <p:cNvPr id="24"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8" name="Text Placeholder 7"/>
          <p:cNvSpPr>
            <a:spLocks noGrp="1"/>
          </p:cNvSpPr>
          <p:nvPr>
            <p:ph type="body" sz="quarter" idx="19" hasCustomPrompt="1"/>
          </p:nvPr>
        </p:nvSpPr>
        <p:spPr>
          <a:xfrm>
            <a:off x="6507280" y="4735984"/>
            <a:ext cx="1484986" cy="292100"/>
          </a:xfrm>
        </p:spPr>
        <p:txBody>
          <a:bodyPr anchor="ctr" anchorCtr="0">
            <a:noAutofit/>
          </a:bodyPr>
          <a:lstStyle>
            <a:lvl1pPr marL="0" indent="0">
              <a:buNone/>
              <a:defRPr sz="1200" baseline="0">
                <a:solidFill>
                  <a:schemeClr val="bg1"/>
                </a:solidFill>
                <a:latin typeface="+mn-lt"/>
              </a:defRPr>
            </a:lvl1pPr>
          </a:lstStyle>
          <a:p>
            <a:pPr lvl="0"/>
            <a:r>
              <a:rPr lang="en-US"/>
              <a:t>Partner Name</a:t>
            </a:r>
          </a:p>
        </p:txBody>
      </p:sp>
      <p:sp>
        <p:nvSpPr>
          <p:cNvPr id="10" name="Text Placeholder 9"/>
          <p:cNvSpPr>
            <a:spLocks noGrp="1"/>
          </p:cNvSpPr>
          <p:nvPr>
            <p:ph type="body" sz="quarter" idx="20" hasCustomPrompt="1"/>
          </p:nvPr>
        </p:nvSpPr>
        <p:spPr>
          <a:xfrm>
            <a:off x="1" y="4728518"/>
            <a:ext cx="6510268" cy="184150"/>
          </a:xfrm>
        </p:spPr>
        <p:txBody>
          <a:bodyPr>
            <a:noAutofit/>
          </a:bodyPr>
          <a:lstStyle>
            <a:lvl1pPr marL="0" indent="0" algn="ctr">
              <a:buNone/>
              <a:defRPr sz="1200" baseline="0"/>
            </a:lvl1pPr>
            <a:lvl2pPr marL="182880" indent="0">
              <a:buNone/>
              <a:defRPr/>
            </a:lvl2pPr>
            <a:lvl3pPr marL="365760" indent="0">
              <a:buNone/>
              <a:defRPr/>
            </a:lvl3pPr>
            <a:lvl4pPr marL="548640" indent="0">
              <a:buNone/>
              <a:defRPr/>
            </a:lvl4pPr>
            <a:lvl5pPr marL="731520" indent="0">
              <a:buNone/>
              <a:defRPr/>
            </a:lvl5pPr>
          </a:lstStyle>
          <a:p>
            <a:pPr lvl="0"/>
            <a:r>
              <a:rPr lang="en-US"/>
              <a:t>Click to add URL to online story</a:t>
            </a:r>
          </a:p>
        </p:txBody>
      </p:sp>
      <p:grpSp>
        <p:nvGrpSpPr>
          <p:cNvPr id="19" name="Group 18"/>
          <p:cNvGrpSpPr>
            <a:grpSpLocks noChangeAspect="1"/>
          </p:cNvGrpSpPr>
          <p:nvPr userDrawn="1"/>
        </p:nvGrpSpPr>
        <p:grpSpPr>
          <a:xfrm>
            <a:off x="7966654" y="140452"/>
            <a:ext cx="914400" cy="636169"/>
            <a:chOff x="3100388" y="1555751"/>
            <a:chExt cx="2932113" cy="2039938"/>
          </a:xfrm>
          <a:solidFill>
            <a:schemeClr val="bg1"/>
          </a:solidFill>
        </p:grpSpPr>
        <p:grpSp>
          <p:nvGrpSpPr>
            <p:cNvPr id="20" name="Group 19"/>
            <p:cNvGrpSpPr/>
            <p:nvPr userDrawn="1"/>
          </p:nvGrpSpPr>
          <p:grpSpPr>
            <a:xfrm>
              <a:off x="3100388" y="2832101"/>
              <a:ext cx="2932113" cy="763588"/>
              <a:chOff x="3100388" y="2832101"/>
              <a:chExt cx="2932113" cy="763588"/>
            </a:xfrm>
            <a:grpFill/>
          </p:grpSpPr>
          <p:sp>
            <p:nvSpPr>
              <p:cNvPr id="33" name="Freeform 19"/>
              <p:cNvSpPr>
                <a:spLocks/>
              </p:cNvSpPr>
              <p:nvPr userDrawn="1"/>
            </p:nvSpPr>
            <p:spPr bwMode="auto">
              <a:xfrm>
                <a:off x="3100388" y="2832101"/>
                <a:ext cx="339725" cy="588963"/>
              </a:xfrm>
              <a:custGeom>
                <a:avLst/>
                <a:gdLst>
                  <a:gd name="T0" fmla="*/ 269 w 428"/>
                  <a:gd name="T1" fmla="*/ 2 h 741"/>
                  <a:gd name="T2" fmla="*/ 337 w 428"/>
                  <a:gd name="T3" fmla="*/ 21 h 741"/>
                  <a:gd name="T4" fmla="*/ 393 w 428"/>
                  <a:gd name="T5" fmla="*/ 57 h 741"/>
                  <a:gd name="T6" fmla="*/ 387 w 428"/>
                  <a:gd name="T7" fmla="*/ 105 h 741"/>
                  <a:gd name="T8" fmla="*/ 346 w 428"/>
                  <a:gd name="T9" fmla="*/ 66 h 741"/>
                  <a:gd name="T10" fmla="*/ 292 w 428"/>
                  <a:gd name="T11" fmla="*/ 42 h 741"/>
                  <a:gd name="T12" fmla="*/ 229 w 428"/>
                  <a:gd name="T13" fmla="*/ 33 h 741"/>
                  <a:gd name="T14" fmla="*/ 176 w 428"/>
                  <a:gd name="T15" fmla="*/ 38 h 741"/>
                  <a:gd name="T16" fmla="*/ 128 w 428"/>
                  <a:gd name="T17" fmla="*/ 57 h 741"/>
                  <a:gd name="T18" fmla="*/ 87 w 428"/>
                  <a:gd name="T19" fmla="*/ 88 h 741"/>
                  <a:gd name="T20" fmla="*/ 58 w 428"/>
                  <a:gd name="T21" fmla="*/ 131 h 741"/>
                  <a:gd name="T22" fmla="*/ 48 w 428"/>
                  <a:gd name="T23" fmla="*/ 186 h 741"/>
                  <a:gd name="T24" fmla="*/ 57 w 428"/>
                  <a:gd name="T25" fmla="*/ 238 h 741"/>
                  <a:gd name="T26" fmla="*/ 82 w 428"/>
                  <a:gd name="T27" fmla="*/ 278 h 741"/>
                  <a:gd name="T28" fmla="*/ 118 w 428"/>
                  <a:gd name="T29" fmla="*/ 307 h 741"/>
                  <a:gd name="T30" fmla="*/ 163 w 428"/>
                  <a:gd name="T31" fmla="*/ 330 h 741"/>
                  <a:gd name="T32" fmla="*/ 212 w 428"/>
                  <a:gd name="T33" fmla="*/ 349 h 741"/>
                  <a:gd name="T34" fmla="*/ 264 w 428"/>
                  <a:gd name="T35" fmla="*/ 368 h 741"/>
                  <a:gd name="T36" fmla="*/ 315 w 428"/>
                  <a:gd name="T37" fmla="*/ 389 h 741"/>
                  <a:gd name="T38" fmla="*/ 358 w 428"/>
                  <a:gd name="T39" fmla="*/ 413 h 741"/>
                  <a:gd name="T40" fmla="*/ 396 w 428"/>
                  <a:gd name="T41" fmla="*/ 446 h 741"/>
                  <a:gd name="T42" fmla="*/ 419 w 428"/>
                  <a:gd name="T43" fmla="*/ 491 h 741"/>
                  <a:gd name="T44" fmla="*/ 428 w 428"/>
                  <a:gd name="T45" fmla="*/ 549 h 741"/>
                  <a:gd name="T46" fmla="*/ 418 w 428"/>
                  <a:gd name="T47" fmla="*/ 612 h 741"/>
                  <a:gd name="T48" fmla="*/ 391 w 428"/>
                  <a:gd name="T49" fmla="*/ 662 h 741"/>
                  <a:gd name="T50" fmla="*/ 351 w 428"/>
                  <a:gd name="T51" fmla="*/ 701 h 741"/>
                  <a:gd name="T52" fmla="*/ 299 w 428"/>
                  <a:gd name="T53" fmla="*/ 727 h 741"/>
                  <a:gd name="T54" fmla="*/ 240 w 428"/>
                  <a:gd name="T55" fmla="*/ 740 h 741"/>
                  <a:gd name="T56" fmla="*/ 169 w 428"/>
                  <a:gd name="T57" fmla="*/ 739 h 741"/>
                  <a:gd name="T58" fmla="*/ 91 w 428"/>
                  <a:gd name="T59" fmla="*/ 719 h 741"/>
                  <a:gd name="T60" fmla="*/ 27 w 428"/>
                  <a:gd name="T61" fmla="*/ 678 h 741"/>
                  <a:gd name="T62" fmla="*/ 25 w 428"/>
                  <a:gd name="T63" fmla="*/ 626 h 741"/>
                  <a:gd name="T64" fmla="*/ 80 w 428"/>
                  <a:gd name="T65" fmla="*/ 670 h 741"/>
                  <a:gd name="T66" fmla="*/ 142 w 428"/>
                  <a:gd name="T67" fmla="*/ 698 h 741"/>
                  <a:gd name="T68" fmla="*/ 210 w 428"/>
                  <a:gd name="T69" fmla="*/ 707 h 741"/>
                  <a:gd name="T70" fmla="*/ 265 w 428"/>
                  <a:gd name="T71" fmla="*/ 701 h 741"/>
                  <a:gd name="T72" fmla="*/ 313 w 428"/>
                  <a:gd name="T73" fmla="*/ 681 h 741"/>
                  <a:gd name="T74" fmla="*/ 354 w 428"/>
                  <a:gd name="T75" fmla="*/ 650 h 741"/>
                  <a:gd name="T76" fmla="*/ 381 w 428"/>
                  <a:gd name="T77" fmla="*/ 606 h 741"/>
                  <a:gd name="T78" fmla="*/ 391 w 428"/>
                  <a:gd name="T79" fmla="*/ 551 h 741"/>
                  <a:gd name="T80" fmla="*/ 382 w 428"/>
                  <a:gd name="T81" fmla="*/ 499 h 741"/>
                  <a:gd name="T82" fmla="*/ 357 w 428"/>
                  <a:gd name="T83" fmla="*/ 460 h 741"/>
                  <a:gd name="T84" fmla="*/ 321 w 428"/>
                  <a:gd name="T85" fmla="*/ 430 h 741"/>
                  <a:gd name="T86" fmla="*/ 276 w 428"/>
                  <a:gd name="T87" fmla="*/ 408 h 741"/>
                  <a:gd name="T88" fmla="*/ 227 w 428"/>
                  <a:gd name="T89" fmla="*/ 389 h 741"/>
                  <a:gd name="T90" fmla="*/ 175 w 428"/>
                  <a:gd name="T91" fmla="*/ 371 h 741"/>
                  <a:gd name="T92" fmla="*/ 126 w 428"/>
                  <a:gd name="T93" fmla="*/ 349 h 741"/>
                  <a:gd name="T94" fmla="*/ 81 w 428"/>
                  <a:gd name="T95" fmla="*/ 324 h 741"/>
                  <a:gd name="T96" fmla="*/ 45 w 428"/>
                  <a:gd name="T97" fmla="*/ 291 h 741"/>
                  <a:gd name="T98" fmla="*/ 20 w 428"/>
                  <a:gd name="T99" fmla="*/ 245 h 741"/>
                  <a:gd name="T100" fmla="*/ 12 w 428"/>
                  <a:gd name="T101" fmla="*/ 187 h 741"/>
                  <a:gd name="T102" fmla="*/ 21 w 428"/>
                  <a:gd name="T103" fmla="*/ 125 h 741"/>
                  <a:gd name="T104" fmla="*/ 49 w 428"/>
                  <a:gd name="T105" fmla="*/ 76 h 741"/>
                  <a:gd name="T106" fmla="*/ 90 w 428"/>
                  <a:gd name="T107" fmla="*/ 39 h 741"/>
                  <a:gd name="T108" fmla="*/ 142 w 428"/>
                  <a:gd name="T109" fmla="*/ 14 h 741"/>
                  <a:gd name="T110" fmla="*/ 200 w 428"/>
                  <a:gd name="T111" fmla="*/ 1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28" h="741">
                    <a:moveTo>
                      <a:pt x="230" y="0"/>
                    </a:moveTo>
                    <a:lnTo>
                      <a:pt x="269" y="2"/>
                    </a:lnTo>
                    <a:lnTo>
                      <a:pt x="305" y="10"/>
                    </a:lnTo>
                    <a:lnTo>
                      <a:pt x="337" y="21"/>
                    </a:lnTo>
                    <a:lnTo>
                      <a:pt x="366" y="37"/>
                    </a:lnTo>
                    <a:lnTo>
                      <a:pt x="393" y="57"/>
                    </a:lnTo>
                    <a:lnTo>
                      <a:pt x="415" y="80"/>
                    </a:lnTo>
                    <a:lnTo>
                      <a:pt x="387" y="105"/>
                    </a:lnTo>
                    <a:lnTo>
                      <a:pt x="367" y="83"/>
                    </a:lnTo>
                    <a:lnTo>
                      <a:pt x="346" y="66"/>
                    </a:lnTo>
                    <a:lnTo>
                      <a:pt x="320" y="52"/>
                    </a:lnTo>
                    <a:lnTo>
                      <a:pt x="292" y="42"/>
                    </a:lnTo>
                    <a:lnTo>
                      <a:pt x="262" y="35"/>
                    </a:lnTo>
                    <a:lnTo>
                      <a:pt x="229" y="33"/>
                    </a:lnTo>
                    <a:lnTo>
                      <a:pt x="202" y="34"/>
                    </a:lnTo>
                    <a:lnTo>
                      <a:pt x="176" y="38"/>
                    </a:lnTo>
                    <a:lnTo>
                      <a:pt x="152" y="46"/>
                    </a:lnTo>
                    <a:lnTo>
                      <a:pt x="128" y="57"/>
                    </a:lnTo>
                    <a:lnTo>
                      <a:pt x="106" y="71"/>
                    </a:lnTo>
                    <a:lnTo>
                      <a:pt x="87" y="88"/>
                    </a:lnTo>
                    <a:lnTo>
                      <a:pt x="71" y="107"/>
                    </a:lnTo>
                    <a:lnTo>
                      <a:pt x="58" y="131"/>
                    </a:lnTo>
                    <a:lnTo>
                      <a:pt x="52" y="156"/>
                    </a:lnTo>
                    <a:lnTo>
                      <a:pt x="48" y="186"/>
                    </a:lnTo>
                    <a:lnTo>
                      <a:pt x="51" y="214"/>
                    </a:lnTo>
                    <a:lnTo>
                      <a:pt x="57" y="238"/>
                    </a:lnTo>
                    <a:lnTo>
                      <a:pt x="67" y="259"/>
                    </a:lnTo>
                    <a:lnTo>
                      <a:pt x="82" y="278"/>
                    </a:lnTo>
                    <a:lnTo>
                      <a:pt x="99" y="294"/>
                    </a:lnTo>
                    <a:lnTo>
                      <a:pt x="118" y="307"/>
                    </a:lnTo>
                    <a:lnTo>
                      <a:pt x="139" y="320"/>
                    </a:lnTo>
                    <a:lnTo>
                      <a:pt x="163" y="330"/>
                    </a:lnTo>
                    <a:lnTo>
                      <a:pt x="188" y="340"/>
                    </a:lnTo>
                    <a:lnTo>
                      <a:pt x="212" y="349"/>
                    </a:lnTo>
                    <a:lnTo>
                      <a:pt x="238" y="358"/>
                    </a:lnTo>
                    <a:lnTo>
                      <a:pt x="264" y="368"/>
                    </a:lnTo>
                    <a:lnTo>
                      <a:pt x="290" y="377"/>
                    </a:lnTo>
                    <a:lnTo>
                      <a:pt x="315" y="389"/>
                    </a:lnTo>
                    <a:lnTo>
                      <a:pt x="337" y="400"/>
                    </a:lnTo>
                    <a:lnTo>
                      <a:pt x="358" y="413"/>
                    </a:lnTo>
                    <a:lnTo>
                      <a:pt x="379" y="429"/>
                    </a:lnTo>
                    <a:lnTo>
                      <a:pt x="396" y="446"/>
                    </a:lnTo>
                    <a:lnTo>
                      <a:pt x="409" y="467"/>
                    </a:lnTo>
                    <a:lnTo>
                      <a:pt x="419" y="491"/>
                    </a:lnTo>
                    <a:lnTo>
                      <a:pt x="426" y="518"/>
                    </a:lnTo>
                    <a:lnTo>
                      <a:pt x="428" y="549"/>
                    </a:lnTo>
                    <a:lnTo>
                      <a:pt x="426" y="581"/>
                    </a:lnTo>
                    <a:lnTo>
                      <a:pt x="418" y="612"/>
                    </a:lnTo>
                    <a:lnTo>
                      <a:pt x="407" y="639"/>
                    </a:lnTo>
                    <a:lnTo>
                      <a:pt x="391" y="662"/>
                    </a:lnTo>
                    <a:lnTo>
                      <a:pt x="373" y="684"/>
                    </a:lnTo>
                    <a:lnTo>
                      <a:pt x="351" y="701"/>
                    </a:lnTo>
                    <a:lnTo>
                      <a:pt x="326" y="715"/>
                    </a:lnTo>
                    <a:lnTo>
                      <a:pt x="299" y="727"/>
                    </a:lnTo>
                    <a:lnTo>
                      <a:pt x="271" y="734"/>
                    </a:lnTo>
                    <a:lnTo>
                      <a:pt x="240" y="740"/>
                    </a:lnTo>
                    <a:lnTo>
                      <a:pt x="210" y="741"/>
                    </a:lnTo>
                    <a:lnTo>
                      <a:pt x="169" y="739"/>
                    </a:lnTo>
                    <a:lnTo>
                      <a:pt x="128" y="731"/>
                    </a:lnTo>
                    <a:lnTo>
                      <a:pt x="91" y="719"/>
                    </a:lnTo>
                    <a:lnTo>
                      <a:pt x="57" y="701"/>
                    </a:lnTo>
                    <a:lnTo>
                      <a:pt x="27" y="678"/>
                    </a:lnTo>
                    <a:lnTo>
                      <a:pt x="0" y="651"/>
                    </a:lnTo>
                    <a:lnTo>
                      <a:pt x="25" y="626"/>
                    </a:lnTo>
                    <a:lnTo>
                      <a:pt x="51" y="650"/>
                    </a:lnTo>
                    <a:lnTo>
                      <a:pt x="80" y="670"/>
                    </a:lnTo>
                    <a:lnTo>
                      <a:pt x="109" y="687"/>
                    </a:lnTo>
                    <a:lnTo>
                      <a:pt x="142" y="698"/>
                    </a:lnTo>
                    <a:lnTo>
                      <a:pt x="175" y="705"/>
                    </a:lnTo>
                    <a:lnTo>
                      <a:pt x="210" y="707"/>
                    </a:lnTo>
                    <a:lnTo>
                      <a:pt x="238" y="706"/>
                    </a:lnTo>
                    <a:lnTo>
                      <a:pt x="265" y="701"/>
                    </a:lnTo>
                    <a:lnTo>
                      <a:pt x="290" y="693"/>
                    </a:lnTo>
                    <a:lnTo>
                      <a:pt x="313" y="681"/>
                    </a:lnTo>
                    <a:lnTo>
                      <a:pt x="335" y="667"/>
                    </a:lnTo>
                    <a:lnTo>
                      <a:pt x="354" y="650"/>
                    </a:lnTo>
                    <a:lnTo>
                      <a:pt x="370" y="630"/>
                    </a:lnTo>
                    <a:lnTo>
                      <a:pt x="381" y="606"/>
                    </a:lnTo>
                    <a:lnTo>
                      <a:pt x="388" y="580"/>
                    </a:lnTo>
                    <a:lnTo>
                      <a:pt x="391" y="551"/>
                    </a:lnTo>
                    <a:lnTo>
                      <a:pt x="389" y="523"/>
                    </a:lnTo>
                    <a:lnTo>
                      <a:pt x="382" y="499"/>
                    </a:lnTo>
                    <a:lnTo>
                      <a:pt x="372" y="478"/>
                    </a:lnTo>
                    <a:lnTo>
                      <a:pt x="357" y="460"/>
                    </a:lnTo>
                    <a:lnTo>
                      <a:pt x="340" y="444"/>
                    </a:lnTo>
                    <a:lnTo>
                      <a:pt x="321" y="430"/>
                    </a:lnTo>
                    <a:lnTo>
                      <a:pt x="300" y="419"/>
                    </a:lnTo>
                    <a:lnTo>
                      <a:pt x="276" y="408"/>
                    </a:lnTo>
                    <a:lnTo>
                      <a:pt x="253" y="398"/>
                    </a:lnTo>
                    <a:lnTo>
                      <a:pt x="227" y="389"/>
                    </a:lnTo>
                    <a:lnTo>
                      <a:pt x="201" y="380"/>
                    </a:lnTo>
                    <a:lnTo>
                      <a:pt x="175" y="371"/>
                    </a:lnTo>
                    <a:lnTo>
                      <a:pt x="151" y="360"/>
                    </a:lnTo>
                    <a:lnTo>
                      <a:pt x="126" y="349"/>
                    </a:lnTo>
                    <a:lnTo>
                      <a:pt x="102" y="338"/>
                    </a:lnTo>
                    <a:lnTo>
                      <a:pt x="81" y="324"/>
                    </a:lnTo>
                    <a:lnTo>
                      <a:pt x="62" y="309"/>
                    </a:lnTo>
                    <a:lnTo>
                      <a:pt x="45" y="291"/>
                    </a:lnTo>
                    <a:lnTo>
                      <a:pt x="31" y="269"/>
                    </a:lnTo>
                    <a:lnTo>
                      <a:pt x="20" y="245"/>
                    </a:lnTo>
                    <a:lnTo>
                      <a:pt x="15" y="218"/>
                    </a:lnTo>
                    <a:lnTo>
                      <a:pt x="12" y="187"/>
                    </a:lnTo>
                    <a:lnTo>
                      <a:pt x="15" y="154"/>
                    </a:lnTo>
                    <a:lnTo>
                      <a:pt x="21" y="125"/>
                    </a:lnTo>
                    <a:lnTo>
                      <a:pt x="34" y="99"/>
                    </a:lnTo>
                    <a:lnTo>
                      <a:pt x="49" y="76"/>
                    </a:lnTo>
                    <a:lnTo>
                      <a:pt x="69" y="56"/>
                    </a:lnTo>
                    <a:lnTo>
                      <a:pt x="90" y="39"/>
                    </a:lnTo>
                    <a:lnTo>
                      <a:pt x="115" y="25"/>
                    </a:lnTo>
                    <a:lnTo>
                      <a:pt x="142" y="14"/>
                    </a:lnTo>
                    <a:lnTo>
                      <a:pt x="170" y="7"/>
                    </a:lnTo>
                    <a:lnTo>
                      <a:pt x="200" y="1"/>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20"/>
              <p:cNvSpPr>
                <a:spLocks noEditPoints="1"/>
              </p:cNvSpPr>
              <p:nvPr userDrawn="1"/>
            </p:nvSpPr>
            <p:spPr bwMode="auto">
              <a:xfrm>
                <a:off x="3492501" y="2847976"/>
                <a:ext cx="506413" cy="557213"/>
              </a:xfrm>
              <a:custGeom>
                <a:avLst/>
                <a:gdLst>
                  <a:gd name="T0" fmla="*/ 323 w 640"/>
                  <a:gd name="T1" fmla="*/ 34 h 703"/>
                  <a:gd name="T2" fmla="*/ 137 w 640"/>
                  <a:gd name="T3" fmla="*/ 474 h 703"/>
                  <a:gd name="T4" fmla="*/ 505 w 640"/>
                  <a:gd name="T5" fmla="*/ 474 h 703"/>
                  <a:gd name="T6" fmla="*/ 323 w 640"/>
                  <a:gd name="T7" fmla="*/ 34 h 703"/>
                  <a:gd name="T8" fmla="*/ 304 w 640"/>
                  <a:gd name="T9" fmla="*/ 0 h 703"/>
                  <a:gd name="T10" fmla="*/ 344 w 640"/>
                  <a:gd name="T11" fmla="*/ 0 h 703"/>
                  <a:gd name="T12" fmla="*/ 640 w 640"/>
                  <a:gd name="T13" fmla="*/ 703 h 703"/>
                  <a:gd name="T14" fmla="*/ 599 w 640"/>
                  <a:gd name="T15" fmla="*/ 703 h 703"/>
                  <a:gd name="T16" fmla="*/ 518 w 640"/>
                  <a:gd name="T17" fmla="*/ 507 h 703"/>
                  <a:gd name="T18" fmla="*/ 124 w 640"/>
                  <a:gd name="T19" fmla="*/ 507 h 703"/>
                  <a:gd name="T20" fmla="*/ 41 w 640"/>
                  <a:gd name="T21" fmla="*/ 703 h 703"/>
                  <a:gd name="T22" fmla="*/ 0 w 640"/>
                  <a:gd name="T23" fmla="*/ 703 h 703"/>
                  <a:gd name="T24" fmla="*/ 304 w 640"/>
                  <a:gd name="T25" fmla="*/ 0 h 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0" h="703">
                    <a:moveTo>
                      <a:pt x="323" y="34"/>
                    </a:moveTo>
                    <a:lnTo>
                      <a:pt x="137" y="474"/>
                    </a:lnTo>
                    <a:lnTo>
                      <a:pt x="505" y="474"/>
                    </a:lnTo>
                    <a:lnTo>
                      <a:pt x="323" y="34"/>
                    </a:lnTo>
                    <a:close/>
                    <a:moveTo>
                      <a:pt x="304" y="0"/>
                    </a:moveTo>
                    <a:lnTo>
                      <a:pt x="344" y="0"/>
                    </a:lnTo>
                    <a:lnTo>
                      <a:pt x="640" y="703"/>
                    </a:lnTo>
                    <a:lnTo>
                      <a:pt x="599" y="703"/>
                    </a:lnTo>
                    <a:lnTo>
                      <a:pt x="518" y="507"/>
                    </a:lnTo>
                    <a:lnTo>
                      <a:pt x="124" y="507"/>
                    </a:lnTo>
                    <a:lnTo>
                      <a:pt x="41" y="703"/>
                    </a:lnTo>
                    <a:lnTo>
                      <a:pt x="0" y="703"/>
                    </a:lnTo>
                    <a:lnTo>
                      <a:pt x="30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21"/>
              <p:cNvSpPr>
                <a:spLocks/>
              </p:cNvSpPr>
              <p:nvPr userDrawn="1"/>
            </p:nvSpPr>
            <p:spPr bwMode="auto">
              <a:xfrm>
                <a:off x="4048126" y="2832101"/>
                <a:ext cx="339725" cy="588963"/>
              </a:xfrm>
              <a:custGeom>
                <a:avLst/>
                <a:gdLst>
                  <a:gd name="T0" fmla="*/ 269 w 429"/>
                  <a:gd name="T1" fmla="*/ 2 h 741"/>
                  <a:gd name="T2" fmla="*/ 338 w 429"/>
                  <a:gd name="T3" fmla="*/ 21 h 741"/>
                  <a:gd name="T4" fmla="*/ 394 w 429"/>
                  <a:gd name="T5" fmla="*/ 57 h 741"/>
                  <a:gd name="T6" fmla="*/ 387 w 429"/>
                  <a:gd name="T7" fmla="*/ 105 h 741"/>
                  <a:gd name="T8" fmla="*/ 347 w 429"/>
                  <a:gd name="T9" fmla="*/ 66 h 741"/>
                  <a:gd name="T10" fmla="*/ 293 w 429"/>
                  <a:gd name="T11" fmla="*/ 42 h 741"/>
                  <a:gd name="T12" fmla="*/ 230 w 429"/>
                  <a:gd name="T13" fmla="*/ 33 h 741"/>
                  <a:gd name="T14" fmla="*/ 177 w 429"/>
                  <a:gd name="T15" fmla="*/ 38 h 741"/>
                  <a:gd name="T16" fmla="*/ 129 w 429"/>
                  <a:gd name="T17" fmla="*/ 57 h 741"/>
                  <a:gd name="T18" fmla="*/ 87 w 429"/>
                  <a:gd name="T19" fmla="*/ 88 h 741"/>
                  <a:gd name="T20" fmla="*/ 60 w 429"/>
                  <a:gd name="T21" fmla="*/ 131 h 741"/>
                  <a:gd name="T22" fmla="*/ 49 w 429"/>
                  <a:gd name="T23" fmla="*/ 186 h 741"/>
                  <a:gd name="T24" fmla="*/ 58 w 429"/>
                  <a:gd name="T25" fmla="*/ 238 h 741"/>
                  <a:gd name="T26" fmla="*/ 82 w 429"/>
                  <a:gd name="T27" fmla="*/ 278 h 741"/>
                  <a:gd name="T28" fmla="*/ 118 w 429"/>
                  <a:gd name="T29" fmla="*/ 307 h 741"/>
                  <a:gd name="T30" fmla="*/ 163 w 429"/>
                  <a:gd name="T31" fmla="*/ 330 h 741"/>
                  <a:gd name="T32" fmla="*/ 213 w 429"/>
                  <a:gd name="T33" fmla="*/ 349 h 741"/>
                  <a:gd name="T34" fmla="*/ 264 w 429"/>
                  <a:gd name="T35" fmla="*/ 368 h 741"/>
                  <a:gd name="T36" fmla="*/ 315 w 429"/>
                  <a:gd name="T37" fmla="*/ 389 h 741"/>
                  <a:gd name="T38" fmla="*/ 359 w 429"/>
                  <a:gd name="T39" fmla="*/ 413 h 741"/>
                  <a:gd name="T40" fmla="*/ 396 w 429"/>
                  <a:gd name="T41" fmla="*/ 446 h 741"/>
                  <a:gd name="T42" fmla="*/ 420 w 429"/>
                  <a:gd name="T43" fmla="*/ 491 h 741"/>
                  <a:gd name="T44" fmla="*/ 429 w 429"/>
                  <a:gd name="T45" fmla="*/ 549 h 741"/>
                  <a:gd name="T46" fmla="*/ 418 w 429"/>
                  <a:gd name="T47" fmla="*/ 612 h 741"/>
                  <a:gd name="T48" fmla="*/ 391 w 429"/>
                  <a:gd name="T49" fmla="*/ 662 h 741"/>
                  <a:gd name="T50" fmla="*/ 351 w 429"/>
                  <a:gd name="T51" fmla="*/ 701 h 741"/>
                  <a:gd name="T52" fmla="*/ 299 w 429"/>
                  <a:gd name="T53" fmla="*/ 727 h 741"/>
                  <a:gd name="T54" fmla="*/ 241 w 429"/>
                  <a:gd name="T55" fmla="*/ 740 h 741"/>
                  <a:gd name="T56" fmla="*/ 169 w 429"/>
                  <a:gd name="T57" fmla="*/ 739 h 741"/>
                  <a:gd name="T58" fmla="*/ 91 w 429"/>
                  <a:gd name="T59" fmla="*/ 719 h 741"/>
                  <a:gd name="T60" fmla="*/ 27 w 429"/>
                  <a:gd name="T61" fmla="*/ 678 h 741"/>
                  <a:gd name="T62" fmla="*/ 25 w 429"/>
                  <a:gd name="T63" fmla="*/ 626 h 741"/>
                  <a:gd name="T64" fmla="*/ 80 w 429"/>
                  <a:gd name="T65" fmla="*/ 670 h 741"/>
                  <a:gd name="T66" fmla="*/ 142 w 429"/>
                  <a:gd name="T67" fmla="*/ 698 h 741"/>
                  <a:gd name="T68" fmla="*/ 211 w 429"/>
                  <a:gd name="T69" fmla="*/ 707 h 741"/>
                  <a:gd name="T70" fmla="*/ 266 w 429"/>
                  <a:gd name="T71" fmla="*/ 701 h 741"/>
                  <a:gd name="T72" fmla="*/ 314 w 429"/>
                  <a:gd name="T73" fmla="*/ 681 h 741"/>
                  <a:gd name="T74" fmla="*/ 354 w 429"/>
                  <a:gd name="T75" fmla="*/ 650 h 741"/>
                  <a:gd name="T76" fmla="*/ 381 w 429"/>
                  <a:gd name="T77" fmla="*/ 606 h 741"/>
                  <a:gd name="T78" fmla="*/ 391 w 429"/>
                  <a:gd name="T79" fmla="*/ 551 h 741"/>
                  <a:gd name="T80" fmla="*/ 382 w 429"/>
                  <a:gd name="T81" fmla="*/ 499 h 741"/>
                  <a:gd name="T82" fmla="*/ 358 w 429"/>
                  <a:gd name="T83" fmla="*/ 460 h 741"/>
                  <a:gd name="T84" fmla="*/ 322 w 429"/>
                  <a:gd name="T85" fmla="*/ 430 h 741"/>
                  <a:gd name="T86" fmla="*/ 277 w 429"/>
                  <a:gd name="T87" fmla="*/ 408 h 741"/>
                  <a:gd name="T88" fmla="*/ 227 w 429"/>
                  <a:gd name="T89" fmla="*/ 389 h 741"/>
                  <a:gd name="T90" fmla="*/ 176 w 429"/>
                  <a:gd name="T91" fmla="*/ 371 h 741"/>
                  <a:gd name="T92" fmla="*/ 126 w 429"/>
                  <a:gd name="T93" fmla="*/ 349 h 741"/>
                  <a:gd name="T94" fmla="*/ 81 w 429"/>
                  <a:gd name="T95" fmla="*/ 324 h 741"/>
                  <a:gd name="T96" fmla="*/ 45 w 429"/>
                  <a:gd name="T97" fmla="*/ 291 h 741"/>
                  <a:gd name="T98" fmla="*/ 21 w 429"/>
                  <a:gd name="T99" fmla="*/ 245 h 741"/>
                  <a:gd name="T100" fmla="*/ 13 w 429"/>
                  <a:gd name="T101" fmla="*/ 187 h 741"/>
                  <a:gd name="T102" fmla="*/ 22 w 429"/>
                  <a:gd name="T103" fmla="*/ 125 h 741"/>
                  <a:gd name="T104" fmla="*/ 50 w 429"/>
                  <a:gd name="T105" fmla="*/ 76 h 741"/>
                  <a:gd name="T106" fmla="*/ 90 w 429"/>
                  <a:gd name="T107" fmla="*/ 39 h 741"/>
                  <a:gd name="T108" fmla="*/ 142 w 429"/>
                  <a:gd name="T109" fmla="*/ 14 h 741"/>
                  <a:gd name="T110" fmla="*/ 200 w 429"/>
                  <a:gd name="T111" fmla="*/ 1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29" h="741">
                    <a:moveTo>
                      <a:pt x="231" y="0"/>
                    </a:moveTo>
                    <a:lnTo>
                      <a:pt x="269" y="2"/>
                    </a:lnTo>
                    <a:lnTo>
                      <a:pt x="305" y="10"/>
                    </a:lnTo>
                    <a:lnTo>
                      <a:pt x="338" y="21"/>
                    </a:lnTo>
                    <a:lnTo>
                      <a:pt x="367" y="37"/>
                    </a:lnTo>
                    <a:lnTo>
                      <a:pt x="394" y="57"/>
                    </a:lnTo>
                    <a:lnTo>
                      <a:pt x="415" y="80"/>
                    </a:lnTo>
                    <a:lnTo>
                      <a:pt x="387" y="105"/>
                    </a:lnTo>
                    <a:lnTo>
                      <a:pt x="368" y="83"/>
                    </a:lnTo>
                    <a:lnTo>
                      <a:pt x="347" y="66"/>
                    </a:lnTo>
                    <a:lnTo>
                      <a:pt x="321" y="52"/>
                    </a:lnTo>
                    <a:lnTo>
                      <a:pt x="293" y="42"/>
                    </a:lnTo>
                    <a:lnTo>
                      <a:pt x="262" y="35"/>
                    </a:lnTo>
                    <a:lnTo>
                      <a:pt x="230" y="33"/>
                    </a:lnTo>
                    <a:lnTo>
                      <a:pt x="203" y="34"/>
                    </a:lnTo>
                    <a:lnTo>
                      <a:pt x="177" y="38"/>
                    </a:lnTo>
                    <a:lnTo>
                      <a:pt x="152" y="46"/>
                    </a:lnTo>
                    <a:lnTo>
                      <a:pt x="129" y="57"/>
                    </a:lnTo>
                    <a:lnTo>
                      <a:pt x="106" y="71"/>
                    </a:lnTo>
                    <a:lnTo>
                      <a:pt x="87" y="88"/>
                    </a:lnTo>
                    <a:lnTo>
                      <a:pt x="71" y="107"/>
                    </a:lnTo>
                    <a:lnTo>
                      <a:pt x="60" y="131"/>
                    </a:lnTo>
                    <a:lnTo>
                      <a:pt x="52" y="156"/>
                    </a:lnTo>
                    <a:lnTo>
                      <a:pt x="49" y="186"/>
                    </a:lnTo>
                    <a:lnTo>
                      <a:pt x="51" y="214"/>
                    </a:lnTo>
                    <a:lnTo>
                      <a:pt x="58" y="238"/>
                    </a:lnTo>
                    <a:lnTo>
                      <a:pt x="68" y="259"/>
                    </a:lnTo>
                    <a:lnTo>
                      <a:pt x="82" y="278"/>
                    </a:lnTo>
                    <a:lnTo>
                      <a:pt x="99" y="294"/>
                    </a:lnTo>
                    <a:lnTo>
                      <a:pt x="118" y="307"/>
                    </a:lnTo>
                    <a:lnTo>
                      <a:pt x="140" y="320"/>
                    </a:lnTo>
                    <a:lnTo>
                      <a:pt x="163" y="330"/>
                    </a:lnTo>
                    <a:lnTo>
                      <a:pt x="188" y="340"/>
                    </a:lnTo>
                    <a:lnTo>
                      <a:pt x="213" y="349"/>
                    </a:lnTo>
                    <a:lnTo>
                      <a:pt x="239" y="358"/>
                    </a:lnTo>
                    <a:lnTo>
                      <a:pt x="264" y="368"/>
                    </a:lnTo>
                    <a:lnTo>
                      <a:pt x="290" y="377"/>
                    </a:lnTo>
                    <a:lnTo>
                      <a:pt x="315" y="389"/>
                    </a:lnTo>
                    <a:lnTo>
                      <a:pt x="338" y="400"/>
                    </a:lnTo>
                    <a:lnTo>
                      <a:pt x="359" y="413"/>
                    </a:lnTo>
                    <a:lnTo>
                      <a:pt x="379" y="429"/>
                    </a:lnTo>
                    <a:lnTo>
                      <a:pt x="396" y="446"/>
                    </a:lnTo>
                    <a:lnTo>
                      <a:pt x="409" y="467"/>
                    </a:lnTo>
                    <a:lnTo>
                      <a:pt x="420" y="491"/>
                    </a:lnTo>
                    <a:lnTo>
                      <a:pt x="426" y="518"/>
                    </a:lnTo>
                    <a:lnTo>
                      <a:pt x="429" y="549"/>
                    </a:lnTo>
                    <a:lnTo>
                      <a:pt x="426" y="581"/>
                    </a:lnTo>
                    <a:lnTo>
                      <a:pt x="418" y="612"/>
                    </a:lnTo>
                    <a:lnTo>
                      <a:pt x="407" y="639"/>
                    </a:lnTo>
                    <a:lnTo>
                      <a:pt x="391" y="662"/>
                    </a:lnTo>
                    <a:lnTo>
                      <a:pt x="373" y="684"/>
                    </a:lnTo>
                    <a:lnTo>
                      <a:pt x="351" y="701"/>
                    </a:lnTo>
                    <a:lnTo>
                      <a:pt x="326" y="715"/>
                    </a:lnTo>
                    <a:lnTo>
                      <a:pt x="299" y="727"/>
                    </a:lnTo>
                    <a:lnTo>
                      <a:pt x="271" y="734"/>
                    </a:lnTo>
                    <a:lnTo>
                      <a:pt x="241" y="740"/>
                    </a:lnTo>
                    <a:lnTo>
                      <a:pt x="211" y="741"/>
                    </a:lnTo>
                    <a:lnTo>
                      <a:pt x="169" y="739"/>
                    </a:lnTo>
                    <a:lnTo>
                      <a:pt x="129" y="731"/>
                    </a:lnTo>
                    <a:lnTo>
                      <a:pt x="91" y="719"/>
                    </a:lnTo>
                    <a:lnTo>
                      <a:pt x="58" y="701"/>
                    </a:lnTo>
                    <a:lnTo>
                      <a:pt x="27" y="678"/>
                    </a:lnTo>
                    <a:lnTo>
                      <a:pt x="0" y="651"/>
                    </a:lnTo>
                    <a:lnTo>
                      <a:pt x="25" y="626"/>
                    </a:lnTo>
                    <a:lnTo>
                      <a:pt x="51" y="650"/>
                    </a:lnTo>
                    <a:lnTo>
                      <a:pt x="80" y="670"/>
                    </a:lnTo>
                    <a:lnTo>
                      <a:pt x="109" y="687"/>
                    </a:lnTo>
                    <a:lnTo>
                      <a:pt x="142" y="698"/>
                    </a:lnTo>
                    <a:lnTo>
                      <a:pt x="176" y="705"/>
                    </a:lnTo>
                    <a:lnTo>
                      <a:pt x="211" y="707"/>
                    </a:lnTo>
                    <a:lnTo>
                      <a:pt x="239" y="706"/>
                    </a:lnTo>
                    <a:lnTo>
                      <a:pt x="266" y="701"/>
                    </a:lnTo>
                    <a:lnTo>
                      <a:pt x="290" y="693"/>
                    </a:lnTo>
                    <a:lnTo>
                      <a:pt x="314" y="681"/>
                    </a:lnTo>
                    <a:lnTo>
                      <a:pt x="335" y="667"/>
                    </a:lnTo>
                    <a:lnTo>
                      <a:pt x="354" y="650"/>
                    </a:lnTo>
                    <a:lnTo>
                      <a:pt x="370" y="630"/>
                    </a:lnTo>
                    <a:lnTo>
                      <a:pt x="381" y="606"/>
                    </a:lnTo>
                    <a:lnTo>
                      <a:pt x="388" y="580"/>
                    </a:lnTo>
                    <a:lnTo>
                      <a:pt x="391" y="551"/>
                    </a:lnTo>
                    <a:lnTo>
                      <a:pt x="389" y="523"/>
                    </a:lnTo>
                    <a:lnTo>
                      <a:pt x="382" y="499"/>
                    </a:lnTo>
                    <a:lnTo>
                      <a:pt x="372" y="478"/>
                    </a:lnTo>
                    <a:lnTo>
                      <a:pt x="358" y="460"/>
                    </a:lnTo>
                    <a:lnTo>
                      <a:pt x="341" y="444"/>
                    </a:lnTo>
                    <a:lnTo>
                      <a:pt x="322" y="430"/>
                    </a:lnTo>
                    <a:lnTo>
                      <a:pt x="300" y="419"/>
                    </a:lnTo>
                    <a:lnTo>
                      <a:pt x="277" y="408"/>
                    </a:lnTo>
                    <a:lnTo>
                      <a:pt x="253" y="398"/>
                    </a:lnTo>
                    <a:lnTo>
                      <a:pt x="227" y="389"/>
                    </a:lnTo>
                    <a:lnTo>
                      <a:pt x="202" y="380"/>
                    </a:lnTo>
                    <a:lnTo>
                      <a:pt x="176" y="371"/>
                    </a:lnTo>
                    <a:lnTo>
                      <a:pt x="151" y="360"/>
                    </a:lnTo>
                    <a:lnTo>
                      <a:pt x="126" y="349"/>
                    </a:lnTo>
                    <a:lnTo>
                      <a:pt x="103" y="338"/>
                    </a:lnTo>
                    <a:lnTo>
                      <a:pt x="81" y="324"/>
                    </a:lnTo>
                    <a:lnTo>
                      <a:pt x="62" y="309"/>
                    </a:lnTo>
                    <a:lnTo>
                      <a:pt x="45" y="291"/>
                    </a:lnTo>
                    <a:lnTo>
                      <a:pt x="32" y="269"/>
                    </a:lnTo>
                    <a:lnTo>
                      <a:pt x="21" y="245"/>
                    </a:lnTo>
                    <a:lnTo>
                      <a:pt x="15" y="218"/>
                    </a:lnTo>
                    <a:lnTo>
                      <a:pt x="13" y="187"/>
                    </a:lnTo>
                    <a:lnTo>
                      <a:pt x="15" y="154"/>
                    </a:lnTo>
                    <a:lnTo>
                      <a:pt x="22" y="125"/>
                    </a:lnTo>
                    <a:lnTo>
                      <a:pt x="34" y="99"/>
                    </a:lnTo>
                    <a:lnTo>
                      <a:pt x="50" y="76"/>
                    </a:lnTo>
                    <a:lnTo>
                      <a:pt x="69" y="56"/>
                    </a:lnTo>
                    <a:lnTo>
                      <a:pt x="90" y="39"/>
                    </a:lnTo>
                    <a:lnTo>
                      <a:pt x="115" y="25"/>
                    </a:lnTo>
                    <a:lnTo>
                      <a:pt x="142" y="14"/>
                    </a:lnTo>
                    <a:lnTo>
                      <a:pt x="170" y="7"/>
                    </a:lnTo>
                    <a:lnTo>
                      <a:pt x="200" y="1"/>
                    </a:lnTo>
                    <a:lnTo>
                      <a:pt x="2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22"/>
              <p:cNvSpPr>
                <a:spLocks noEditPoints="1"/>
              </p:cNvSpPr>
              <p:nvPr userDrawn="1"/>
            </p:nvSpPr>
            <p:spPr bwMode="auto">
              <a:xfrm>
                <a:off x="4421188" y="2836863"/>
                <a:ext cx="66675" cy="65088"/>
              </a:xfrm>
              <a:custGeom>
                <a:avLst/>
                <a:gdLst>
                  <a:gd name="T0" fmla="*/ 33 w 84"/>
                  <a:gd name="T1" fmla="*/ 41 h 84"/>
                  <a:gd name="T2" fmla="*/ 44 w 84"/>
                  <a:gd name="T3" fmla="*/ 41 h 84"/>
                  <a:gd name="T4" fmla="*/ 50 w 84"/>
                  <a:gd name="T5" fmla="*/ 39 h 84"/>
                  <a:gd name="T6" fmla="*/ 53 w 84"/>
                  <a:gd name="T7" fmla="*/ 35 h 84"/>
                  <a:gd name="T8" fmla="*/ 53 w 84"/>
                  <a:gd name="T9" fmla="*/ 29 h 84"/>
                  <a:gd name="T10" fmla="*/ 51 w 84"/>
                  <a:gd name="T11" fmla="*/ 25 h 84"/>
                  <a:gd name="T12" fmla="*/ 45 w 84"/>
                  <a:gd name="T13" fmla="*/ 23 h 84"/>
                  <a:gd name="T14" fmla="*/ 33 w 84"/>
                  <a:gd name="T15" fmla="*/ 23 h 84"/>
                  <a:gd name="T16" fmla="*/ 43 w 84"/>
                  <a:gd name="T17" fmla="*/ 19 h 84"/>
                  <a:gd name="T18" fmla="*/ 52 w 84"/>
                  <a:gd name="T19" fmla="*/ 20 h 84"/>
                  <a:gd name="T20" fmla="*/ 57 w 84"/>
                  <a:gd name="T21" fmla="*/ 24 h 84"/>
                  <a:gd name="T22" fmla="*/ 59 w 84"/>
                  <a:gd name="T23" fmla="*/ 32 h 84"/>
                  <a:gd name="T24" fmla="*/ 56 w 84"/>
                  <a:gd name="T25" fmla="*/ 40 h 84"/>
                  <a:gd name="T26" fmla="*/ 51 w 84"/>
                  <a:gd name="T27" fmla="*/ 44 h 84"/>
                  <a:gd name="T28" fmla="*/ 61 w 84"/>
                  <a:gd name="T29" fmla="*/ 66 h 84"/>
                  <a:gd name="T30" fmla="*/ 42 w 84"/>
                  <a:gd name="T31" fmla="*/ 46 h 84"/>
                  <a:gd name="T32" fmla="*/ 33 w 84"/>
                  <a:gd name="T33" fmla="*/ 66 h 84"/>
                  <a:gd name="T34" fmla="*/ 27 w 84"/>
                  <a:gd name="T35" fmla="*/ 19 h 84"/>
                  <a:gd name="T36" fmla="*/ 27 w 84"/>
                  <a:gd name="T37" fmla="*/ 8 h 84"/>
                  <a:gd name="T38" fmla="*/ 8 w 84"/>
                  <a:gd name="T39" fmla="*/ 28 h 84"/>
                  <a:gd name="T40" fmla="*/ 8 w 84"/>
                  <a:gd name="T41" fmla="*/ 57 h 84"/>
                  <a:gd name="T42" fmla="*/ 27 w 84"/>
                  <a:gd name="T43" fmla="*/ 77 h 84"/>
                  <a:gd name="T44" fmla="*/ 56 w 84"/>
                  <a:gd name="T45" fmla="*/ 77 h 84"/>
                  <a:gd name="T46" fmla="*/ 77 w 84"/>
                  <a:gd name="T47" fmla="*/ 57 h 84"/>
                  <a:gd name="T48" fmla="*/ 77 w 84"/>
                  <a:gd name="T49" fmla="*/ 28 h 84"/>
                  <a:gd name="T50" fmla="*/ 56 w 84"/>
                  <a:gd name="T51" fmla="*/ 8 h 84"/>
                  <a:gd name="T52" fmla="*/ 42 w 84"/>
                  <a:gd name="T53" fmla="*/ 0 h 84"/>
                  <a:gd name="T54" fmla="*/ 72 w 84"/>
                  <a:gd name="T55" fmla="*/ 13 h 84"/>
                  <a:gd name="T56" fmla="*/ 84 w 84"/>
                  <a:gd name="T57" fmla="*/ 42 h 84"/>
                  <a:gd name="T58" fmla="*/ 72 w 84"/>
                  <a:gd name="T59" fmla="*/ 73 h 84"/>
                  <a:gd name="T60" fmla="*/ 42 w 84"/>
                  <a:gd name="T61" fmla="*/ 84 h 84"/>
                  <a:gd name="T62" fmla="*/ 17 w 84"/>
                  <a:gd name="T63" fmla="*/ 76 h 84"/>
                  <a:gd name="T64" fmla="*/ 2 w 84"/>
                  <a:gd name="T65" fmla="*/ 56 h 84"/>
                  <a:gd name="T66" fmla="*/ 3 w 84"/>
                  <a:gd name="T67" fmla="*/ 26 h 84"/>
                  <a:gd name="T68" fmla="*/ 26 w 84"/>
                  <a:gd name="T69" fmla="*/ 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4" h="84">
                    <a:moveTo>
                      <a:pt x="33" y="23"/>
                    </a:moveTo>
                    <a:lnTo>
                      <a:pt x="33" y="41"/>
                    </a:lnTo>
                    <a:lnTo>
                      <a:pt x="41" y="41"/>
                    </a:lnTo>
                    <a:lnTo>
                      <a:pt x="44" y="41"/>
                    </a:lnTo>
                    <a:lnTo>
                      <a:pt x="47" y="40"/>
                    </a:lnTo>
                    <a:lnTo>
                      <a:pt x="50" y="39"/>
                    </a:lnTo>
                    <a:lnTo>
                      <a:pt x="52" y="38"/>
                    </a:lnTo>
                    <a:lnTo>
                      <a:pt x="53" y="35"/>
                    </a:lnTo>
                    <a:lnTo>
                      <a:pt x="54" y="32"/>
                    </a:lnTo>
                    <a:lnTo>
                      <a:pt x="53" y="29"/>
                    </a:lnTo>
                    <a:lnTo>
                      <a:pt x="52" y="26"/>
                    </a:lnTo>
                    <a:lnTo>
                      <a:pt x="51" y="25"/>
                    </a:lnTo>
                    <a:lnTo>
                      <a:pt x="48" y="24"/>
                    </a:lnTo>
                    <a:lnTo>
                      <a:pt x="45" y="23"/>
                    </a:lnTo>
                    <a:lnTo>
                      <a:pt x="43" y="23"/>
                    </a:lnTo>
                    <a:lnTo>
                      <a:pt x="33" y="23"/>
                    </a:lnTo>
                    <a:close/>
                    <a:moveTo>
                      <a:pt x="27" y="19"/>
                    </a:moveTo>
                    <a:lnTo>
                      <a:pt x="43" y="19"/>
                    </a:lnTo>
                    <a:lnTo>
                      <a:pt x="47" y="20"/>
                    </a:lnTo>
                    <a:lnTo>
                      <a:pt x="52" y="20"/>
                    </a:lnTo>
                    <a:lnTo>
                      <a:pt x="54" y="22"/>
                    </a:lnTo>
                    <a:lnTo>
                      <a:pt x="57" y="24"/>
                    </a:lnTo>
                    <a:lnTo>
                      <a:pt x="59" y="28"/>
                    </a:lnTo>
                    <a:lnTo>
                      <a:pt x="59" y="32"/>
                    </a:lnTo>
                    <a:lnTo>
                      <a:pt x="59" y="37"/>
                    </a:lnTo>
                    <a:lnTo>
                      <a:pt x="56" y="40"/>
                    </a:lnTo>
                    <a:lnTo>
                      <a:pt x="54" y="42"/>
                    </a:lnTo>
                    <a:lnTo>
                      <a:pt x="51" y="44"/>
                    </a:lnTo>
                    <a:lnTo>
                      <a:pt x="47" y="44"/>
                    </a:lnTo>
                    <a:lnTo>
                      <a:pt x="61" y="66"/>
                    </a:lnTo>
                    <a:lnTo>
                      <a:pt x="54" y="66"/>
                    </a:lnTo>
                    <a:lnTo>
                      <a:pt x="42" y="46"/>
                    </a:lnTo>
                    <a:lnTo>
                      <a:pt x="33" y="46"/>
                    </a:lnTo>
                    <a:lnTo>
                      <a:pt x="33" y="66"/>
                    </a:lnTo>
                    <a:lnTo>
                      <a:pt x="27" y="66"/>
                    </a:lnTo>
                    <a:lnTo>
                      <a:pt x="27" y="19"/>
                    </a:lnTo>
                    <a:close/>
                    <a:moveTo>
                      <a:pt x="42" y="5"/>
                    </a:moveTo>
                    <a:lnTo>
                      <a:pt x="27" y="8"/>
                    </a:lnTo>
                    <a:lnTo>
                      <a:pt x="16" y="16"/>
                    </a:lnTo>
                    <a:lnTo>
                      <a:pt x="8" y="28"/>
                    </a:lnTo>
                    <a:lnTo>
                      <a:pt x="5" y="42"/>
                    </a:lnTo>
                    <a:lnTo>
                      <a:pt x="8" y="57"/>
                    </a:lnTo>
                    <a:lnTo>
                      <a:pt x="16" y="69"/>
                    </a:lnTo>
                    <a:lnTo>
                      <a:pt x="27" y="77"/>
                    </a:lnTo>
                    <a:lnTo>
                      <a:pt x="42" y="80"/>
                    </a:lnTo>
                    <a:lnTo>
                      <a:pt x="56" y="77"/>
                    </a:lnTo>
                    <a:lnTo>
                      <a:pt x="69" y="69"/>
                    </a:lnTo>
                    <a:lnTo>
                      <a:pt x="77" y="57"/>
                    </a:lnTo>
                    <a:lnTo>
                      <a:pt x="80" y="42"/>
                    </a:lnTo>
                    <a:lnTo>
                      <a:pt x="77" y="28"/>
                    </a:lnTo>
                    <a:lnTo>
                      <a:pt x="69" y="16"/>
                    </a:lnTo>
                    <a:lnTo>
                      <a:pt x="56" y="8"/>
                    </a:lnTo>
                    <a:lnTo>
                      <a:pt x="42" y="5"/>
                    </a:lnTo>
                    <a:close/>
                    <a:moveTo>
                      <a:pt x="42" y="0"/>
                    </a:moveTo>
                    <a:lnTo>
                      <a:pt x="59" y="4"/>
                    </a:lnTo>
                    <a:lnTo>
                      <a:pt x="72" y="13"/>
                    </a:lnTo>
                    <a:lnTo>
                      <a:pt x="81" y="26"/>
                    </a:lnTo>
                    <a:lnTo>
                      <a:pt x="84" y="42"/>
                    </a:lnTo>
                    <a:lnTo>
                      <a:pt x="81" y="59"/>
                    </a:lnTo>
                    <a:lnTo>
                      <a:pt x="72" y="73"/>
                    </a:lnTo>
                    <a:lnTo>
                      <a:pt x="59" y="82"/>
                    </a:lnTo>
                    <a:lnTo>
                      <a:pt x="42" y="84"/>
                    </a:lnTo>
                    <a:lnTo>
                      <a:pt x="29" y="83"/>
                    </a:lnTo>
                    <a:lnTo>
                      <a:pt x="17" y="76"/>
                    </a:lnTo>
                    <a:lnTo>
                      <a:pt x="8" y="67"/>
                    </a:lnTo>
                    <a:lnTo>
                      <a:pt x="2" y="56"/>
                    </a:lnTo>
                    <a:lnTo>
                      <a:pt x="0" y="42"/>
                    </a:lnTo>
                    <a:lnTo>
                      <a:pt x="3" y="26"/>
                    </a:lnTo>
                    <a:lnTo>
                      <a:pt x="12" y="13"/>
                    </a:lnTo>
                    <a:lnTo>
                      <a:pt x="26" y="4"/>
                    </a:lnTo>
                    <a:lnTo>
                      <a:pt x="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23"/>
              <p:cNvSpPr>
                <a:spLocks/>
              </p:cNvSpPr>
              <p:nvPr userDrawn="1"/>
            </p:nvSpPr>
            <p:spPr bwMode="auto">
              <a:xfrm>
                <a:off x="4649788" y="2847976"/>
                <a:ext cx="460375" cy="557213"/>
              </a:xfrm>
              <a:custGeom>
                <a:avLst/>
                <a:gdLst>
                  <a:gd name="T0" fmla="*/ 0 w 580"/>
                  <a:gd name="T1" fmla="*/ 0 h 703"/>
                  <a:gd name="T2" fmla="*/ 40 w 580"/>
                  <a:gd name="T3" fmla="*/ 0 h 703"/>
                  <a:gd name="T4" fmla="*/ 288 w 580"/>
                  <a:gd name="T5" fmla="*/ 660 h 703"/>
                  <a:gd name="T6" fmla="*/ 290 w 580"/>
                  <a:gd name="T7" fmla="*/ 660 h 703"/>
                  <a:gd name="T8" fmla="*/ 540 w 580"/>
                  <a:gd name="T9" fmla="*/ 0 h 703"/>
                  <a:gd name="T10" fmla="*/ 580 w 580"/>
                  <a:gd name="T11" fmla="*/ 0 h 703"/>
                  <a:gd name="T12" fmla="*/ 312 w 580"/>
                  <a:gd name="T13" fmla="*/ 703 h 703"/>
                  <a:gd name="T14" fmla="*/ 265 w 580"/>
                  <a:gd name="T15" fmla="*/ 703 h 703"/>
                  <a:gd name="T16" fmla="*/ 0 w 580"/>
                  <a:gd name="T17" fmla="*/ 0 h 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0" h="703">
                    <a:moveTo>
                      <a:pt x="0" y="0"/>
                    </a:moveTo>
                    <a:lnTo>
                      <a:pt x="40" y="0"/>
                    </a:lnTo>
                    <a:lnTo>
                      <a:pt x="288" y="660"/>
                    </a:lnTo>
                    <a:lnTo>
                      <a:pt x="290" y="660"/>
                    </a:lnTo>
                    <a:lnTo>
                      <a:pt x="540" y="0"/>
                    </a:lnTo>
                    <a:lnTo>
                      <a:pt x="580" y="0"/>
                    </a:lnTo>
                    <a:lnTo>
                      <a:pt x="312" y="703"/>
                    </a:lnTo>
                    <a:lnTo>
                      <a:pt x="265" y="7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24"/>
              <p:cNvSpPr>
                <a:spLocks noEditPoints="1"/>
              </p:cNvSpPr>
              <p:nvPr userDrawn="1"/>
            </p:nvSpPr>
            <p:spPr bwMode="auto">
              <a:xfrm>
                <a:off x="5157788" y="2862263"/>
                <a:ext cx="47625" cy="542925"/>
              </a:xfrm>
              <a:custGeom>
                <a:avLst/>
                <a:gdLst>
                  <a:gd name="T0" fmla="*/ 14 w 61"/>
                  <a:gd name="T1" fmla="*/ 225 h 684"/>
                  <a:gd name="T2" fmla="*/ 48 w 61"/>
                  <a:gd name="T3" fmla="*/ 225 h 684"/>
                  <a:gd name="T4" fmla="*/ 48 w 61"/>
                  <a:gd name="T5" fmla="*/ 684 h 684"/>
                  <a:gd name="T6" fmla="*/ 14 w 61"/>
                  <a:gd name="T7" fmla="*/ 684 h 684"/>
                  <a:gd name="T8" fmla="*/ 14 w 61"/>
                  <a:gd name="T9" fmla="*/ 225 h 684"/>
                  <a:gd name="T10" fmla="*/ 30 w 61"/>
                  <a:gd name="T11" fmla="*/ 0 h 684"/>
                  <a:gd name="T12" fmla="*/ 42 w 61"/>
                  <a:gd name="T13" fmla="*/ 4 h 684"/>
                  <a:gd name="T14" fmla="*/ 52 w 61"/>
                  <a:gd name="T15" fmla="*/ 10 h 684"/>
                  <a:gd name="T16" fmla="*/ 59 w 61"/>
                  <a:gd name="T17" fmla="*/ 20 h 684"/>
                  <a:gd name="T18" fmla="*/ 61 w 61"/>
                  <a:gd name="T19" fmla="*/ 33 h 684"/>
                  <a:gd name="T20" fmla="*/ 59 w 61"/>
                  <a:gd name="T21" fmla="*/ 46 h 684"/>
                  <a:gd name="T22" fmla="*/ 52 w 61"/>
                  <a:gd name="T23" fmla="*/ 56 h 684"/>
                  <a:gd name="T24" fmla="*/ 42 w 61"/>
                  <a:gd name="T25" fmla="*/ 63 h 684"/>
                  <a:gd name="T26" fmla="*/ 30 w 61"/>
                  <a:gd name="T27" fmla="*/ 66 h 684"/>
                  <a:gd name="T28" fmla="*/ 19 w 61"/>
                  <a:gd name="T29" fmla="*/ 63 h 684"/>
                  <a:gd name="T30" fmla="*/ 9 w 61"/>
                  <a:gd name="T31" fmla="*/ 56 h 684"/>
                  <a:gd name="T32" fmla="*/ 2 w 61"/>
                  <a:gd name="T33" fmla="*/ 46 h 684"/>
                  <a:gd name="T34" fmla="*/ 0 w 61"/>
                  <a:gd name="T35" fmla="*/ 33 h 684"/>
                  <a:gd name="T36" fmla="*/ 2 w 61"/>
                  <a:gd name="T37" fmla="*/ 20 h 684"/>
                  <a:gd name="T38" fmla="*/ 9 w 61"/>
                  <a:gd name="T39" fmla="*/ 10 h 684"/>
                  <a:gd name="T40" fmla="*/ 19 w 61"/>
                  <a:gd name="T41" fmla="*/ 4 h 684"/>
                  <a:gd name="T42" fmla="*/ 30 w 61"/>
                  <a:gd name="T43" fmla="*/ 0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1" h="684">
                    <a:moveTo>
                      <a:pt x="14" y="225"/>
                    </a:moveTo>
                    <a:lnTo>
                      <a:pt x="48" y="225"/>
                    </a:lnTo>
                    <a:lnTo>
                      <a:pt x="48" y="684"/>
                    </a:lnTo>
                    <a:lnTo>
                      <a:pt x="14" y="684"/>
                    </a:lnTo>
                    <a:lnTo>
                      <a:pt x="14" y="225"/>
                    </a:lnTo>
                    <a:close/>
                    <a:moveTo>
                      <a:pt x="30" y="0"/>
                    </a:moveTo>
                    <a:lnTo>
                      <a:pt x="42" y="4"/>
                    </a:lnTo>
                    <a:lnTo>
                      <a:pt x="52" y="10"/>
                    </a:lnTo>
                    <a:lnTo>
                      <a:pt x="59" y="20"/>
                    </a:lnTo>
                    <a:lnTo>
                      <a:pt x="61" y="33"/>
                    </a:lnTo>
                    <a:lnTo>
                      <a:pt x="59" y="46"/>
                    </a:lnTo>
                    <a:lnTo>
                      <a:pt x="52" y="56"/>
                    </a:lnTo>
                    <a:lnTo>
                      <a:pt x="42" y="63"/>
                    </a:lnTo>
                    <a:lnTo>
                      <a:pt x="30" y="66"/>
                    </a:lnTo>
                    <a:lnTo>
                      <a:pt x="19" y="63"/>
                    </a:lnTo>
                    <a:lnTo>
                      <a:pt x="9" y="56"/>
                    </a:lnTo>
                    <a:lnTo>
                      <a:pt x="2" y="46"/>
                    </a:lnTo>
                    <a:lnTo>
                      <a:pt x="0" y="33"/>
                    </a:lnTo>
                    <a:lnTo>
                      <a:pt x="2" y="20"/>
                    </a:lnTo>
                    <a:lnTo>
                      <a:pt x="9" y="10"/>
                    </a:lnTo>
                    <a:lnTo>
                      <a:pt x="19" y="4"/>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25"/>
              <p:cNvSpPr>
                <a:spLocks/>
              </p:cNvSpPr>
              <p:nvPr userDrawn="1"/>
            </p:nvSpPr>
            <p:spPr bwMode="auto">
              <a:xfrm>
                <a:off x="5289551" y="3041651"/>
                <a:ext cx="317500" cy="554038"/>
              </a:xfrm>
              <a:custGeom>
                <a:avLst/>
                <a:gdLst>
                  <a:gd name="T0" fmla="*/ 0 w 400"/>
                  <a:gd name="T1" fmla="*/ 0 h 699"/>
                  <a:gd name="T2" fmla="*/ 39 w 400"/>
                  <a:gd name="T3" fmla="*/ 0 h 699"/>
                  <a:gd name="T4" fmla="*/ 204 w 400"/>
                  <a:gd name="T5" fmla="*/ 429 h 699"/>
                  <a:gd name="T6" fmla="*/ 360 w 400"/>
                  <a:gd name="T7" fmla="*/ 0 h 699"/>
                  <a:gd name="T8" fmla="*/ 400 w 400"/>
                  <a:gd name="T9" fmla="*/ 0 h 699"/>
                  <a:gd name="T10" fmla="*/ 171 w 400"/>
                  <a:gd name="T11" fmla="*/ 601 h 699"/>
                  <a:gd name="T12" fmla="*/ 160 w 400"/>
                  <a:gd name="T13" fmla="*/ 626 h 699"/>
                  <a:gd name="T14" fmla="*/ 148 w 400"/>
                  <a:gd name="T15" fmla="*/ 647 h 699"/>
                  <a:gd name="T16" fmla="*/ 133 w 400"/>
                  <a:gd name="T17" fmla="*/ 665 h 699"/>
                  <a:gd name="T18" fmla="*/ 118 w 400"/>
                  <a:gd name="T19" fmla="*/ 680 h 699"/>
                  <a:gd name="T20" fmla="*/ 97 w 400"/>
                  <a:gd name="T21" fmla="*/ 690 h 699"/>
                  <a:gd name="T22" fmla="*/ 76 w 400"/>
                  <a:gd name="T23" fmla="*/ 697 h 699"/>
                  <a:gd name="T24" fmla="*/ 50 w 400"/>
                  <a:gd name="T25" fmla="*/ 699 h 699"/>
                  <a:gd name="T26" fmla="*/ 34 w 400"/>
                  <a:gd name="T27" fmla="*/ 698 h 699"/>
                  <a:gd name="T28" fmla="*/ 19 w 400"/>
                  <a:gd name="T29" fmla="*/ 697 h 699"/>
                  <a:gd name="T30" fmla="*/ 4 w 400"/>
                  <a:gd name="T31" fmla="*/ 693 h 699"/>
                  <a:gd name="T32" fmla="*/ 10 w 400"/>
                  <a:gd name="T33" fmla="*/ 661 h 699"/>
                  <a:gd name="T34" fmla="*/ 29 w 400"/>
                  <a:gd name="T35" fmla="*/ 665 h 699"/>
                  <a:gd name="T36" fmla="*/ 50 w 400"/>
                  <a:gd name="T37" fmla="*/ 667 h 699"/>
                  <a:gd name="T38" fmla="*/ 71 w 400"/>
                  <a:gd name="T39" fmla="*/ 665 h 699"/>
                  <a:gd name="T40" fmla="*/ 88 w 400"/>
                  <a:gd name="T41" fmla="*/ 658 h 699"/>
                  <a:gd name="T42" fmla="*/ 104 w 400"/>
                  <a:gd name="T43" fmla="*/ 647 h 699"/>
                  <a:gd name="T44" fmla="*/ 116 w 400"/>
                  <a:gd name="T45" fmla="*/ 634 h 699"/>
                  <a:gd name="T46" fmla="*/ 126 w 400"/>
                  <a:gd name="T47" fmla="*/ 618 h 699"/>
                  <a:gd name="T48" fmla="*/ 135 w 400"/>
                  <a:gd name="T49" fmla="*/ 600 h 699"/>
                  <a:gd name="T50" fmla="*/ 143 w 400"/>
                  <a:gd name="T51" fmla="*/ 581 h 699"/>
                  <a:gd name="T52" fmla="*/ 185 w 400"/>
                  <a:gd name="T53" fmla="*/ 468 h 699"/>
                  <a:gd name="T54" fmla="*/ 0 w 400"/>
                  <a:gd name="T55" fmla="*/ 0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0" h="699">
                    <a:moveTo>
                      <a:pt x="0" y="0"/>
                    </a:moveTo>
                    <a:lnTo>
                      <a:pt x="39" y="0"/>
                    </a:lnTo>
                    <a:lnTo>
                      <a:pt x="204" y="429"/>
                    </a:lnTo>
                    <a:lnTo>
                      <a:pt x="360" y="0"/>
                    </a:lnTo>
                    <a:lnTo>
                      <a:pt x="400" y="0"/>
                    </a:lnTo>
                    <a:lnTo>
                      <a:pt x="171" y="601"/>
                    </a:lnTo>
                    <a:lnTo>
                      <a:pt x="160" y="626"/>
                    </a:lnTo>
                    <a:lnTo>
                      <a:pt x="148" y="647"/>
                    </a:lnTo>
                    <a:lnTo>
                      <a:pt x="133" y="665"/>
                    </a:lnTo>
                    <a:lnTo>
                      <a:pt x="118" y="680"/>
                    </a:lnTo>
                    <a:lnTo>
                      <a:pt x="97" y="690"/>
                    </a:lnTo>
                    <a:lnTo>
                      <a:pt x="76" y="697"/>
                    </a:lnTo>
                    <a:lnTo>
                      <a:pt x="50" y="699"/>
                    </a:lnTo>
                    <a:lnTo>
                      <a:pt x="34" y="698"/>
                    </a:lnTo>
                    <a:lnTo>
                      <a:pt x="19" y="697"/>
                    </a:lnTo>
                    <a:lnTo>
                      <a:pt x="4" y="693"/>
                    </a:lnTo>
                    <a:lnTo>
                      <a:pt x="10" y="661"/>
                    </a:lnTo>
                    <a:lnTo>
                      <a:pt x="29" y="665"/>
                    </a:lnTo>
                    <a:lnTo>
                      <a:pt x="50" y="667"/>
                    </a:lnTo>
                    <a:lnTo>
                      <a:pt x="71" y="665"/>
                    </a:lnTo>
                    <a:lnTo>
                      <a:pt x="88" y="658"/>
                    </a:lnTo>
                    <a:lnTo>
                      <a:pt x="104" y="647"/>
                    </a:lnTo>
                    <a:lnTo>
                      <a:pt x="116" y="634"/>
                    </a:lnTo>
                    <a:lnTo>
                      <a:pt x="126" y="618"/>
                    </a:lnTo>
                    <a:lnTo>
                      <a:pt x="135" y="600"/>
                    </a:lnTo>
                    <a:lnTo>
                      <a:pt x="143" y="581"/>
                    </a:lnTo>
                    <a:lnTo>
                      <a:pt x="185" y="46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26"/>
              <p:cNvSpPr>
                <a:spLocks noEditPoints="1"/>
              </p:cNvSpPr>
              <p:nvPr userDrawn="1"/>
            </p:nvSpPr>
            <p:spPr bwMode="auto">
              <a:xfrm>
                <a:off x="5649913" y="3028951"/>
                <a:ext cx="293688" cy="387350"/>
              </a:xfrm>
              <a:custGeom>
                <a:avLst/>
                <a:gdLst>
                  <a:gd name="T0" fmla="*/ 248 w 370"/>
                  <a:gd name="T1" fmla="*/ 230 h 487"/>
                  <a:gd name="T2" fmla="*/ 197 w 370"/>
                  <a:gd name="T3" fmla="*/ 232 h 487"/>
                  <a:gd name="T4" fmla="*/ 149 w 370"/>
                  <a:gd name="T5" fmla="*/ 240 h 487"/>
                  <a:gd name="T6" fmla="*/ 105 w 370"/>
                  <a:gd name="T7" fmla="*/ 254 h 487"/>
                  <a:gd name="T8" fmla="*/ 69 w 370"/>
                  <a:gd name="T9" fmla="*/ 276 h 487"/>
                  <a:gd name="T10" fmla="*/ 44 w 370"/>
                  <a:gd name="T11" fmla="*/ 309 h 487"/>
                  <a:gd name="T12" fmla="*/ 35 w 370"/>
                  <a:gd name="T13" fmla="*/ 351 h 487"/>
                  <a:gd name="T14" fmla="*/ 45 w 370"/>
                  <a:gd name="T15" fmla="*/ 396 h 487"/>
                  <a:gd name="T16" fmla="*/ 69 w 370"/>
                  <a:gd name="T17" fmla="*/ 428 h 487"/>
                  <a:gd name="T18" fmla="*/ 104 w 370"/>
                  <a:gd name="T19" fmla="*/ 447 h 487"/>
                  <a:gd name="T20" fmla="*/ 142 w 370"/>
                  <a:gd name="T21" fmla="*/ 456 h 487"/>
                  <a:gd name="T22" fmla="*/ 191 w 370"/>
                  <a:gd name="T23" fmla="*/ 454 h 487"/>
                  <a:gd name="T24" fmla="*/ 243 w 370"/>
                  <a:gd name="T25" fmla="*/ 436 h 487"/>
                  <a:gd name="T26" fmla="*/ 281 w 370"/>
                  <a:gd name="T27" fmla="*/ 404 h 487"/>
                  <a:gd name="T28" fmla="*/ 307 w 370"/>
                  <a:gd name="T29" fmla="*/ 360 h 487"/>
                  <a:gd name="T30" fmla="*/ 323 w 370"/>
                  <a:gd name="T31" fmla="*/ 310 h 487"/>
                  <a:gd name="T32" fmla="*/ 327 w 370"/>
                  <a:gd name="T33" fmla="*/ 256 h 487"/>
                  <a:gd name="T34" fmla="*/ 271 w 370"/>
                  <a:gd name="T35" fmla="*/ 229 h 487"/>
                  <a:gd name="T36" fmla="*/ 219 w 370"/>
                  <a:gd name="T37" fmla="*/ 2 h 487"/>
                  <a:gd name="T38" fmla="*/ 272 w 370"/>
                  <a:gd name="T39" fmla="*/ 14 h 487"/>
                  <a:gd name="T40" fmla="*/ 314 w 370"/>
                  <a:gd name="T41" fmla="*/ 42 h 487"/>
                  <a:gd name="T42" fmla="*/ 344 w 370"/>
                  <a:gd name="T43" fmla="*/ 82 h 487"/>
                  <a:gd name="T44" fmla="*/ 360 w 370"/>
                  <a:gd name="T45" fmla="*/ 136 h 487"/>
                  <a:gd name="T46" fmla="*/ 362 w 370"/>
                  <a:gd name="T47" fmla="*/ 371 h 487"/>
                  <a:gd name="T48" fmla="*/ 364 w 370"/>
                  <a:gd name="T49" fmla="*/ 426 h 487"/>
                  <a:gd name="T50" fmla="*/ 370 w 370"/>
                  <a:gd name="T51" fmla="*/ 473 h 487"/>
                  <a:gd name="T52" fmla="*/ 334 w 370"/>
                  <a:gd name="T53" fmla="*/ 456 h 487"/>
                  <a:gd name="T54" fmla="*/ 331 w 370"/>
                  <a:gd name="T55" fmla="*/ 413 h 487"/>
                  <a:gd name="T56" fmla="*/ 330 w 370"/>
                  <a:gd name="T57" fmla="*/ 375 h 487"/>
                  <a:gd name="T58" fmla="*/ 313 w 370"/>
                  <a:gd name="T59" fmla="*/ 402 h 487"/>
                  <a:gd name="T60" fmla="*/ 278 w 370"/>
                  <a:gd name="T61" fmla="*/ 444 h 487"/>
                  <a:gd name="T62" fmla="*/ 233 w 370"/>
                  <a:gd name="T63" fmla="*/ 472 h 487"/>
                  <a:gd name="T64" fmla="*/ 181 w 370"/>
                  <a:gd name="T65" fmla="*/ 484 h 487"/>
                  <a:gd name="T66" fmla="*/ 133 w 370"/>
                  <a:gd name="T67" fmla="*/ 485 h 487"/>
                  <a:gd name="T68" fmla="*/ 89 w 370"/>
                  <a:gd name="T69" fmla="*/ 475 h 487"/>
                  <a:gd name="T70" fmla="*/ 50 w 370"/>
                  <a:gd name="T71" fmla="*/ 455 h 487"/>
                  <a:gd name="T72" fmla="*/ 19 w 370"/>
                  <a:gd name="T73" fmla="*/ 422 h 487"/>
                  <a:gd name="T74" fmla="*/ 3 w 370"/>
                  <a:gd name="T75" fmla="*/ 378 h 487"/>
                  <a:gd name="T76" fmla="*/ 3 w 370"/>
                  <a:gd name="T77" fmla="*/ 325 h 487"/>
                  <a:gd name="T78" fmla="*/ 18 w 370"/>
                  <a:gd name="T79" fmla="*/ 281 h 487"/>
                  <a:gd name="T80" fmla="*/ 49 w 370"/>
                  <a:gd name="T81" fmla="*/ 249 h 487"/>
                  <a:gd name="T82" fmla="*/ 88 w 370"/>
                  <a:gd name="T83" fmla="*/ 226 h 487"/>
                  <a:gd name="T84" fmla="*/ 135 w 370"/>
                  <a:gd name="T85" fmla="*/ 212 h 487"/>
                  <a:gd name="T86" fmla="*/ 186 w 370"/>
                  <a:gd name="T87" fmla="*/ 204 h 487"/>
                  <a:gd name="T88" fmla="*/ 236 w 370"/>
                  <a:gd name="T89" fmla="*/ 200 h 487"/>
                  <a:gd name="T90" fmla="*/ 327 w 370"/>
                  <a:gd name="T91" fmla="*/ 200 h 487"/>
                  <a:gd name="T92" fmla="*/ 325 w 370"/>
                  <a:gd name="T93" fmla="*/ 141 h 487"/>
                  <a:gd name="T94" fmla="*/ 309 w 370"/>
                  <a:gd name="T95" fmla="*/ 92 h 487"/>
                  <a:gd name="T96" fmla="*/ 280 w 370"/>
                  <a:gd name="T97" fmla="*/ 57 h 487"/>
                  <a:gd name="T98" fmla="*/ 240 w 370"/>
                  <a:gd name="T99" fmla="*/ 38 h 487"/>
                  <a:gd name="T100" fmla="*/ 187 w 370"/>
                  <a:gd name="T101" fmla="*/ 31 h 487"/>
                  <a:gd name="T102" fmla="*/ 125 w 370"/>
                  <a:gd name="T103" fmla="*/ 42 h 487"/>
                  <a:gd name="T104" fmla="*/ 71 w 370"/>
                  <a:gd name="T105" fmla="*/ 67 h 487"/>
                  <a:gd name="T106" fmla="*/ 28 w 370"/>
                  <a:gd name="T107" fmla="*/ 60 h 487"/>
                  <a:gd name="T108" fmla="*/ 86 w 370"/>
                  <a:gd name="T109" fmla="*/ 23 h 487"/>
                  <a:gd name="T110" fmla="*/ 153 w 370"/>
                  <a:gd name="T111" fmla="*/ 3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70" h="487">
                    <a:moveTo>
                      <a:pt x="271" y="229"/>
                    </a:moveTo>
                    <a:lnTo>
                      <a:pt x="248" y="230"/>
                    </a:lnTo>
                    <a:lnTo>
                      <a:pt x="223" y="231"/>
                    </a:lnTo>
                    <a:lnTo>
                      <a:pt x="197" y="232"/>
                    </a:lnTo>
                    <a:lnTo>
                      <a:pt x="172" y="235"/>
                    </a:lnTo>
                    <a:lnTo>
                      <a:pt x="149" y="240"/>
                    </a:lnTo>
                    <a:lnTo>
                      <a:pt x="126" y="247"/>
                    </a:lnTo>
                    <a:lnTo>
                      <a:pt x="105" y="254"/>
                    </a:lnTo>
                    <a:lnTo>
                      <a:pt x="86" y="263"/>
                    </a:lnTo>
                    <a:lnTo>
                      <a:pt x="69" y="276"/>
                    </a:lnTo>
                    <a:lnTo>
                      <a:pt x="54" y="291"/>
                    </a:lnTo>
                    <a:lnTo>
                      <a:pt x="44" y="309"/>
                    </a:lnTo>
                    <a:lnTo>
                      <a:pt x="37" y="328"/>
                    </a:lnTo>
                    <a:lnTo>
                      <a:pt x="35" y="351"/>
                    </a:lnTo>
                    <a:lnTo>
                      <a:pt x="39" y="375"/>
                    </a:lnTo>
                    <a:lnTo>
                      <a:pt x="45" y="396"/>
                    </a:lnTo>
                    <a:lnTo>
                      <a:pt x="55" y="413"/>
                    </a:lnTo>
                    <a:lnTo>
                      <a:pt x="69" y="428"/>
                    </a:lnTo>
                    <a:lnTo>
                      <a:pt x="86" y="438"/>
                    </a:lnTo>
                    <a:lnTo>
                      <a:pt x="104" y="447"/>
                    </a:lnTo>
                    <a:lnTo>
                      <a:pt x="123" y="453"/>
                    </a:lnTo>
                    <a:lnTo>
                      <a:pt x="142" y="456"/>
                    </a:lnTo>
                    <a:lnTo>
                      <a:pt x="161" y="456"/>
                    </a:lnTo>
                    <a:lnTo>
                      <a:pt x="191" y="454"/>
                    </a:lnTo>
                    <a:lnTo>
                      <a:pt x="219" y="447"/>
                    </a:lnTo>
                    <a:lnTo>
                      <a:pt x="243" y="436"/>
                    </a:lnTo>
                    <a:lnTo>
                      <a:pt x="264" y="421"/>
                    </a:lnTo>
                    <a:lnTo>
                      <a:pt x="281" y="404"/>
                    </a:lnTo>
                    <a:lnTo>
                      <a:pt x="296" y="383"/>
                    </a:lnTo>
                    <a:lnTo>
                      <a:pt x="307" y="360"/>
                    </a:lnTo>
                    <a:lnTo>
                      <a:pt x="316" y="336"/>
                    </a:lnTo>
                    <a:lnTo>
                      <a:pt x="323" y="310"/>
                    </a:lnTo>
                    <a:lnTo>
                      <a:pt x="326" y="283"/>
                    </a:lnTo>
                    <a:lnTo>
                      <a:pt x="327" y="256"/>
                    </a:lnTo>
                    <a:lnTo>
                      <a:pt x="327" y="229"/>
                    </a:lnTo>
                    <a:lnTo>
                      <a:pt x="271" y="229"/>
                    </a:lnTo>
                    <a:close/>
                    <a:moveTo>
                      <a:pt x="189" y="0"/>
                    </a:moveTo>
                    <a:lnTo>
                      <a:pt x="219" y="2"/>
                    </a:lnTo>
                    <a:lnTo>
                      <a:pt x="246" y="7"/>
                    </a:lnTo>
                    <a:lnTo>
                      <a:pt x="272" y="14"/>
                    </a:lnTo>
                    <a:lnTo>
                      <a:pt x="295" y="27"/>
                    </a:lnTo>
                    <a:lnTo>
                      <a:pt x="314" y="42"/>
                    </a:lnTo>
                    <a:lnTo>
                      <a:pt x="331" y="60"/>
                    </a:lnTo>
                    <a:lnTo>
                      <a:pt x="344" y="82"/>
                    </a:lnTo>
                    <a:lnTo>
                      <a:pt x="353" y="107"/>
                    </a:lnTo>
                    <a:lnTo>
                      <a:pt x="360" y="136"/>
                    </a:lnTo>
                    <a:lnTo>
                      <a:pt x="362" y="169"/>
                    </a:lnTo>
                    <a:lnTo>
                      <a:pt x="362" y="371"/>
                    </a:lnTo>
                    <a:lnTo>
                      <a:pt x="362" y="398"/>
                    </a:lnTo>
                    <a:lnTo>
                      <a:pt x="364" y="426"/>
                    </a:lnTo>
                    <a:lnTo>
                      <a:pt x="367" y="452"/>
                    </a:lnTo>
                    <a:lnTo>
                      <a:pt x="370" y="473"/>
                    </a:lnTo>
                    <a:lnTo>
                      <a:pt x="336" y="473"/>
                    </a:lnTo>
                    <a:lnTo>
                      <a:pt x="334" y="456"/>
                    </a:lnTo>
                    <a:lnTo>
                      <a:pt x="332" y="436"/>
                    </a:lnTo>
                    <a:lnTo>
                      <a:pt x="331" y="413"/>
                    </a:lnTo>
                    <a:lnTo>
                      <a:pt x="330" y="393"/>
                    </a:lnTo>
                    <a:lnTo>
                      <a:pt x="330" y="375"/>
                    </a:lnTo>
                    <a:lnTo>
                      <a:pt x="326" y="375"/>
                    </a:lnTo>
                    <a:lnTo>
                      <a:pt x="313" y="402"/>
                    </a:lnTo>
                    <a:lnTo>
                      <a:pt x="297" y="425"/>
                    </a:lnTo>
                    <a:lnTo>
                      <a:pt x="278" y="444"/>
                    </a:lnTo>
                    <a:lnTo>
                      <a:pt x="257" y="460"/>
                    </a:lnTo>
                    <a:lnTo>
                      <a:pt x="233" y="472"/>
                    </a:lnTo>
                    <a:lnTo>
                      <a:pt x="208" y="480"/>
                    </a:lnTo>
                    <a:lnTo>
                      <a:pt x="181" y="484"/>
                    </a:lnTo>
                    <a:lnTo>
                      <a:pt x="154" y="487"/>
                    </a:lnTo>
                    <a:lnTo>
                      <a:pt x="133" y="485"/>
                    </a:lnTo>
                    <a:lnTo>
                      <a:pt x="110" y="482"/>
                    </a:lnTo>
                    <a:lnTo>
                      <a:pt x="89" y="475"/>
                    </a:lnTo>
                    <a:lnTo>
                      <a:pt x="69" y="466"/>
                    </a:lnTo>
                    <a:lnTo>
                      <a:pt x="50" y="455"/>
                    </a:lnTo>
                    <a:lnTo>
                      <a:pt x="33" y="440"/>
                    </a:lnTo>
                    <a:lnTo>
                      <a:pt x="19" y="422"/>
                    </a:lnTo>
                    <a:lnTo>
                      <a:pt x="9" y="402"/>
                    </a:lnTo>
                    <a:lnTo>
                      <a:pt x="3" y="378"/>
                    </a:lnTo>
                    <a:lnTo>
                      <a:pt x="0" y="352"/>
                    </a:lnTo>
                    <a:lnTo>
                      <a:pt x="3" y="325"/>
                    </a:lnTo>
                    <a:lnTo>
                      <a:pt x="8" y="302"/>
                    </a:lnTo>
                    <a:lnTo>
                      <a:pt x="18" y="281"/>
                    </a:lnTo>
                    <a:lnTo>
                      <a:pt x="32" y="265"/>
                    </a:lnTo>
                    <a:lnTo>
                      <a:pt x="49" y="249"/>
                    </a:lnTo>
                    <a:lnTo>
                      <a:pt x="67" y="236"/>
                    </a:lnTo>
                    <a:lnTo>
                      <a:pt x="88" y="226"/>
                    </a:lnTo>
                    <a:lnTo>
                      <a:pt x="110" y="218"/>
                    </a:lnTo>
                    <a:lnTo>
                      <a:pt x="135" y="212"/>
                    </a:lnTo>
                    <a:lnTo>
                      <a:pt x="160" y="207"/>
                    </a:lnTo>
                    <a:lnTo>
                      <a:pt x="186" y="204"/>
                    </a:lnTo>
                    <a:lnTo>
                      <a:pt x="212" y="202"/>
                    </a:lnTo>
                    <a:lnTo>
                      <a:pt x="236" y="200"/>
                    </a:lnTo>
                    <a:lnTo>
                      <a:pt x="262" y="200"/>
                    </a:lnTo>
                    <a:lnTo>
                      <a:pt x="327" y="200"/>
                    </a:lnTo>
                    <a:lnTo>
                      <a:pt x="327" y="170"/>
                    </a:lnTo>
                    <a:lnTo>
                      <a:pt x="325" y="141"/>
                    </a:lnTo>
                    <a:lnTo>
                      <a:pt x="319" y="115"/>
                    </a:lnTo>
                    <a:lnTo>
                      <a:pt x="309" y="92"/>
                    </a:lnTo>
                    <a:lnTo>
                      <a:pt x="297" y="73"/>
                    </a:lnTo>
                    <a:lnTo>
                      <a:pt x="280" y="57"/>
                    </a:lnTo>
                    <a:lnTo>
                      <a:pt x="261" y="46"/>
                    </a:lnTo>
                    <a:lnTo>
                      <a:pt x="240" y="38"/>
                    </a:lnTo>
                    <a:lnTo>
                      <a:pt x="215" y="33"/>
                    </a:lnTo>
                    <a:lnTo>
                      <a:pt x="187" y="31"/>
                    </a:lnTo>
                    <a:lnTo>
                      <a:pt x="155" y="34"/>
                    </a:lnTo>
                    <a:lnTo>
                      <a:pt x="125" y="42"/>
                    </a:lnTo>
                    <a:lnTo>
                      <a:pt x="97" y="53"/>
                    </a:lnTo>
                    <a:lnTo>
                      <a:pt x="71" y="67"/>
                    </a:lnTo>
                    <a:lnTo>
                      <a:pt x="49" y="85"/>
                    </a:lnTo>
                    <a:lnTo>
                      <a:pt x="28" y="60"/>
                    </a:lnTo>
                    <a:lnTo>
                      <a:pt x="55" y="39"/>
                    </a:lnTo>
                    <a:lnTo>
                      <a:pt x="86" y="23"/>
                    </a:lnTo>
                    <a:lnTo>
                      <a:pt x="118" y="11"/>
                    </a:lnTo>
                    <a:lnTo>
                      <a:pt x="153" y="3"/>
                    </a:lnTo>
                    <a:lnTo>
                      <a:pt x="18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27"/>
              <p:cNvSpPr>
                <a:spLocks noEditPoints="1"/>
              </p:cNvSpPr>
              <p:nvPr userDrawn="1"/>
            </p:nvSpPr>
            <p:spPr bwMode="auto">
              <a:xfrm>
                <a:off x="5938838" y="3028951"/>
                <a:ext cx="93663" cy="47625"/>
              </a:xfrm>
              <a:custGeom>
                <a:avLst/>
                <a:gdLst>
                  <a:gd name="T0" fmla="*/ 58 w 118"/>
                  <a:gd name="T1" fmla="*/ 0 h 61"/>
                  <a:gd name="T2" fmla="*/ 66 w 118"/>
                  <a:gd name="T3" fmla="*/ 0 h 61"/>
                  <a:gd name="T4" fmla="*/ 88 w 118"/>
                  <a:gd name="T5" fmla="*/ 53 h 61"/>
                  <a:gd name="T6" fmla="*/ 110 w 118"/>
                  <a:gd name="T7" fmla="*/ 0 h 61"/>
                  <a:gd name="T8" fmla="*/ 118 w 118"/>
                  <a:gd name="T9" fmla="*/ 0 h 61"/>
                  <a:gd name="T10" fmla="*/ 118 w 118"/>
                  <a:gd name="T11" fmla="*/ 61 h 61"/>
                  <a:gd name="T12" fmla="*/ 113 w 118"/>
                  <a:gd name="T13" fmla="*/ 61 h 61"/>
                  <a:gd name="T14" fmla="*/ 113 w 118"/>
                  <a:gd name="T15" fmla="*/ 5 h 61"/>
                  <a:gd name="T16" fmla="*/ 113 w 118"/>
                  <a:gd name="T17" fmla="*/ 5 h 61"/>
                  <a:gd name="T18" fmla="*/ 89 w 118"/>
                  <a:gd name="T19" fmla="*/ 61 h 61"/>
                  <a:gd name="T20" fmla="*/ 86 w 118"/>
                  <a:gd name="T21" fmla="*/ 61 h 61"/>
                  <a:gd name="T22" fmla="*/ 64 w 118"/>
                  <a:gd name="T23" fmla="*/ 5 h 61"/>
                  <a:gd name="T24" fmla="*/ 64 w 118"/>
                  <a:gd name="T25" fmla="*/ 5 h 61"/>
                  <a:gd name="T26" fmla="*/ 64 w 118"/>
                  <a:gd name="T27" fmla="*/ 61 h 61"/>
                  <a:gd name="T28" fmla="*/ 58 w 118"/>
                  <a:gd name="T29" fmla="*/ 61 h 61"/>
                  <a:gd name="T30" fmla="*/ 58 w 118"/>
                  <a:gd name="T31" fmla="*/ 0 h 61"/>
                  <a:gd name="T32" fmla="*/ 0 w 118"/>
                  <a:gd name="T33" fmla="*/ 0 h 61"/>
                  <a:gd name="T34" fmla="*/ 44 w 118"/>
                  <a:gd name="T35" fmla="*/ 0 h 61"/>
                  <a:gd name="T36" fmla="*/ 44 w 118"/>
                  <a:gd name="T37" fmla="*/ 4 h 61"/>
                  <a:gd name="T38" fmla="*/ 24 w 118"/>
                  <a:gd name="T39" fmla="*/ 4 h 61"/>
                  <a:gd name="T40" fmla="*/ 24 w 118"/>
                  <a:gd name="T41" fmla="*/ 61 h 61"/>
                  <a:gd name="T42" fmla="*/ 20 w 118"/>
                  <a:gd name="T43" fmla="*/ 61 h 61"/>
                  <a:gd name="T44" fmla="*/ 20 w 118"/>
                  <a:gd name="T45" fmla="*/ 4 h 61"/>
                  <a:gd name="T46" fmla="*/ 0 w 118"/>
                  <a:gd name="T47" fmla="*/ 4 h 61"/>
                  <a:gd name="T48" fmla="*/ 0 w 118"/>
                  <a:gd name="T49"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8" h="61">
                    <a:moveTo>
                      <a:pt x="58" y="0"/>
                    </a:moveTo>
                    <a:lnTo>
                      <a:pt x="66" y="0"/>
                    </a:lnTo>
                    <a:lnTo>
                      <a:pt x="88" y="53"/>
                    </a:lnTo>
                    <a:lnTo>
                      <a:pt x="110" y="0"/>
                    </a:lnTo>
                    <a:lnTo>
                      <a:pt x="118" y="0"/>
                    </a:lnTo>
                    <a:lnTo>
                      <a:pt x="118" y="61"/>
                    </a:lnTo>
                    <a:lnTo>
                      <a:pt x="113" y="61"/>
                    </a:lnTo>
                    <a:lnTo>
                      <a:pt x="113" y="5"/>
                    </a:lnTo>
                    <a:lnTo>
                      <a:pt x="113" y="5"/>
                    </a:lnTo>
                    <a:lnTo>
                      <a:pt x="89" y="61"/>
                    </a:lnTo>
                    <a:lnTo>
                      <a:pt x="86" y="61"/>
                    </a:lnTo>
                    <a:lnTo>
                      <a:pt x="64" y="5"/>
                    </a:lnTo>
                    <a:lnTo>
                      <a:pt x="64" y="5"/>
                    </a:lnTo>
                    <a:lnTo>
                      <a:pt x="64" y="61"/>
                    </a:lnTo>
                    <a:lnTo>
                      <a:pt x="58" y="61"/>
                    </a:lnTo>
                    <a:lnTo>
                      <a:pt x="58" y="0"/>
                    </a:lnTo>
                    <a:close/>
                    <a:moveTo>
                      <a:pt x="0" y="0"/>
                    </a:moveTo>
                    <a:lnTo>
                      <a:pt x="44" y="0"/>
                    </a:lnTo>
                    <a:lnTo>
                      <a:pt x="44" y="4"/>
                    </a:lnTo>
                    <a:lnTo>
                      <a:pt x="24" y="4"/>
                    </a:lnTo>
                    <a:lnTo>
                      <a:pt x="24" y="61"/>
                    </a:lnTo>
                    <a:lnTo>
                      <a:pt x="20" y="61"/>
                    </a:lnTo>
                    <a:lnTo>
                      <a:pt x="20" y="4"/>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2" name="Group 21"/>
            <p:cNvGrpSpPr/>
            <p:nvPr userDrawn="1"/>
          </p:nvGrpSpPr>
          <p:grpSpPr>
            <a:xfrm>
              <a:off x="3857626" y="1555751"/>
              <a:ext cx="1419225" cy="930275"/>
              <a:chOff x="3857626" y="1555751"/>
              <a:chExt cx="1419225" cy="930275"/>
            </a:xfrm>
            <a:grpFill/>
          </p:grpSpPr>
          <p:sp>
            <p:nvSpPr>
              <p:cNvPr id="31" name="Freeform 28"/>
              <p:cNvSpPr>
                <a:spLocks/>
              </p:cNvSpPr>
              <p:nvPr userDrawn="1"/>
            </p:nvSpPr>
            <p:spPr bwMode="auto">
              <a:xfrm>
                <a:off x="3857626" y="1555751"/>
                <a:ext cx="1416050" cy="930275"/>
              </a:xfrm>
              <a:custGeom>
                <a:avLst/>
                <a:gdLst>
                  <a:gd name="T0" fmla="*/ 902 w 1784"/>
                  <a:gd name="T1" fmla="*/ 27 h 1172"/>
                  <a:gd name="T2" fmla="*/ 1076 w 1784"/>
                  <a:gd name="T3" fmla="*/ 141 h 1172"/>
                  <a:gd name="T4" fmla="*/ 1087 w 1784"/>
                  <a:gd name="T5" fmla="*/ 187 h 1172"/>
                  <a:gd name="T6" fmla="*/ 1044 w 1784"/>
                  <a:gd name="T7" fmla="*/ 218 h 1172"/>
                  <a:gd name="T8" fmla="*/ 1009 w 1784"/>
                  <a:gd name="T9" fmla="*/ 202 h 1172"/>
                  <a:gd name="T10" fmla="*/ 889 w 1784"/>
                  <a:gd name="T11" fmla="*/ 120 h 1172"/>
                  <a:gd name="T12" fmla="*/ 695 w 1784"/>
                  <a:gd name="T13" fmla="*/ 94 h 1172"/>
                  <a:gd name="T14" fmla="*/ 520 w 1784"/>
                  <a:gd name="T15" fmla="*/ 168 h 1172"/>
                  <a:gd name="T16" fmla="*/ 406 w 1784"/>
                  <a:gd name="T17" fmla="*/ 317 h 1172"/>
                  <a:gd name="T18" fmla="*/ 378 w 1784"/>
                  <a:gd name="T19" fmla="*/ 491 h 1172"/>
                  <a:gd name="T20" fmla="*/ 298 w 1784"/>
                  <a:gd name="T21" fmla="*/ 580 h 1172"/>
                  <a:gd name="T22" fmla="*/ 163 w 1784"/>
                  <a:gd name="T23" fmla="*/ 651 h 1172"/>
                  <a:gd name="T24" fmla="*/ 93 w 1784"/>
                  <a:gd name="T25" fmla="*/ 788 h 1172"/>
                  <a:gd name="T26" fmla="*/ 118 w 1784"/>
                  <a:gd name="T27" fmla="*/ 944 h 1172"/>
                  <a:gd name="T28" fmla="*/ 227 w 1784"/>
                  <a:gd name="T29" fmla="*/ 1052 h 1172"/>
                  <a:gd name="T30" fmla="*/ 356 w 1784"/>
                  <a:gd name="T31" fmla="*/ 1081 h 1172"/>
                  <a:gd name="T32" fmla="*/ 1482 w 1784"/>
                  <a:gd name="T33" fmla="*/ 1077 h 1172"/>
                  <a:gd name="T34" fmla="*/ 1619 w 1784"/>
                  <a:gd name="T35" fmla="*/ 1006 h 1172"/>
                  <a:gd name="T36" fmla="*/ 1690 w 1784"/>
                  <a:gd name="T37" fmla="*/ 869 h 1172"/>
                  <a:gd name="T38" fmla="*/ 1670 w 1784"/>
                  <a:gd name="T39" fmla="*/ 720 h 1172"/>
                  <a:gd name="T40" fmla="*/ 1575 w 1784"/>
                  <a:gd name="T41" fmla="*/ 614 h 1172"/>
                  <a:gd name="T42" fmla="*/ 1421 w 1784"/>
                  <a:gd name="T43" fmla="*/ 571 h 1172"/>
                  <a:gd name="T44" fmla="*/ 1434 w 1784"/>
                  <a:gd name="T45" fmla="*/ 458 h 1172"/>
                  <a:gd name="T46" fmla="*/ 1393 w 1784"/>
                  <a:gd name="T47" fmla="*/ 380 h 1172"/>
                  <a:gd name="T48" fmla="*/ 1339 w 1784"/>
                  <a:gd name="T49" fmla="*/ 345 h 1172"/>
                  <a:gd name="T50" fmla="*/ 1256 w 1784"/>
                  <a:gd name="T51" fmla="*/ 336 h 1172"/>
                  <a:gd name="T52" fmla="*/ 1182 w 1784"/>
                  <a:gd name="T53" fmla="*/ 370 h 1172"/>
                  <a:gd name="T54" fmla="*/ 1154 w 1784"/>
                  <a:gd name="T55" fmla="*/ 402 h 1172"/>
                  <a:gd name="T56" fmla="*/ 1144 w 1784"/>
                  <a:gd name="T57" fmla="*/ 420 h 1172"/>
                  <a:gd name="T58" fmla="*/ 900 w 1784"/>
                  <a:gd name="T59" fmla="*/ 953 h 1172"/>
                  <a:gd name="T60" fmla="*/ 857 w 1784"/>
                  <a:gd name="T61" fmla="*/ 957 h 1172"/>
                  <a:gd name="T62" fmla="*/ 640 w 1784"/>
                  <a:gd name="T63" fmla="*/ 494 h 1172"/>
                  <a:gd name="T64" fmla="*/ 652 w 1784"/>
                  <a:gd name="T65" fmla="*/ 442 h 1172"/>
                  <a:gd name="T66" fmla="*/ 704 w 1784"/>
                  <a:gd name="T67" fmla="*/ 436 h 1172"/>
                  <a:gd name="T68" fmla="*/ 1057 w 1784"/>
                  <a:gd name="T69" fmla="*/ 389 h 1172"/>
                  <a:gd name="T70" fmla="*/ 1122 w 1784"/>
                  <a:gd name="T71" fmla="*/ 303 h 1172"/>
                  <a:gd name="T72" fmla="*/ 1253 w 1784"/>
                  <a:gd name="T73" fmla="*/ 246 h 1172"/>
                  <a:gd name="T74" fmla="*/ 1262 w 1784"/>
                  <a:gd name="T75" fmla="*/ 245 h 1172"/>
                  <a:gd name="T76" fmla="*/ 1282 w 1784"/>
                  <a:gd name="T77" fmla="*/ 243 h 1172"/>
                  <a:gd name="T78" fmla="*/ 1342 w 1784"/>
                  <a:gd name="T79" fmla="*/ 250 h 1172"/>
                  <a:gd name="T80" fmla="*/ 1452 w 1784"/>
                  <a:gd name="T81" fmla="*/ 311 h 1172"/>
                  <a:gd name="T82" fmla="*/ 1496 w 1784"/>
                  <a:gd name="T83" fmla="*/ 367 h 1172"/>
                  <a:gd name="T84" fmla="*/ 1527 w 1784"/>
                  <a:gd name="T85" fmla="*/ 487 h 1172"/>
                  <a:gd name="T86" fmla="*/ 1648 w 1784"/>
                  <a:gd name="T87" fmla="*/ 554 h 1172"/>
                  <a:gd name="T88" fmla="*/ 1756 w 1784"/>
                  <a:gd name="T89" fmla="*/ 694 h 1172"/>
                  <a:gd name="T90" fmla="*/ 1781 w 1784"/>
                  <a:gd name="T91" fmla="*/ 874 h 1172"/>
                  <a:gd name="T92" fmla="*/ 1712 w 1784"/>
                  <a:gd name="T93" fmla="*/ 1038 h 1172"/>
                  <a:gd name="T94" fmla="*/ 1574 w 1784"/>
                  <a:gd name="T95" fmla="*/ 1145 h 1172"/>
                  <a:gd name="T96" fmla="*/ 1424 w 1784"/>
                  <a:gd name="T97" fmla="*/ 1172 h 1172"/>
                  <a:gd name="T98" fmla="*/ 252 w 1784"/>
                  <a:gd name="T99" fmla="*/ 1159 h 1172"/>
                  <a:gd name="T100" fmla="*/ 100 w 1784"/>
                  <a:gd name="T101" fmla="*/ 1072 h 1172"/>
                  <a:gd name="T102" fmla="*/ 12 w 1784"/>
                  <a:gd name="T103" fmla="*/ 919 h 1172"/>
                  <a:gd name="T104" fmla="*/ 11 w 1784"/>
                  <a:gd name="T105" fmla="*/ 739 h 1172"/>
                  <a:gd name="T106" fmla="*/ 97 w 1784"/>
                  <a:gd name="T107" fmla="*/ 589 h 1172"/>
                  <a:gd name="T108" fmla="*/ 243 w 1784"/>
                  <a:gd name="T109" fmla="*/ 499 h 1172"/>
                  <a:gd name="T110" fmla="*/ 298 w 1784"/>
                  <a:gd name="T111" fmla="*/ 355 h 1172"/>
                  <a:gd name="T112" fmla="*/ 386 w 1784"/>
                  <a:gd name="T113" fmla="*/ 173 h 1172"/>
                  <a:gd name="T114" fmla="*/ 544 w 1784"/>
                  <a:gd name="T115" fmla="*/ 46 h 1172"/>
                  <a:gd name="T116" fmla="*/ 746 w 1784"/>
                  <a:gd name="T117" fmla="*/ 0 h 1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784" h="1172">
                    <a:moveTo>
                      <a:pt x="746" y="0"/>
                    </a:moveTo>
                    <a:lnTo>
                      <a:pt x="800" y="2"/>
                    </a:lnTo>
                    <a:lnTo>
                      <a:pt x="852" y="13"/>
                    </a:lnTo>
                    <a:lnTo>
                      <a:pt x="902" y="27"/>
                    </a:lnTo>
                    <a:lnTo>
                      <a:pt x="951" y="49"/>
                    </a:lnTo>
                    <a:lnTo>
                      <a:pt x="997" y="74"/>
                    </a:lnTo>
                    <a:lnTo>
                      <a:pt x="1038" y="105"/>
                    </a:lnTo>
                    <a:lnTo>
                      <a:pt x="1076" y="141"/>
                    </a:lnTo>
                    <a:lnTo>
                      <a:pt x="1080" y="144"/>
                    </a:lnTo>
                    <a:lnTo>
                      <a:pt x="1087" y="158"/>
                    </a:lnTo>
                    <a:lnTo>
                      <a:pt x="1089" y="173"/>
                    </a:lnTo>
                    <a:lnTo>
                      <a:pt x="1087" y="187"/>
                    </a:lnTo>
                    <a:lnTo>
                      <a:pt x="1081" y="200"/>
                    </a:lnTo>
                    <a:lnTo>
                      <a:pt x="1071" y="209"/>
                    </a:lnTo>
                    <a:lnTo>
                      <a:pt x="1058" y="215"/>
                    </a:lnTo>
                    <a:lnTo>
                      <a:pt x="1044" y="218"/>
                    </a:lnTo>
                    <a:lnTo>
                      <a:pt x="1033" y="216"/>
                    </a:lnTo>
                    <a:lnTo>
                      <a:pt x="1021" y="212"/>
                    </a:lnTo>
                    <a:lnTo>
                      <a:pt x="1012" y="204"/>
                    </a:lnTo>
                    <a:lnTo>
                      <a:pt x="1009" y="202"/>
                    </a:lnTo>
                    <a:lnTo>
                      <a:pt x="1007" y="200"/>
                    </a:lnTo>
                    <a:lnTo>
                      <a:pt x="971" y="168"/>
                    </a:lnTo>
                    <a:lnTo>
                      <a:pt x="931" y="141"/>
                    </a:lnTo>
                    <a:lnTo>
                      <a:pt x="889" y="120"/>
                    </a:lnTo>
                    <a:lnTo>
                      <a:pt x="843" y="104"/>
                    </a:lnTo>
                    <a:lnTo>
                      <a:pt x="796" y="94"/>
                    </a:lnTo>
                    <a:lnTo>
                      <a:pt x="746" y="90"/>
                    </a:lnTo>
                    <a:lnTo>
                      <a:pt x="695" y="94"/>
                    </a:lnTo>
                    <a:lnTo>
                      <a:pt x="647" y="104"/>
                    </a:lnTo>
                    <a:lnTo>
                      <a:pt x="602" y="120"/>
                    </a:lnTo>
                    <a:lnTo>
                      <a:pt x="560" y="141"/>
                    </a:lnTo>
                    <a:lnTo>
                      <a:pt x="520" y="168"/>
                    </a:lnTo>
                    <a:lnTo>
                      <a:pt x="484" y="200"/>
                    </a:lnTo>
                    <a:lnTo>
                      <a:pt x="453" y="234"/>
                    </a:lnTo>
                    <a:lnTo>
                      <a:pt x="427" y="274"/>
                    </a:lnTo>
                    <a:lnTo>
                      <a:pt x="406" y="317"/>
                    </a:lnTo>
                    <a:lnTo>
                      <a:pt x="390" y="363"/>
                    </a:lnTo>
                    <a:lnTo>
                      <a:pt x="380" y="410"/>
                    </a:lnTo>
                    <a:lnTo>
                      <a:pt x="376" y="461"/>
                    </a:lnTo>
                    <a:lnTo>
                      <a:pt x="378" y="491"/>
                    </a:lnTo>
                    <a:lnTo>
                      <a:pt x="381" y="523"/>
                    </a:lnTo>
                    <a:lnTo>
                      <a:pt x="390" y="575"/>
                    </a:lnTo>
                    <a:lnTo>
                      <a:pt x="337" y="576"/>
                    </a:lnTo>
                    <a:lnTo>
                      <a:pt x="298" y="580"/>
                    </a:lnTo>
                    <a:lnTo>
                      <a:pt x="260" y="590"/>
                    </a:lnTo>
                    <a:lnTo>
                      <a:pt x="224" y="605"/>
                    </a:lnTo>
                    <a:lnTo>
                      <a:pt x="192" y="627"/>
                    </a:lnTo>
                    <a:lnTo>
                      <a:pt x="163" y="651"/>
                    </a:lnTo>
                    <a:lnTo>
                      <a:pt x="138" y="681"/>
                    </a:lnTo>
                    <a:lnTo>
                      <a:pt x="118" y="714"/>
                    </a:lnTo>
                    <a:lnTo>
                      <a:pt x="103" y="749"/>
                    </a:lnTo>
                    <a:lnTo>
                      <a:pt x="93" y="788"/>
                    </a:lnTo>
                    <a:lnTo>
                      <a:pt x="90" y="828"/>
                    </a:lnTo>
                    <a:lnTo>
                      <a:pt x="93" y="869"/>
                    </a:lnTo>
                    <a:lnTo>
                      <a:pt x="103" y="908"/>
                    </a:lnTo>
                    <a:lnTo>
                      <a:pt x="118" y="944"/>
                    </a:lnTo>
                    <a:lnTo>
                      <a:pt x="139" y="977"/>
                    </a:lnTo>
                    <a:lnTo>
                      <a:pt x="164" y="1006"/>
                    </a:lnTo>
                    <a:lnTo>
                      <a:pt x="193" y="1032"/>
                    </a:lnTo>
                    <a:lnTo>
                      <a:pt x="227" y="1052"/>
                    </a:lnTo>
                    <a:lnTo>
                      <a:pt x="263" y="1068"/>
                    </a:lnTo>
                    <a:lnTo>
                      <a:pt x="301" y="1077"/>
                    </a:lnTo>
                    <a:lnTo>
                      <a:pt x="343" y="1081"/>
                    </a:lnTo>
                    <a:lnTo>
                      <a:pt x="356" y="1081"/>
                    </a:lnTo>
                    <a:lnTo>
                      <a:pt x="357" y="1081"/>
                    </a:lnTo>
                    <a:lnTo>
                      <a:pt x="1428" y="1081"/>
                    </a:lnTo>
                    <a:lnTo>
                      <a:pt x="1442" y="1081"/>
                    </a:lnTo>
                    <a:lnTo>
                      <a:pt x="1482" y="1077"/>
                    </a:lnTo>
                    <a:lnTo>
                      <a:pt x="1521" y="1068"/>
                    </a:lnTo>
                    <a:lnTo>
                      <a:pt x="1557" y="1052"/>
                    </a:lnTo>
                    <a:lnTo>
                      <a:pt x="1590" y="1032"/>
                    </a:lnTo>
                    <a:lnTo>
                      <a:pt x="1619" y="1006"/>
                    </a:lnTo>
                    <a:lnTo>
                      <a:pt x="1645" y="977"/>
                    </a:lnTo>
                    <a:lnTo>
                      <a:pt x="1665" y="944"/>
                    </a:lnTo>
                    <a:lnTo>
                      <a:pt x="1681" y="908"/>
                    </a:lnTo>
                    <a:lnTo>
                      <a:pt x="1690" y="869"/>
                    </a:lnTo>
                    <a:lnTo>
                      <a:pt x="1693" y="828"/>
                    </a:lnTo>
                    <a:lnTo>
                      <a:pt x="1690" y="791"/>
                    </a:lnTo>
                    <a:lnTo>
                      <a:pt x="1682" y="755"/>
                    </a:lnTo>
                    <a:lnTo>
                      <a:pt x="1670" y="720"/>
                    </a:lnTo>
                    <a:lnTo>
                      <a:pt x="1652" y="690"/>
                    </a:lnTo>
                    <a:lnTo>
                      <a:pt x="1629" y="660"/>
                    </a:lnTo>
                    <a:lnTo>
                      <a:pt x="1605" y="636"/>
                    </a:lnTo>
                    <a:lnTo>
                      <a:pt x="1575" y="614"/>
                    </a:lnTo>
                    <a:lnTo>
                      <a:pt x="1543" y="597"/>
                    </a:lnTo>
                    <a:lnTo>
                      <a:pt x="1508" y="585"/>
                    </a:lnTo>
                    <a:lnTo>
                      <a:pt x="1471" y="578"/>
                    </a:lnTo>
                    <a:lnTo>
                      <a:pt x="1421" y="571"/>
                    </a:lnTo>
                    <a:lnTo>
                      <a:pt x="1433" y="522"/>
                    </a:lnTo>
                    <a:lnTo>
                      <a:pt x="1436" y="504"/>
                    </a:lnTo>
                    <a:lnTo>
                      <a:pt x="1437" y="487"/>
                    </a:lnTo>
                    <a:lnTo>
                      <a:pt x="1434" y="458"/>
                    </a:lnTo>
                    <a:lnTo>
                      <a:pt x="1426" y="431"/>
                    </a:lnTo>
                    <a:lnTo>
                      <a:pt x="1414" y="406"/>
                    </a:lnTo>
                    <a:lnTo>
                      <a:pt x="1397" y="384"/>
                    </a:lnTo>
                    <a:lnTo>
                      <a:pt x="1393" y="380"/>
                    </a:lnTo>
                    <a:lnTo>
                      <a:pt x="1389" y="376"/>
                    </a:lnTo>
                    <a:lnTo>
                      <a:pt x="1387" y="374"/>
                    </a:lnTo>
                    <a:lnTo>
                      <a:pt x="1364" y="358"/>
                    </a:lnTo>
                    <a:lnTo>
                      <a:pt x="1339" y="345"/>
                    </a:lnTo>
                    <a:lnTo>
                      <a:pt x="1312" y="337"/>
                    </a:lnTo>
                    <a:lnTo>
                      <a:pt x="1283" y="335"/>
                    </a:lnTo>
                    <a:lnTo>
                      <a:pt x="1282" y="335"/>
                    </a:lnTo>
                    <a:lnTo>
                      <a:pt x="1256" y="336"/>
                    </a:lnTo>
                    <a:lnTo>
                      <a:pt x="1233" y="340"/>
                    </a:lnTo>
                    <a:lnTo>
                      <a:pt x="1212" y="348"/>
                    </a:lnTo>
                    <a:lnTo>
                      <a:pt x="1196" y="358"/>
                    </a:lnTo>
                    <a:lnTo>
                      <a:pt x="1182" y="370"/>
                    </a:lnTo>
                    <a:lnTo>
                      <a:pt x="1171" y="381"/>
                    </a:lnTo>
                    <a:lnTo>
                      <a:pt x="1163" y="390"/>
                    </a:lnTo>
                    <a:lnTo>
                      <a:pt x="1157" y="398"/>
                    </a:lnTo>
                    <a:lnTo>
                      <a:pt x="1154" y="402"/>
                    </a:lnTo>
                    <a:lnTo>
                      <a:pt x="1152" y="407"/>
                    </a:lnTo>
                    <a:lnTo>
                      <a:pt x="1149" y="410"/>
                    </a:lnTo>
                    <a:lnTo>
                      <a:pt x="1147" y="415"/>
                    </a:lnTo>
                    <a:lnTo>
                      <a:pt x="1144" y="420"/>
                    </a:lnTo>
                    <a:lnTo>
                      <a:pt x="1139" y="429"/>
                    </a:lnTo>
                    <a:lnTo>
                      <a:pt x="918" y="933"/>
                    </a:lnTo>
                    <a:lnTo>
                      <a:pt x="910" y="944"/>
                    </a:lnTo>
                    <a:lnTo>
                      <a:pt x="900" y="953"/>
                    </a:lnTo>
                    <a:lnTo>
                      <a:pt x="889" y="958"/>
                    </a:lnTo>
                    <a:lnTo>
                      <a:pt x="876" y="960"/>
                    </a:lnTo>
                    <a:lnTo>
                      <a:pt x="866" y="959"/>
                    </a:lnTo>
                    <a:lnTo>
                      <a:pt x="857" y="957"/>
                    </a:lnTo>
                    <a:lnTo>
                      <a:pt x="846" y="949"/>
                    </a:lnTo>
                    <a:lnTo>
                      <a:pt x="838" y="939"/>
                    </a:lnTo>
                    <a:lnTo>
                      <a:pt x="833" y="927"/>
                    </a:lnTo>
                    <a:lnTo>
                      <a:pt x="640" y="494"/>
                    </a:lnTo>
                    <a:lnTo>
                      <a:pt x="637" y="479"/>
                    </a:lnTo>
                    <a:lnTo>
                      <a:pt x="638" y="465"/>
                    </a:lnTo>
                    <a:lnTo>
                      <a:pt x="643" y="452"/>
                    </a:lnTo>
                    <a:lnTo>
                      <a:pt x="652" y="442"/>
                    </a:lnTo>
                    <a:lnTo>
                      <a:pt x="664" y="434"/>
                    </a:lnTo>
                    <a:lnTo>
                      <a:pt x="678" y="429"/>
                    </a:lnTo>
                    <a:lnTo>
                      <a:pt x="692" y="431"/>
                    </a:lnTo>
                    <a:lnTo>
                      <a:pt x="704" y="436"/>
                    </a:lnTo>
                    <a:lnTo>
                      <a:pt x="716" y="444"/>
                    </a:lnTo>
                    <a:lnTo>
                      <a:pt x="724" y="456"/>
                    </a:lnTo>
                    <a:lnTo>
                      <a:pt x="876" y="801"/>
                    </a:lnTo>
                    <a:lnTo>
                      <a:pt x="1057" y="389"/>
                    </a:lnTo>
                    <a:lnTo>
                      <a:pt x="1057" y="389"/>
                    </a:lnTo>
                    <a:lnTo>
                      <a:pt x="1075" y="357"/>
                    </a:lnTo>
                    <a:lnTo>
                      <a:pt x="1097" y="329"/>
                    </a:lnTo>
                    <a:lnTo>
                      <a:pt x="1122" y="303"/>
                    </a:lnTo>
                    <a:lnTo>
                      <a:pt x="1151" y="282"/>
                    </a:lnTo>
                    <a:lnTo>
                      <a:pt x="1182" y="265"/>
                    </a:lnTo>
                    <a:lnTo>
                      <a:pt x="1217" y="253"/>
                    </a:lnTo>
                    <a:lnTo>
                      <a:pt x="1253" y="246"/>
                    </a:lnTo>
                    <a:lnTo>
                      <a:pt x="1254" y="246"/>
                    </a:lnTo>
                    <a:lnTo>
                      <a:pt x="1256" y="246"/>
                    </a:lnTo>
                    <a:lnTo>
                      <a:pt x="1258" y="245"/>
                    </a:lnTo>
                    <a:lnTo>
                      <a:pt x="1262" y="245"/>
                    </a:lnTo>
                    <a:lnTo>
                      <a:pt x="1265" y="245"/>
                    </a:lnTo>
                    <a:lnTo>
                      <a:pt x="1267" y="245"/>
                    </a:lnTo>
                    <a:lnTo>
                      <a:pt x="1273" y="245"/>
                    </a:lnTo>
                    <a:lnTo>
                      <a:pt x="1282" y="243"/>
                    </a:lnTo>
                    <a:lnTo>
                      <a:pt x="1290" y="245"/>
                    </a:lnTo>
                    <a:lnTo>
                      <a:pt x="1294" y="245"/>
                    </a:lnTo>
                    <a:lnTo>
                      <a:pt x="1301" y="245"/>
                    </a:lnTo>
                    <a:lnTo>
                      <a:pt x="1342" y="250"/>
                    </a:lnTo>
                    <a:lnTo>
                      <a:pt x="1379" y="263"/>
                    </a:lnTo>
                    <a:lnTo>
                      <a:pt x="1414" y="281"/>
                    </a:lnTo>
                    <a:lnTo>
                      <a:pt x="1445" y="304"/>
                    </a:lnTo>
                    <a:lnTo>
                      <a:pt x="1452" y="311"/>
                    </a:lnTo>
                    <a:lnTo>
                      <a:pt x="1457" y="316"/>
                    </a:lnTo>
                    <a:lnTo>
                      <a:pt x="1479" y="340"/>
                    </a:lnTo>
                    <a:lnTo>
                      <a:pt x="1497" y="367"/>
                    </a:lnTo>
                    <a:lnTo>
                      <a:pt x="1496" y="367"/>
                    </a:lnTo>
                    <a:lnTo>
                      <a:pt x="1509" y="396"/>
                    </a:lnTo>
                    <a:lnTo>
                      <a:pt x="1519" y="425"/>
                    </a:lnTo>
                    <a:lnTo>
                      <a:pt x="1525" y="455"/>
                    </a:lnTo>
                    <a:lnTo>
                      <a:pt x="1527" y="487"/>
                    </a:lnTo>
                    <a:lnTo>
                      <a:pt x="1527" y="496"/>
                    </a:lnTo>
                    <a:lnTo>
                      <a:pt x="1571" y="511"/>
                    </a:lnTo>
                    <a:lnTo>
                      <a:pt x="1611" y="530"/>
                    </a:lnTo>
                    <a:lnTo>
                      <a:pt x="1648" y="554"/>
                    </a:lnTo>
                    <a:lnTo>
                      <a:pt x="1682" y="584"/>
                    </a:lnTo>
                    <a:lnTo>
                      <a:pt x="1711" y="618"/>
                    </a:lnTo>
                    <a:lnTo>
                      <a:pt x="1736" y="654"/>
                    </a:lnTo>
                    <a:lnTo>
                      <a:pt x="1756" y="694"/>
                    </a:lnTo>
                    <a:lnTo>
                      <a:pt x="1772" y="737"/>
                    </a:lnTo>
                    <a:lnTo>
                      <a:pt x="1781" y="782"/>
                    </a:lnTo>
                    <a:lnTo>
                      <a:pt x="1784" y="828"/>
                    </a:lnTo>
                    <a:lnTo>
                      <a:pt x="1781" y="874"/>
                    </a:lnTo>
                    <a:lnTo>
                      <a:pt x="1772" y="919"/>
                    </a:lnTo>
                    <a:lnTo>
                      <a:pt x="1757" y="962"/>
                    </a:lnTo>
                    <a:lnTo>
                      <a:pt x="1737" y="1002"/>
                    </a:lnTo>
                    <a:lnTo>
                      <a:pt x="1712" y="1038"/>
                    </a:lnTo>
                    <a:lnTo>
                      <a:pt x="1683" y="1072"/>
                    </a:lnTo>
                    <a:lnTo>
                      <a:pt x="1651" y="1100"/>
                    </a:lnTo>
                    <a:lnTo>
                      <a:pt x="1615" y="1125"/>
                    </a:lnTo>
                    <a:lnTo>
                      <a:pt x="1574" y="1145"/>
                    </a:lnTo>
                    <a:lnTo>
                      <a:pt x="1533" y="1159"/>
                    </a:lnTo>
                    <a:lnTo>
                      <a:pt x="1488" y="1168"/>
                    </a:lnTo>
                    <a:lnTo>
                      <a:pt x="1442" y="1172"/>
                    </a:lnTo>
                    <a:lnTo>
                      <a:pt x="1424" y="1172"/>
                    </a:lnTo>
                    <a:lnTo>
                      <a:pt x="360" y="1172"/>
                    </a:lnTo>
                    <a:lnTo>
                      <a:pt x="343" y="1172"/>
                    </a:lnTo>
                    <a:lnTo>
                      <a:pt x="295" y="1168"/>
                    </a:lnTo>
                    <a:lnTo>
                      <a:pt x="252" y="1159"/>
                    </a:lnTo>
                    <a:lnTo>
                      <a:pt x="209" y="1145"/>
                    </a:lnTo>
                    <a:lnTo>
                      <a:pt x="170" y="1125"/>
                    </a:lnTo>
                    <a:lnTo>
                      <a:pt x="133" y="1100"/>
                    </a:lnTo>
                    <a:lnTo>
                      <a:pt x="100" y="1072"/>
                    </a:lnTo>
                    <a:lnTo>
                      <a:pt x="71" y="1038"/>
                    </a:lnTo>
                    <a:lnTo>
                      <a:pt x="46" y="1002"/>
                    </a:lnTo>
                    <a:lnTo>
                      <a:pt x="27" y="962"/>
                    </a:lnTo>
                    <a:lnTo>
                      <a:pt x="12" y="919"/>
                    </a:lnTo>
                    <a:lnTo>
                      <a:pt x="3" y="874"/>
                    </a:lnTo>
                    <a:lnTo>
                      <a:pt x="0" y="828"/>
                    </a:lnTo>
                    <a:lnTo>
                      <a:pt x="2" y="783"/>
                    </a:lnTo>
                    <a:lnTo>
                      <a:pt x="11" y="739"/>
                    </a:lnTo>
                    <a:lnTo>
                      <a:pt x="26" y="698"/>
                    </a:lnTo>
                    <a:lnTo>
                      <a:pt x="45" y="658"/>
                    </a:lnTo>
                    <a:lnTo>
                      <a:pt x="69" y="622"/>
                    </a:lnTo>
                    <a:lnTo>
                      <a:pt x="97" y="589"/>
                    </a:lnTo>
                    <a:lnTo>
                      <a:pt x="129" y="560"/>
                    </a:lnTo>
                    <a:lnTo>
                      <a:pt x="164" y="535"/>
                    </a:lnTo>
                    <a:lnTo>
                      <a:pt x="202" y="515"/>
                    </a:lnTo>
                    <a:lnTo>
                      <a:pt x="243" y="499"/>
                    </a:lnTo>
                    <a:lnTo>
                      <a:pt x="286" y="489"/>
                    </a:lnTo>
                    <a:lnTo>
                      <a:pt x="285" y="461"/>
                    </a:lnTo>
                    <a:lnTo>
                      <a:pt x="289" y="407"/>
                    </a:lnTo>
                    <a:lnTo>
                      <a:pt x="298" y="355"/>
                    </a:lnTo>
                    <a:lnTo>
                      <a:pt x="312" y="305"/>
                    </a:lnTo>
                    <a:lnTo>
                      <a:pt x="333" y="258"/>
                    </a:lnTo>
                    <a:lnTo>
                      <a:pt x="357" y="214"/>
                    </a:lnTo>
                    <a:lnTo>
                      <a:pt x="386" y="173"/>
                    </a:lnTo>
                    <a:lnTo>
                      <a:pt x="420" y="135"/>
                    </a:lnTo>
                    <a:lnTo>
                      <a:pt x="458" y="102"/>
                    </a:lnTo>
                    <a:lnTo>
                      <a:pt x="499" y="71"/>
                    </a:lnTo>
                    <a:lnTo>
                      <a:pt x="544" y="46"/>
                    </a:lnTo>
                    <a:lnTo>
                      <a:pt x="591" y="26"/>
                    </a:lnTo>
                    <a:lnTo>
                      <a:pt x="640" y="11"/>
                    </a:lnTo>
                    <a:lnTo>
                      <a:pt x="692" y="2"/>
                    </a:lnTo>
                    <a:lnTo>
                      <a:pt x="7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29"/>
              <p:cNvSpPr>
                <a:spLocks noEditPoints="1"/>
              </p:cNvSpPr>
              <p:nvPr userDrawn="1"/>
            </p:nvSpPr>
            <p:spPr bwMode="auto">
              <a:xfrm>
                <a:off x="5187951" y="2438401"/>
                <a:ext cx="88900" cy="44450"/>
              </a:xfrm>
              <a:custGeom>
                <a:avLst/>
                <a:gdLst>
                  <a:gd name="T0" fmla="*/ 55 w 113"/>
                  <a:gd name="T1" fmla="*/ 0 h 57"/>
                  <a:gd name="T2" fmla="*/ 63 w 113"/>
                  <a:gd name="T3" fmla="*/ 0 h 57"/>
                  <a:gd name="T4" fmla="*/ 83 w 113"/>
                  <a:gd name="T5" fmla="*/ 50 h 57"/>
                  <a:gd name="T6" fmla="*/ 105 w 113"/>
                  <a:gd name="T7" fmla="*/ 0 h 57"/>
                  <a:gd name="T8" fmla="*/ 113 w 113"/>
                  <a:gd name="T9" fmla="*/ 0 h 57"/>
                  <a:gd name="T10" fmla="*/ 113 w 113"/>
                  <a:gd name="T11" fmla="*/ 57 h 57"/>
                  <a:gd name="T12" fmla="*/ 108 w 113"/>
                  <a:gd name="T13" fmla="*/ 57 h 57"/>
                  <a:gd name="T14" fmla="*/ 108 w 113"/>
                  <a:gd name="T15" fmla="*/ 5 h 57"/>
                  <a:gd name="T16" fmla="*/ 107 w 113"/>
                  <a:gd name="T17" fmla="*/ 5 h 57"/>
                  <a:gd name="T18" fmla="*/ 86 w 113"/>
                  <a:gd name="T19" fmla="*/ 57 h 57"/>
                  <a:gd name="T20" fmla="*/ 82 w 113"/>
                  <a:gd name="T21" fmla="*/ 57 h 57"/>
                  <a:gd name="T22" fmla="*/ 61 w 113"/>
                  <a:gd name="T23" fmla="*/ 5 h 57"/>
                  <a:gd name="T24" fmla="*/ 60 w 113"/>
                  <a:gd name="T25" fmla="*/ 5 h 57"/>
                  <a:gd name="T26" fmla="*/ 60 w 113"/>
                  <a:gd name="T27" fmla="*/ 57 h 57"/>
                  <a:gd name="T28" fmla="*/ 55 w 113"/>
                  <a:gd name="T29" fmla="*/ 57 h 57"/>
                  <a:gd name="T30" fmla="*/ 55 w 113"/>
                  <a:gd name="T31" fmla="*/ 0 h 57"/>
                  <a:gd name="T32" fmla="*/ 0 w 113"/>
                  <a:gd name="T33" fmla="*/ 0 h 57"/>
                  <a:gd name="T34" fmla="*/ 42 w 113"/>
                  <a:gd name="T35" fmla="*/ 0 h 57"/>
                  <a:gd name="T36" fmla="*/ 42 w 113"/>
                  <a:gd name="T37" fmla="*/ 5 h 57"/>
                  <a:gd name="T38" fmla="*/ 24 w 113"/>
                  <a:gd name="T39" fmla="*/ 5 h 57"/>
                  <a:gd name="T40" fmla="*/ 24 w 113"/>
                  <a:gd name="T41" fmla="*/ 57 h 57"/>
                  <a:gd name="T42" fmla="*/ 18 w 113"/>
                  <a:gd name="T43" fmla="*/ 57 h 57"/>
                  <a:gd name="T44" fmla="*/ 18 w 113"/>
                  <a:gd name="T45" fmla="*/ 5 h 57"/>
                  <a:gd name="T46" fmla="*/ 0 w 113"/>
                  <a:gd name="T47" fmla="*/ 5 h 57"/>
                  <a:gd name="T48" fmla="*/ 0 w 113"/>
                  <a:gd name="T49"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3" h="57">
                    <a:moveTo>
                      <a:pt x="55" y="0"/>
                    </a:moveTo>
                    <a:lnTo>
                      <a:pt x="63" y="0"/>
                    </a:lnTo>
                    <a:lnTo>
                      <a:pt x="83" y="50"/>
                    </a:lnTo>
                    <a:lnTo>
                      <a:pt x="105" y="0"/>
                    </a:lnTo>
                    <a:lnTo>
                      <a:pt x="113" y="0"/>
                    </a:lnTo>
                    <a:lnTo>
                      <a:pt x="113" y="57"/>
                    </a:lnTo>
                    <a:lnTo>
                      <a:pt x="108" y="57"/>
                    </a:lnTo>
                    <a:lnTo>
                      <a:pt x="108" y="5"/>
                    </a:lnTo>
                    <a:lnTo>
                      <a:pt x="107" y="5"/>
                    </a:lnTo>
                    <a:lnTo>
                      <a:pt x="86" y="57"/>
                    </a:lnTo>
                    <a:lnTo>
                      <a:pt x="82" y="57"/>
                    </a:lnTo>
                    <a:lnTo>
                      <a:pt x="61" y="5"/>
                    </a:lnTo>
                    <a:lnTo>
                      <a:pt x="60" y="5"/>
                    </a:lnTo>
                    <a:lnTo>
                      <a:pt x="60" y="57"/>
                    </a:lnTo>
                    <a:lnTo>
                      <a:pt x="55" y="57"/>
                    </a:lnTo>
                    <a:lnTo>
                      <a:pt x="55" y="0"/>
                    </a:lnTo>
                    <a:close/>
                    <a:moveTo>
                      <a:pt x="0" y="0"/>
                    </a:moveTo>
                    <a:lnTo>
                      <a:pt x="42" y="0"/>
                    </a:lnTo>
                    <a:lnTo>
                      <a:pt x="42" y="5"/>
                    </a:lnTo>
                    <a:lnTo>
                      <a:pt x="24" y="5"/>
                    </a:lnTo>
                    <a:lnTo>
                      <a:pt x="24" y="57"/>
                    </a:lnTo>
                    <a:lnTo>
                      <a:pt x="18" y="57"/>
                    </a:lnTo>
                    <a:lnTo>
                      <a:pt x="18" y="5"/>
                    </a:lnTo>
                    <a:lnTo>
                      <a:pt x="0" y="5"/>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sp>
        <p:nvSpPr>
          <p:cNvPr id="43" name="TextBox 4"/>
          <p:cNvSpPr txBox="1"/>
          <p:nvPr userDrawn="1"/>
        </p:nvSpPr>
        <p:spPr>
          <a:xfrm>
            <a:off x="3310128" y="4864608"/>
            <a:ext cx="2514600" cy="246221"/>
          </a:xfrm>
          <a:prstGeom prst="rect">
            <a:avLst/>
          </a:prstGeom>
          <a:noFill/>
        </p:spPr>
        <p:txBody>
          <a:bodyPr wrap="square" anchor="b" anchorCtr="0">
            <a:spAutoFit/>
          </a:bodyPr>
          <a:lstStyle/>
          <a:p>
            <a:pPr marL="0" marR="0" lvl="0" indent="0" algn="ctr" defTabSz="274320"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a:ln>
                  <a:noFill/>
                </a:ln>
                <a:solidFill>
                  <a:schemeClr val="bg1">
                    <a:lumMod val="85000"/>
                  </a:schemeClr>
                </a:solidFill>
                <a:effectLst/>
                <a:uLnTx/>
                <a:uFillTx/>
                <a:latin typeface="+mn-lt"/>
                <a:ea typeface="Calibri" charset="0"/>
                <a:cs typeface="Arial" panose="020B0604020202020204" pitchFamily="34" charset="0"/>
              </a:rPr>
              <a:t>Company Confidential – For Internal Use Only</a:t>
            </a:r>
            <a:br>
              <a:rPr kumimoji="0" lang="en-US" sz="500" b="0" i="0" u="none" strike="noStrike" kern="300" cap="none" spc="50" normalizeH="0" baseline="0">
                <a:ln>
                  <a:noFill/>
                </a:ln>
                <a:solidFill>
                  <a:schemeClr val="bg1">
                    <a:lumMod val="85000"/>
                  </a:schemeClr>
                </a:solidFill>
                <a:effectLst/>
                <a:uLnTx/>
                <a:uFillTx/>
                <a:latin typeface="+mn-lt"/>
                <a:ea typeface="Calibri" charset="0"/>
                <a:cs typeface="Arial" panose="020B0604020202020204" pitchFamily="34" charset="0"/>
              </a:rPr>
            </a:br>
            <a:r>
              <a:rPr kumimoji="0" lang="en-US" sz="500" b="0" i="0" u="none" strike="noStrike" kern="300" cap="none" spc="50" normalizeH="0" baseline="0">
                <a:ln>
                  <a:noFill/>
                </a:ln>
                <a:solidFill>
                  <a:schemeClr val="bg1">
                    <a:lumMod val="85000"/>
                  </a:schemeClr>
                </a:solidFill>
                <a:effectLst/>
                <a:uLnTx/>
                <a:uFillTx/>
                <a:latin typeface="+mn-lt"/>
                <a:ea typeface="Calibri" charset="0"/>
                <a:cs typeface="Arial" panose="020B0604020202020204" pitchFamily="34" charset="0"/>
              </a:rPr>
              <a:t>Copyright © SAS Institute Inc. All rights reserved.</a:t>
            </a:r>
          </a:p>
        </p:txBody>
      </p:sp>
    </p:spTree>
  </p:cSld>
  <p:clrMapOvr>
    <a:masterClrMapping/>
  </p:clrMapOvr>
  <p:transition>
    <p:fade/>
  </p:transition>
  <p:extLst>
    <p:ext uri="{DCECCB84-F9BA-43D5-87BE-67443E8EF086}">
      <p15:sldGuideLst xmlns:p15="http://schemas.microsoft.com/office/powerpoint/2012/main">
        <p15:guide id="1" orient="horz" pos="636" userDrawn="1">
          <p15:clr>
            <a:srgbClr val="FBAE40"/>
          </p15:clr>
        </p15:guide>
        <p15:guide id="2" pos="2880"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Viya - Teal Section">
    <p:bg>
      <p:bgPr>
        <a:gradFill>
          <a:gsLst>
            <a:gs pos="0">
              <a:srgbClr val="19BBB7"/>
            </a:gs>
            <a:gs pos="100000">
              <a:srgbClr val="00727C"/>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0894"/>
            <a:ext cx="9144000" cy="584775"/>
          </a:xfrm>
        </p:spPr>
        <p:txBody>
          <a:bodyPr anchor="b" anchorCtr="0">
            <a:spAutoFit/>
          </a:bodyPr>
          <a:lstStyle>
            <a:lvl1pPr algn="ctr">
              <a:defRPr sz="3200" baseline="0">
                <a:solidFill>
                  <a:schemeClr val="bg1"/>
                </a:solidFill>
                <a:latin typeface="+mj-lt"/>
              </a:defRPr>
            </a:lvl1pPr>
          </a:lstStyle>
          <a:p>
            <a:r>
              <a:rPr lang="en-US"/>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spcBef>
                <a:spcPts val="800"/>
              </a:spcBef>
              <a:buFont typeface="Arial" pitchFamily="34" charset="0"/>
              <a:buNone/>
              <a:defRPr sz="2000" b="0" i="0" cap="none" baseline="0">
                <a:solidFill>
                  <a:schemeClr val="bg1"/>
                </a:solidFill>
                <a:latin typeface="+mn-lt"/>
              </a:defRPr>
            </a:lvl1pPr>
          </a:lstStyle>
          <a:p>
            <a:pPr lvl="0"/>
            <a:r>
              <a:rPr lang="en-US"/>
              <a:t>Click to edit subtitle</a:t>
            </a:r>
          </a:p>
        </p:txBody>
      </p:sp>
      <p:sp>
        <p:nvSpPr>
          <p:cNvPr id="6" name="Slide Number Placeholder 3"/>
          <p:cNvSpPr>
            <a:spLocks noGrp="1"/>
          </p:cNvSpPr>
          <p:nvPr>
            <p:ph type="sldNum" sz="quarter" idx="12"/>
          </p:nvPr>
        </p:nvSpPr>
        <p:spPr/>
        <p:txBody>
          <a:bodyPr/>
          <a:lstStyle>
            <a:lvl1pPr>
              <a:defRPr>
                <a:solidFill>
                  <a:schemeClr val="bg1">
                    <a:lumMod val="85000"/>
                  </a:schemeClr>
                </a:solidFill>
              </a:defRPr>
            </a:lvl1pPr>
          </a:lstStyle>
          <a:p>
            <a:fld id="{4976208B-6111-490B-8CEC-FFB249DB2100}" type="slidenum">
              <a:rPr lang="en-US" smtClean="0"/>
              <a:pPr/>
              <a:t>‹#›</a:t>
            </a:fld>
            <a:endParaRPr lang="en-US"/>
          </a:p>
        </p:txBody>
      </p:sp>
      <p:grpSp>
        <p:nvGrpSpPr>
          <p:cNvPr id="8" name="Group 7"/>
          <p:cNvGrpSpPr/>
          <p:nvPr userDrawn="1"/>
        </p:nvGrpSpPr>
        <p:grpSpPr>
          <a:xfrm>
            <a:off x="8427835" y="4765184"/>
            <a:ext cx="526892" cy="220528"/>
            <a:chOff x="6145213" y="4384676"/>
            <a:chExt cx="1582738" cy="649287"/>
          </a:xfrm>
          <a:solidFill>
            <a:schemeClr val="bg1"/>
          </a:solidFill>
        </p:grpSpPr>
        <p:sp>
          <p:nvSpPr>
            <p:cNvPr id="9"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30" name="TextBox 4"/>
          <p:cNvSpPr txBox="1"/>
          <p:nvPr userDrawn="1"/>
        </p:nvSpPr>
        <p:spPr>
          <a:xfrm>
            <a:off x="3310128" y="4864608"/>
            <a:ext cx="2514600" cy="246221"/>
          </a:xfrm>
          <a:prstGeom prst="rect">
            <a:avLst/>
          </a:prstGeom>
          <a:noFill/>
        </p:spPr>
        <p:txBody>
          <a:bodyPr wrap="square" anchor="b" anchorCtr="0">
            <a:spAutoFit/>
          </a:bodyPr>
          <a:lstStyle/>
          <a:p>
            <a:pPr marL="0" marR="0" lvl="0" indent="0" algn="ctr" defTabSz="274320"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a:ln>
                  <a:noFill/>
                </a:ln>
                <a:solidFill>
                  <a:srgbClr val="00C3D2"/>
                </a:solidFill>
                <a:effectLst/>
                <a:uLnTx/>
                <a:uFillTx/>
                <a:latin typeface="+mn-lt"/>
                <a:ea typeface="Calibri" charset="0"/>
                <a:cs typeface="Arial" panose="020B0604020202020204" pitchFamily="34" charset="0"/>
              </a:rPr>
              <a:t>Company Confidential – For Internal Use Only</a:t>
            </a:r>
            <a:br>
              <a:rPr kumimoji="0" lang="en-US" sz="500" b="0" i="0" u="none" strike="noStrike" kern="300" cap="none" spc="50" normalizeH="0" baseline="0">
                <a:ln>
                  <a:noFill/>
                </a:ln>
                <a:solidFill>
                  <a:srgbClr val="00C3D2"/>
                </a:solidFill>
                <a:effectLst/>
                <a:uLnTx/>
                <a:uFillTx/>
                <a:latin typeface="+mn-lt"/>
                <a:ea typeface="Calibri" charset="0"/>
                <a:cs typeface="Arial" panose="020B0604020202020204" pitchFamily="34" charset="0"/>
              </a:rPr>
            </a:br>
            <a:r>
              <a:rPr kumimoji="0" lang="en-US" sz="500" b="0" i="0" u="none" strike="noStrike" kern="300" cap="none" spc="50" normalizeH="0" baseline="0">
                <a:ln>
                  <a:noFill/>
                </a:ln>
                <a:solidFill>
                  <a:srgbClr val="00C3D2"/>
                </a:solidFill>
                <a:effectLst/>
                <a:uLnTx/>
                <a:uFillTx/>
                <a:latin typeface="+mn-lt"/>
                <a:ea typeface="Calibri" charset="0"/>
                <a:cs typeface="Arial" panose="020B0604020202020204" pitchFamily="34" charset="0"/>
              </a:rPr>
              <a:t>Copyright © SAS Institute Inc. All rights reserved.</a:t>
            </a:r>
          </a:p>
        </p:txBody>
      </p:sp>
      <p:grpSp>
        <p:nvGrpSpPr>
          <p:cNvPr id="31" name="Group 4"/>
          <p:cNvGrpSpPr>
            <a:grpSpLocks noChangeAspect="1"/>
          </p:cNvGrpSpPr>
          <p:nvPr userDrawn="1"/>
        </p:nvGrpSpPr>
        <p:grpSpPr bwMode="auto">
          <a:xfrm>
            <a:off x="3703320" y="365760"/>
            <a:ext cx="1683695" cy="356616"/>
            <a:chOff x="1416" y="456"/>
            <a:chExt cx="2880" cy="610"/>
          </a:xfrm>
          <a:solidFill>
            <a:schemeClr val="bg1"/>
          </a:solidFill>
        </p:grpSpPr>
        <p:sp>
          <p:nvSpPr>
            <p:cNvPr id="32" name="Freeform 31"/>
            <p:cNvSpPr>
              <a:spLocks noEditPoints="1"/>
            </p:cNvSpPr>
            <p:nvPr/>
          </p:nvSpPr>
          <p:spPr bwMode="auto">
            <a:xfrm>
              <a:off x="2451" y="578"/>
              <a:ext cx="1845" cy="488"/>
            </a:xfrm>
            <a:custGeom>
              <a:avLst/>
              <a:gdLst>
                <a:gd name="T0" fmla="*/ 3043 w 3068"/>
                <a:gd name="T1" fmla="*/ 214 h 801"/>
                <a:gd name="T2" fmla="*/ 3025 w 3068"/>
                <a:gd name="T3" fmla="*/ 221 h 801"/>
                <a:gd name="T4" fmla="*/ 3021 w 3068"/>
                <a:gd name="T5" fmla="*/ 203 h 801"/>
                <a:gd name="T6" fmla="*/ 3047 w 3068"/>
                <a:gd name="T7" fmla="*/ 214 h 801"/>
                <a:gd name="T8" fmla="*/ 3044 w 3068"/>
                <a:gd name="T9" fmla="*/ 242 h 801"/>
                <a:gd name="T10" fmla="*/ 3025 w 3068"/>
                <a:gd name="T11" fmla="*/ 242 h 801"/>
                <a:gd name="T12" fmla="*/ 3021 w 3068"/>
                <a:gd name="T13" fmla="*/ 203 h 801"/>
                <a:gd name="T14" fmla="*/ 3064 w 3068"/>
                <a:gd name="T15" fmla="*/ 223 h 801"/>
                <a:gd name="T16" fmla="*/ 3033 w 3068"/>
                <a:gd name="T17" fmla="*/ 254 h 801"/>
                <a:gd name="T18" fmla="*/ 3033 w 3068"/>
                <a:gd name="T19" fmla="*/ 188 h 801"/>
                <a:gd name="T20" fmla="*/ 2998 w 3068"/>
                <a:gd name="T21" fmla="*/ 223 h 801"/>
                <a:gd name="T22" fmla="*/ 2952 w 3068"/>
                <a:gd name="T23" fmla="*/ 420 h 801"/>
                <a:gd name="T24" fmla="*/ 2905 w 3068"/>
                <a:gd name="T25" fmla="*/ 398 h 801"/>
                <a:gd name="T26" fmla="*/ 2952 w 3068"/>
                <a:gd name="T27" fmla="*/ 420 h 801"/>
                <a:gd name="T28" fmla="*/ 2679 w 3068"/>
                <a:gd name="T29" fmla="*/ 501 h 801"/>
                <a:gd name="T30" fmla="*/ 2952 w 3068"/>
                <a:gd name="T31" fmla="*/ 349 h 801"/>
                <a:gd name="T32" fmla="*/ 2703 w 3068"/>
                <a:gd name="T33" fmla="*/ 258 h 801"/>
                <a:gd name="T34" fmla="*/ 2980 w 3068"/>
                <a:gd name="T35" fmla="*/ 516 h 801"/>
                <a:gd name="T36" fmla="*/ 2953 w 3068"/>
                <a:gd name="T37" fmla="*/ 520 h 801"/>
                <a:gd name="T38" fmla="*/ 2679 w 3068"/>
                <a:gd name="T39" fmla="*/ 501 h 801"/>
                <a:gd name="T40" fmla="*/ 2305 w 3068"/>
                <a:gd name="T41" fmla="*/ 796 h 801"/>
                <a:gd name="T42" fmla="*/ 2421 w 3068"/>
                <a:gd name="T43" fmla="*/ 702 h 801"/>
                <a:gd name="T44" fmla="*/ 2334 w 3068"/>
                <a:gd name="T45" fmla="*/ 220 h 801"/>
                <a:gd name="T46" fmla="*/ 2635 w 3068"/>
                <a:gd name="T47" fmla="*/ 220 h 801"/>
                <a:gd name="T48" fmla="*/ 2305 w 3068"/>
                <a:gd name="T49" fmla="*/ 796 h 801"/>
                <a:gd name="T50" fmla="*/ 2172 w 3068"/>
                <a:gd name="T51" fmla="*/ 220 h 801"/>
                <a:gd name="T52" fmla="*/ 2172 w 3068"/>
                <a:gd name="T53" fmla="*/ 602 h 801"/>
                <a:gd name="T54" fmla="*/ 2187 w 3068"/>
                <a:gd name="T55" fmla="*/ 86 h 801"/>
                <a:gd name="T56" fmla="*/ 2212 w 3068"/>
                <a:gd name="T57" fmla="*/ 59 h 801"/>
                <a:gd name="T58" fmla="*/ 1869 w 3068"/>
                <a:gd name="T59" fmla="*/ 566 h 801"/>
                <a:gd name="T60" fmla="*/ 2080 w 3068"/>
                <a:gd name="T61" fmla="*/ 16 h 801"/>
                <a:gd name="T62" fmla="*/ 1851 w 3068"/>
                <a:gd name="T63" fmla="*/ 602 h 801"/>
                <a:gd name="T64" fmla="*/ 1869 w 3068"/>
                <a:gd name="T65" fmla="*/ 566 h 801"/>
                <a:gd name="T66" fmla="*/ 1422 w 3068"/>
                <a:gd name="T67" fmla="*/ 39 h 801"/>
                <a:gd name="T68" fmla="*/ 1415 w 3068"/>
                <a:gd name="T69" fmla="*/ 24 h 801"/>
                <a:gd name="T70" fmla="*/ 1422 w 3068"/>
                <a:gd name="T71" fmla="*/ 39 h 801"/>
                <a:gd name="T72" fmla="*/ 1424 w 3068"/>
                <a:gd name="T73" fmla="*/ 20 h 801"/>
                <a:gd name="T74" fmla="*/ 1439 w 3068"/>
                <a:gd name="T75" fmla="*/ 59 h 801"/>
                <a:gd name="T76" fmla="*/ 1415 w 3068"/>
                <a:gd name="T77" fmla="*/ 42 h 801"/>
                <a:gd name="T78" fmla="*/ 1411 w 3068"/>
                <a:gd name="T79" fmla="*/ 20 h 801"/>
                <a:gd name="T80" fmla="*/ 1423 w 3068"/>
                <a:gd name="T81" fmla="*/ 71 h 801"/>
                <a:gd name="T82" fmla="*/ 1392 w 3068"/>
                <a:gd name="T83" fmla="*/ 40 h 801"/>
                <a:gd name="T84" fmla="*/ 1423 w 3068"/>
                <a:gd name="T85" fmla="*/ 5 h 801"/>
                <a:gd name="T86" fmla="*/ 1423 w 3068"/>
                <a:gd name="T87" fmla="*/ 75 h 801"/>
                <a:gd name="T88" fmla="*/ 1423 w 3068"/>
                <a:gd name="T89" fmla="*/ 5 h 801"/>
                <a:gd name="T90" fmla="*/ 1187 w 3068"/>
                <a:gd name="T91" fmla="*/ 28 h 801"/>
                <a:gd name="T92" fmla="*/ 1172 w 3068"/>
                <a:gd name="T93" fmla="*/ 617 h 801"/>
                <a:gd name="T94" fmla="*/ 1172 w 3068"/>
                <a:gd name="T95" fmla="*/ 589 h 801"/>
                <a:gd name="T96" fmla="*/ 1188 w 3068"/>
                <a:gd name="T97" fmla="*/ 0 h 801"/>
                <a:gd name="T98" fmla="*/ 1319 w 3068"/>
                <a:gd name="T99" fmla="*/ 87 h 801"/>
                <a:gd name="T100" fmla="*/ 832 w 3068"/>
                <a:gd name="T101" fmla="*/ 411 h 801"/>
                <a:gd name="T102" fmla="*/ 526 w 3068"/>
                <a:gd name="T103" fmla="*/ 411 h 801"/>
                <a:gd name="T104" fmla="*/ 412 w 3068"/>
                <a:gd name="T105" fmla="*/ 602 h 801"/>
                <a:gd name="T106" fmla="*/ 945 w 3068"/>
                <a:gd name="T107" fmla="*/ 602 h 801"/>
                <a:gd name="T108" fmla="*/ 514 w 3068"/>
                <a:gd name="T109" fmla="*/ 438 h 801"/>
                <a:gd name="T110" fmla="*/ 322 w 3068"/>
                <a:gd name="T111" fmla="*/ 87 h 801"/>
                <a:gd name="T112" fmla="*/ 40 w 3068"/>
                <a:gd name="T113" fmla="*/ 155 h 801"/>
                <a:gd name="T114" fmla="*/ 0 w 3068"/>
                <a:gd name="T115" fmla="*/ 542 h 801"/>
                <a:gd name="T116" fmla="*/ 326 w 3068"/>
                <a:gd name="T117" fmla="*/ 459 h 801"/>
                <a:gd name="T118" fmla="*/ 346 w 3068"/>
                <a:gd name="T119" fmla="*/ 67 h 8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68" h="801">
                  <a:moveTo>
                    <a:pt x="3032" y="221"/>
                  </a:moveTo>
                  <a:lnTo>
                    <a:pt x="3032" y="221"/>
                  </a:lnTo>
                  <a:cubicBezTo>
                    <a:pt x="3038" y="221"/>
                    <a:pt x="3043" y="220"/>
                    <a:pt x="3043" y="214"/>
                  </a:cubicBezTo>
                  <a:cubicBezTo>
                    <a:pt x="3043" y="208"/>
                    <a:pt x="3038" y="207"/>
                    <a:pt x="3034" y="207"/>
                  </a:cubicBezTo>
                  <a:lnTo>
                    <a:pt x="3025" y="207"/>
                  </a:lnTo>
                  <a:lnTo>
                    <a:pt x="3025" y="221"/>
                  </a:lnTo>
                  <a:lnTo>
                    <a:pt x="3032" y="221"/>
                  </a:lnTo>
                  <a:lnTo>
                    <a:pt x="3032" y="221"/>
                  </a:lnTo>
                  <a:close/>
                  <a:moveTo>
                    <a:pt x="3021" y="203"/>
                  </a:moveTo>
                  <a:lnTo>
                    <a:pt x="3021" y="203"/>
                  </a:lnTo>
                  <a:lnTo>
                    <a:pt x="3034" y="203"/>
                  </a:lnTo>
                  <a:cubicBezTo>
                    <a:pt x="3042" y="203"/>
                    <a:pt x="3047" y="206"/>
                    <a:pt x="3047" y="214"/>
                  </a:cubicBezTo>
                  <a:cubicBezTo>
                    <a:pt x="3047" y="220"/>
                    <a:pt x="3043" y="224"/>
                    <a:pt x="3037" y="224"/>
                  </a:cubicBezTo>
                  <a:lnTo>
                    <a:pt x="3049" y="242"/>
                  </a:lnTo>
                  <a:lnTo>
                    <a:pt x="3044" y="242"/>
                  </a:lnTo>
                  <a:lnTo>
                    <a:pt x="3033" y="225"/>
                  </a:lnTo>
                  <a:lnTo>
                    <a:pt x="3025" y="225"/>
                  </a:lnTo>
                  <a:lnTo>
                    <a:pt x="3025" y="242"/>
                  </a:lnTo>
                  <a:lnTo>
                    <a:pt x="3021" y="242"/>
                  </a:lnTo>
                  <a:lnTo>
                    <a:pt x="3021" y="203"/>
                  </a:lnTo>
                  <a:lnTo>
                    <a:pt x="3021" y="203"/>
                  </a:lnTo>
                  <a:close/>
                  <a:moveTo>
                    <a:pt x="3033" y="254"/>
                  </a:moveTo>
                  <a:lnTo>
                    <a:pt x="3033" y="254"/>
                  </a:lnTo>
                  <a:cubicBezTo>
                    <a:pt x="3051" y="254"/>
                    <a:pt x="3064" y="240"/>
                    <a:pt x="3064" y="223"/>
                  </a:cubicBezTo>
                  <a:cubicBezTo>
                    <a:pt x="3064" y="205"/>
                    <a:pt x="3051" y="192"/>
                    <a:pt x="3033" y="192"/>
                  </a:cubicBezTo>
                  <a:cubicBezTo>
                    <a:pt x="3016" y="192"/>
                    <a:pt x="3002" y="205"/>
                    <a:pt x="3002" y="223"/>
                  </a:cubicBezTo>
                  <a:cubicBezTo>
                    <a:pt x="3002" y="240"/>
                    <a:pt x="3016" y="254"/>
                    <a:pt x="3033" y="254"/>
                  </a:cubicBezTo>
                  <a:lnTo>
                    <a:pt x="3033" y="254"/>
                  </a:lnTo>
                  <a:close/>
                  <a:moveTo>
                    <a:pt x="3033" y="188"/>
                  </a:moveTo>
                  <a:lnTo>
                    <a:pt x="3033" y="188"/>
                  </a:lnTo>
                  <a:cubicBezTo>
                    <a:pt x="3053" y="188"/>
                    <a:pt x="3068" y="203"/>
                    <a:pt x="3068" y="223"/>
                  </a:cubicBezTo>
                  <a:cubicBezTo>
                    <a:pt x="3068" y="242"/>
                    <a:pt x="3053" y="257"/>
                    <a:pt x="3033" y="257"/>
                  </a:cubicBezTo>
                  <a:cubicBezTo>
                    <a:pt x="3014" y="257"/>
                    <a:pt x="2998" y="242"/>
                    <a:pt x="2998" y="223"/>
                  </a:cubicBezTo>
                  <a:cubicBezTo>
                    <a:pt x="2998" y="203"/>
                    <a:pt x="3014" y="188"/>
                    <a:pt x="3033" y="188"/>
                  </a:cubicBezTo>
                  <a:lnTo>
                    <a:pt x="3033" y="188"/>
                  </a:lnTo>
                  <a:close/>
                  <a:moveTo>
                    <a:pt x="2952" y="420"/>
                  </a:moveTo>
                  <a:lnTo>
                    <a:pt x="2952" y="420"/>
                  </a:lnTo>
                  <a:lnTo>
                    <a:pt x="2952" y="398"/>
                  </a:lnTo>
                  <a:lnTo>
                    <a:pt x="2905" y="398"/>
                  </a:lnTo>
                  <a:cubicBezTo>
                    <a:pt x="2819" y="398"/>
                    <a:pt x="2708" y="411"/>
                    <a:pt x="2708" y="500"/>
                  </a:cubicBezTo>
                  <a:cubicBezTo>
                    <a:pt x="2708" y="565"/>
                    <a:pt x="2766" y="588"/>
                    <a:pt x="2813" y="588"/>
                  </a:cubicBezTo>
                  <a:cubicBezTo>
                    <a:pt x="2913" y="588"/>
                    <a:pt x="2952" y="504"/>
                    <a:pt x="2952" y="420"/>
                  </a:cubicBezTo>
                  <a:lnTo>
                    <a:pt x="2952" y="420"/>
                  </a:lnTo>
                  <a:close/>
                  <a:moveTo>
                    <a:pt x="2679" y="501"/>
                  </a:moveTo>
                  <a:lnTo>
                    <a:pt x="2679" y="501"/>
                  </a:lnTo>
                  <a:cubicBezTo>
                    <a:pt x="2679" y="391"/>
                    <a:pt x="2802" y="374"/>
                    <a:pt x="2897" y="374"/>
                  </a:cubicBezTo>
                  <a:lnTo>
                    <a:pt x="2952" y="374"/>
                  </a:lnTo>
                  <a:lnTo>
                    <a:pt x="2952" y="349"/>
                  </a:lnTo>
                  <a:cubicBezTo>
                    <a:pt x="2952" y="270"/>
                    <a:pt x="2906" y="234"/>
                    <a:pt x="2835" y="234"/>
                  </a:cubicBezTo>
                  <a:cubicBezTo>
                    <a:pt x="2789" y="234"/>
                    <a:pt x="2749" y="252"/>
                    <a:pt x="2719" y="279"/>
                  </a:cubicBezTo>
                  <a:lnTo>
                    <a:pt x="2703" y="258"/>
                  </a:lnTo>
                  <a:cubicBezTo>
                    <a:pt x="2736" y="227"/>
                    <a:pt x="2786" y="208"/>
                    <a:pt x="2837" y="208"/>
                  </a:cubicBezTo>
                  <a:cubicBezTo>
                    <a:pt x="2923" y="208"/>
                    <a:pt x="2980" y="253"/>
                    <a:pt x="2980" y="348"/>
                  </a:cubicBezTo>
                  <a:lnTo>
                    <a:pt x="2980" y="516"/>
                  </a:lnTo>
                  <a:cubicBezTo>
                    <a:pt x="2980" y="545"/>
                    <a:pt x="2983" y="581"/>
                    <a:pt x="2987" y="602"/>
                  </a:cubicBezTo>
                  <a:lnTo>
                    <a:pt x="2959" y="602"/>
                  </a:lnTo>
                  <a:cubicBezTo>
                    <a:pt x="2956" y="581"/>
                    <a:pt x="2953" y="541"/>
                    <a:pt x="2953" y="520"/>
                  </a:cubicBezTo>
                  <a:lnTo>
                    <a:pt x="2951" y="520"/>
                  </a:lnTo>
                  <a:cubicBezTo>
                    <a:pt x="2925" y="583"/>
                    <a:pt x="2869" y="612"/>
                    <a:pt x="2808" y="612"/>
                  </a:cubicBezTo>
                  <a:cubicBezTo>
                    <a:pt x="2746" y="612"/>
                    <a:pt x="2679" y="579"/>
                    <a:pt x="2679" y="501"/>
                  </a:cubicBezTo>
                  <a:lnTo>
                    <a:pt x="2679" y="501"/>
                  </a:lnTo>
                  <a:close/>
                  <a:moveTo>
                    <a:pt x="2305" y="796"/>
                  </a:moveTo>
                  <a:lnTo>
                    <a:pt x="2305" y="796"/>
                  </a:lnTo>
                  <a:lnTo>
                    <a:pt x="2310" y="769"/>
                  </a:lnTo>
                  <a:cubicBezTo>
                    <a:pt x="2319" y="772"/>
                    <a:pt x="2332" y="774"/>
                    <a:pt x="2344" y="774"/>
                  </a:cubicBezTo>
                  <a:cubicBezTo>
                    <a:pt x="2387" y="774"/>
                    <a:pt x="2407" y="740"/>
                    <a:pt x="2421" y="702"/>
                  </a:cubicBezTo>
                  <a:lnTo>
                    <a:pt x="2456" y="609"/>
                  </a:lnTo>
                  <a:lnTo>
                    <a:pt x="2301" y="220"/>
                  </a:lnTo>
                  <a:lnTo>
                    <a:pt x="2334" y="220"/>
                  </a:lnTo>
                  <a:lnTo>
                    <a:pt x="2472" y="576"/>
                  </a:lnTo>
                  <a:lnTo>
                    <a:pt x="2602" y="220"/>
                  </a:lnTo>
                  <a:lnTo>
                    <a:pt x="2635" y="220"/>
                  </a:lnTo>
                  <a:lnTo>
                    <a:pt x="2444" y="719"/>
                  </a:lnTo>
                  <a:cubicBezTo>
                    <a:pt x="2425" y="770"/>
                    <a:pt x="2396" y="801"/>
                    <a:pt x="2344" y="801"/>
                  </a:cubicBezTo>
                  <a:cubicBezTo>
                    <a:pt x="2332" y="801"/>
                    <a:pt x="2315" y="799"/>
                    <a:pt x="2305" y="796"/>
                  </a:cubicBezTo>
                  <a:lnTo>
                    <a:pt x="2305" y="796"/>
                  </a:lnTo>
                  <a:close/>
                  <a:moveTo>
                    <a:pt x="2172" y="220"/>
                  </a:moveTo>
                  <a:lnTo>
                    <a:pt x="2172" y="220"/>
                  </a:lnTo>
                  <a:lnTo>
                    <a:pt x="2202" y="220"/>
                  </a:lnTo>
                  <a:lnTo>
                    <a:pt x="2202" y="602"/>
                  </a:lnTo>
                  <a:lnTo>
                    <a:pt x="2172" y="602"/>
                  </a:lnTo>
                  <a:lnTo>
                    <a:pt x="2172" y="220"/>
                  </a:lnTo>
                  <a:close/>
                  <a:moveTo>
                    <a:pt x="2187" y="86"/>
                  </a:moveTo>
                  <a:lnTo>
                    <a:pt x="2187" y="86"/>
                  </a:lnTo>
                  <a:cubicBezTo>
                    <a:pt x="2174" y="86"/>
                    <a:pt x="2162" y="76"/>
                    <a:pt x="2162" y="59"/>
                  </a:cubicBezTo>
                  <a:cubicBezTo>
                    <a:pt x="2162" y="44"/>
                    <a:pt x="2174" y="33"/>
                    <a:pt x="2187" y="33"/>
                  </a:cubicBezTo>
                  <a:cubicBezTo>
                    <a:pt x="2200" y="33"/>
                    <a:pt x="2212" y="44"/>
                    <a:pt x="2212" y="59"/>
                  </a:cubicBezTo>
                  <a:cubicBezTo>
                    <a:pt x="2212" y="76"/>
                    <a:pt x="2200" y="86"/>
                    <a:pt x="2187" y="86"/>
                  </a:cubicBezTo>
                  <a:lnTo>
                    <a:pt x="2187" y="86"/>
                  </a:lnTo>
                  <a:close/>
                  <a:moveTo>
                    <a:pt x="1869" y="566"/>
                  </a:moveTo>
                  <a:lnTo>
                    <a:pt x="1869" y="566"/>
                  </a:lnTo>
                  <a:lnTo>
                    <a:pt x="1871" y="566"/>
                  </a:lnTo>
                  <a:lnTo>
                    <a:pt x="2080" y="16"/>
                  </a:lnTo>
                  <a:lnTo>
                    <a:pt x="2113" y="16"/>
                  </a:lnTo>
                  <a:lnTo>
                    <a:pt x="1890" y="602"/>
                  </a:lnTo>
                  <a:lnTo>
                    <a:pt x="1851" y="602"/>
                  </a:lnTo>
                  <a:lnTo>
                    <a:pt x="1629" y="16"/>
                  </a:lnTo>
                  <a:lnTo>
                    <a:pt x="1663" y="16"/>
                  </a:lnTo>
                  <a:lnTo>
                    <a:pt x="1869" y="566"/>
                  </a:lnTo>
                  <a:lnTo>
                    <a:pt x="1869" y="566"/>
                  </a:lnTo>
                  <a:close/>
                  <a:moveTo>
                    <a:pt x="1422" y="39"/>
                  </a:moveTo>
                  <a:lnTo>
                    <a:pt x="1422" y="39"/>
                  </a:lnTo>
                  <a:cubicBezTo>
                    <a:pt x="1428" y="39"/>
                    <a:pt x="1433" y="37"/>
                    <a:pt x="1433" y="31"/>
                  </a:cubicBezTo>
                  <a:cubicBezTo>
                    <a:pt x="1433" y="25"/>
                    <a:pt x="1428" y="24"/>
                    <a:pt x="1424" y="24"/>
                  </a:cubicBezTo>
                  <a:lnTo>
                    <a:pt x="1415" y="24"/>
                  </a:lnTo>
                  <a:lnTo>
                    <a:pt x="1415" y="39"/>
                  </a:lnTo>
                  <a:lnTo>
                    <a:pt x="1422" y="39"/>
                  </a:lnTo>
                  <a:lnTo>
                    <a:pt x="1422" y="39"/>
                  </a:lnTo>
                  <a:close/>
                  <a:moveTo>
                    <a:pt x="1411" y="20"/>
                  </a:moveTo>
                  <a:lnTo>
                    <a:pt x="1411" y="20"/>
                  </a:lnTo>
                  <a:lnTo>
                    <a:pt x="1424" y="20"/>
                  </a:lnTo>
                  <a:cubicBezTo>
                    <a:pt x="1432" y="20"/>
                    <a:pt x="1437" y="24"/>
                    <a:pt x="1437" y="31"/>
                  </a:cubicBezTo>
                  <a:cubicBezTo>
                    <a:pt x="1437" y="38"/>
                    <a:pt x="1433" y="41"/>
                    <a:pt x="1427" y="42"/>
                  </a:cubicBezTo>
                  <a:lnTo>
                    <a:pt x="1439" y="59"/>
                  </a:lnTo>
                  <a:lnTo>
                    <a:pt x="1433" y="59"/>
                  </a:lnTo>
                  <a:lnTo>
                    <a:pt x="1423" y="42"/>
                  </a:lnTo>
                  <a:lnTo>
                    <a:pt x="1415" y="42"/>
                  </a:lnTo>
                  <a:lnTo>
                    <a:pt x="1415" y="59"/>
                  </a:lnTo>
                  <a:lnTo>
                    <a:pt x="1411" y="59"/>
                  </a:lnTo>
                  <a:lnTo>
                    <a:pt x="1411" y="20"/>
                  </a:lnTo>
                  <a:lnTo>
                    <a:pt x="1411" y="20"/>
                  </a:lnTo>
                  <a:close/>
                  <a:moveTo>
                    <a:pt x="1423" y="71"/>
                  </a:moveTo>
                  <a:lnTo>
                    <a:pt x="1423" y="71"/>
                  </a:lnTo>
                  <a:cubicBezTo>
                    <a:pt x="1440" y="71"/>
                    <a:pt x="1454" y="57"/>
                    <a:pt x="1454" y="40"/>
                  </a:cubicBezTo>
                  <a:cubicBezTo>
                    <a:pt x="1454" y="23"/>
                    <a:pt x="1440" y="9"/>
                    <a:pt x="1423" y="9"/>
                  </a:cubicBezTo>
                  <a:cubicBezTo>
                    <a:pt x="1406" y="9"/>
                    <a:pt x="1392" y="23"/>
                    <a:pt x="1392" y="40"/>
                  </a:cubicBezTo>
                  <a:cubicBezTo>
                    <a:pt x="1392" y="57"/>
                    <a:pt x="1406" y="71"/>
                    <a:pt x="1423" y="71"/>
                  </a:cubicBezTo>
                  <a:lnTo>
                    <a:pt x="1423" y="71"/>
                  </a:lnTo>
                  <a:close/>
                  <a:moveTo>
                    <a:pt x="1423" y="5"/>
                  </a:moveTo>
                  <a:lnTo>
                    <a:pt x="1423" y="5"/>
                  </a:lnTo>
                  <a:cubicBezTo>
                    <a:pt x="1443" y="5"/>
                    <a:pt x="1458" y="21"/>
                    <a:pt x="1458" y="40"/>
                  </a:cubicBezTo>
                  <a:cubicBezTo>
                    <a:pt x="1458" y="59"/>
                    <a:pt x="1443" y="75"/>
                    <a:pt x="1423" y="75"/>
                  </a:cubicBezTo>
                  <a:cubicBezTo>
                    <a:pt x="1404" y="75"/>
                    <a:pt x="1388" y="59"/>
                    <a:pt x="1388" y="40"/>
                  </a:cubicBezTo>
                  <a:cubicBezTo>
                    <a:pt x="1388" y="21"/>
                    <a:pt x="1404" y="5"/>
                    <a:pt x="1423" y="5"/>
                  </a:cubicBezTo>
                  <a:lnTo>
                    <a:pt x="1423" y="5"/>
                  </a:lnTo>
                  <a:close/>
                  <a:moveTo>
                    <a:pt x="1319" y="87"/>
                  </a:moveTo>
                  <a:lnTo>
                    <a:pt x="1319" y="87"/>
                  </a:lnTo>
                  <a:cubicBezTo>
                    <a:pt x="1291" y="50"/>
                    <a:pt x="1243" y="28"/>
                    <a:pt x="1187" y="28"/>
                  </a:cubicBezTo>
                  <a:cubicBezTo>
                    <a:pt x="1115" y="28"/>
                    <a:pt x="1037" y="69"/>
                    <a:pt x="1037" y="155"/>
                  </a:cubicBezTo>
                  <a:cubicBezTo>
                    <a:pt x="1037" y="337"/>
                    <a:pt x="1354" y="256"/>
                    <a:pt x="1354" y="457"/>
                  </a:cubicBezTo>
                  <a:cubicBezTo>
                    <a:pt x="1354" y="563"/>
                    <a:pt x="1267" y="617"/>
                    <a:pt x="1172" y="617"/>
                  </a:cubicBezTo>
                  <a:cubicBezTo>
                    <a:pt x="1100" y="617"/>
                    <a:pt x="1037" y="591"/>
                    <a:pt x="996" y="542"/>
                  </a:cubicBezTo>
                  <a:lnTo>
                    <a:pt x="1017" y="521"/>
                  </a:lnTo>
                  <a:cubicBezTo>
                    <a:pt x="1059" y="565"/>
                    <a:pt x="1111" y="589"/>
                    <a:pt x="1172" y="589"/>
                  </a:cubicBezTo>
                  <a:cubicBezTo>
                    <a:pt x="1249" y="589"/>
                    <a:pt x="1322" y="543"/>
                    <a:pt x="1322" y="459"/>
                  </a:cubicBezTo>
                  <a:cubicBezTo>
                    <a:pt x="1322" y="279"/>
                    <a:pt x="1006" y="359"/>
                    <a:pt x="1006" y="156"/>
                  </a:cubicBezTo>
                  <a:cubicBezTo>
                    <a:pt x="1006" y="53"/>
                    <a:pt x="1095" y="0"/>
                    <a:pt x="1188" y="0"/>
                  </a:cubicBezTo>
                  <a:cubicBezTo>
                    <a:pt x="1254" y="0"/>
                    <a:pt x="1310" y="26"/>
                    <a:pt x="1342" y="67"/>
                  </a:cubicBezTo>
                  <a:lnTo>
                    <a:pt x="1319" y="87"/>
                  </a:lnTo>
                  <a:lnTo>
                    <a:pt x="1319" y="87"/>
                  </a:lnTo>
                  <a:close/>
                  <a:moveTo>
                    <a:pt x="526" y="411"/>
                  </a:moveTo>
                  <a:lnTo>
                    <a:pt x="526" y="411"/>
                  </a:lnTo>
                  <a:lnTo>
                    <a:pt x="832" y="411"/>
                  </a:lnTo>
                  <a:lnTo>
                    <a:pt x="681" y="44"/>
                  </a:lnTo>
                  <a:lnTo>
                    <a:pt x="526" y="411"/>
                  </a:lnTo>
                  <a:lnTo>
                    <a:pt x="526" y="411"/>
                  </a:lnTo>
                  <a:close/>
                  <a:moveTo>
                    <a:pt x="446" y="602"/>
                  </a:moveTo>
                  <a:lnTo>
                    <a:pt x="446" y="602"/>
                  </a:lnTo>
                  <a:lnTo>
                    <a:pt x="412" y="602"/>
                  </a:lnTo>
                  <a:lnTo>
                    <a:pt x="665" y="16"/>
                  </a:lnTo>
                  <a:lnTo>
                    <a:pt x="699" y="16"/>
                  </a:lnTo>
                  <a:lnTo>
                    <a:pt x="945" y="602"/>
                  </a:lnTo>
                  <a:lnTo>
                    <a:pt x="911" y="602"/>
                  </a:lnTo>
                  <a:lnTo>
                    <a:pt x="843" y="438"/>
                  </a:lnTo>
                  <a:lnTo>
                    <a:pt x="514" y="438"/>
                  </a:lnTo>
                  <a:lnTo>
                    <a:pt x="446" y="602"/>
                  </a:lnTo>
                  <a:lnTo>
                    <a:pt x="446" y="602"/>
                  </a:lnTo>
                  <a:close/>
                  <a:moveTo>
                    <a:pt x="322" y="87"/>
                  </a:moveTo>
                  <a:lnTo>
                    <a:pt x="322" y="87"/>
                  </a:lnTo>
                  <a:cubicBezTo>
                    <a:pt x="294" y="50"/>
                    <a:pt x="246" y="28"/>
                    <a:pt x="191" y="28"/>
                  </a:cubicBezTo>
                  <a:cubicBezTo>
                    <a:pt x="118" y="28"/>
                    <a:pt x="40" y="69"/>
                    <a:pt x="40" y="155"/>
                  </a:cubicBezTo>
                  <a:cubicBezTo>
                    <a:pt x="40" y="337"/>
                    <a:pt x="357" y="256"/>
                    <a:pt x="357" y="457"/>
                  </a:cubicBezTo>
                  <a:cubicBezTo>
                    <a:pt x="357" y="563"/>
                    <a:pt x="270" y="617"/>
                    <a:pt x="175" y="617"/>
                  </a:cubicBezTo>
                  <a:cubicBezTo>
                    <a:pt x="103" y="617"/>
                    <a:pt x="40" y="591"/>
                    <a:pt x="0" y="542"/>
                  </a:cubicBezTo>
                  <a:lnTo>
                    <a:pt x="21" y="521"/>
                  </a:lnTo>
                  <a:cubicBezTo>
                    <a:pt x="63" y="565"/>
                    <a:pt x="115" y="589"/>
                    <a:pt x="175" y="589"/>
                  </a:cubicBezTo>
                  <a:cubicBezTo>
                    <a:pt x="253" y="589"/>
                    <a:pt x="326" y="543"/>
                    <a:pt x="326" y="459"/>
                  </a:cubicBezTo>
                  <a:cubicBezTo>
                    <a:pt x="326" y="279"/>
                    <a:pt x="10" y="359"/>
                    <a:pt x="10" y="156"/>
                  </a:cubicBezTo>
                  <a:cubicBezTo>
                    <a:pt x="10" y="53"/>
                    <a:pt x="98" y="0"/>
                    <a:pt x="192" y="0"/>
                  </a:cubicBezTo>
                  <a:cubicBezTo>
                    <a:pt x="257" y="0"/>
                    <a:pt x="313" y="26"/>
                    <a:pt x="346" y="67"/>
                  </a:cubicBezTo>
                  <a:lnTo>
                    <a:pt x="322" y="8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32"/>
            <p:cNvSpPr>
              <a:spLocks noEditPoints="1"/>
            </p:cNvSpPr>
            <p:nvPr/>
          </p:nvSpPr>
          <p:spPr bwMode="auto">
            <a:xfrm>
              <a:off x="1416" y="456"/>
              <a:ext cx="895" cy="595"/>
            </a:xfrm>
            <a:custGeom>
              <a:avLst/>
              <a:gdLst>
                <a:gd name="T0" fmla="*/ 1437 w 1489"/>
                <a:gd name="T1" fmla="*/ 937 h 976"/>
                <a:gd name="T2" fmla="*/ 1446 w 1489"/>
                <a:gd name="T3" fmla="*/ 922 h 976"/>
                <a:gd name="T4" fmla="*/ 1444 w 1489"/>
                <a:gd name="T5" fmla="*/ 937 h 976"/>
                <a:gd name="T6" fmla="*/ 1437 w 1489"/>
                <a:gd name="T7" fmla="*/ 937 h 976"/>
                <a:gd name="T8" fmla="*/ 1432 w 1489"/>
                <a:gd name="T9" fmla="*/ 958 h 976"/>
                <a:gd name="T10" fmla="*/ 1437 w 1489"/>
                <a:gd name="T11" fmla="*/ 941 h 976"/>
                <a:gd name="T12" fmla="*/ 1455 w 1489"/>
                <a:gd name="T13" fmla="*/ 958 h 976"/>
                <a:gd name="T14" fmla="*/ 1449 w 1489"/>
                <a:gd name="T15" fmla="*/ 940 h 976"/>
                <a:gd name="T16" fmla="*/ 1446 w 1489"/>
                <a:gd name="T17" fmla="*/ 918 h 976"/>
                <a:gd name="T18" fmla="*/ 1432 w 1489"/>
                <a:gd name="T19" fmla="*/ 958 h 976"/>
                <a:gd name="T20" fmla="*/ 1414 w 1489"/>
                <a:gd name="T21" fmla="*/ 938 h 976"/>
                <a:gd name="T22" fmla="*/ 1445 w 1489"/>
                <a:gd name="T23" fmla="*/ 907 h 976"/>
                <a:gd name="T24" fmla="*/ 1445 w 1489"/>
                <a:gd name="T25" fmla="*/ 969 h 976"/>
                <a:gd name="T26" fmla="*/ 1414 w 1489"/>
                <a:gd name="T27" fmla="*/ 938 h 976"/>
                <a:gd name="T28" fmla="*/ 1410 w 1489"/>
                <a:gd name="T29" fmla="*/ 938 h 976"/>
                <a:gd name="T30" fmla="*/ 1480 w 1489"/>
                <a:gd name="T31" fmla="*/ 938 h 976"/>
                <a:gd name="T32" fmla="*/ 1410 w 1489"/>
                <a:gd name="T33" fmla="*/ 938 h 976"/>
                <a:gd name="T34" fmla="*/ 1203 w 1489"/>
                <a:gd name="T35" fmla="*/ 976 h 976"/>
                <a:gd name="T36" fmla="*/ 1188 w 1489"/>
                <a:gd name="T37" fmla="*/ 975 h 976"/>
                <a:gd name="T38" fmla="*/ 286 w 1489"/>
                <a:gd name="T39" fmla="*/ 976 h 976"/>
                <a:gd name="T40" fmla="*/ 239 w 1489"/>
                <a:gd name="T41" fmla="*/ 408 h 976"/>
                <a:gd name="T42" fmla="*/ 623 w 1489"/>
                <a:gd name="T43" fmla="*/ 0 h 976"/>
                <a:gd name="T44" fmla="*/ 901 w 1489"/>
                <a:gd name="T45" fmla="*/ 121 h 976"/>
                <a:gd name="T46" fmla="*/ 872 w 1489"/>
                <a:gd name="T47" fmla="*/ 182 h 976"/>
                <a:gd name="T48" fmla="*/ 840 w 1489"/>
                <a:gd name="T49" fmla="*/ 167 h 976"/>
                <a:gd name="T50" fmla="*/ 314 w 1489"/>
                <a:gd name="T51" fmla="*/ 384 h 976"/>
                <a:gd name="T52" fmla="*/ 326 w 1489"/>
                <a:gd name="T53" fmla="*/ 479 h 976"/>
                <a:gd name="T54" fmla="*/ 76 w 1489"/>
                <a:gd name="T55" fmla="*/ 690 h 976"/>
                <a:gd name="T56" fmla="*/ 297 w 1489"/>
                <a:gd name="T57" fmla="*/ 900 h 976"/>
                <a:gd name="T58" fmla="*/ 1191 w 1489"/>
                <a:gd name="T59" fmla="*/ 900 h 976"/>
                <a:gd name="T60" fmla="*/ 1413 w 1489"/>
                <a:gd name="T61" fmla="*/ 690 h 976"/>
                <a:gd name="T62" fmla="*/ 1186 w 1489"/>
                <a:gd name="T63" fmla="*/ 476 h 976"/>
                <a:gd name="T64" fmla="*/ 1199 w 1489"/>
                <a:gd name="T65" fmla="*/ 406 h 976"/>
                <a:gd name="T66" fmla="*/ 1159 w 1489"/>
                <a:gd name="T67" fmla="*/ 314 h 976"/>
                <a:gd name="T68" fmla="*/ 1071 w 1489"/>
                <a:gd name="T69" fmla="*/ 279 h 976"/>
                <a:gd name="T70" fmla="*/ 963 w 1489"/>
                <a:gd name="T71" fmla="*/ 336 h 976"/>
                <a:gd name="T72" fmla="*/ 766 w 1489"/>
                <a:gd name="T73" fmla="*/ 777 h 976"/>
                <a:gd name="T74" fmla="*/ 716 w 1489"/>
                <a:gd name="T75" fmla="*/ 796 h 976"/>
                <a:gd name="T76" fmla="*/ 535 w 1489"/>
                <a:gd name="T77" fmla="*/ 411 h 976"/>
                <a:gd name="T78" fmla="*/ 604 w 1489"/>
                <a:gd name="T79" fmla="*/ 381 h 976"/>
                <a:gd name="T80" fmla="*/ 883 w 1489"/>
                <a:gd name="T81" fmla="*/ 324 h 976"/>
                <a:gd name="T82" fmla="*/ 1046 w 1489"/>
                <a:gd name="T83" fmla="*/ 205 h 976"/>
                <a:gd name="T84" fmla="*/ 1080 w 1489"/>
                <a:gd name="T85" fmla="*/ 204 h 976"/>
                <a:gd name="T86" fmla="*/ 1205 w 1489"/>
                <a:gd name="T87" fmla="*/ 254 h 976"/>
                <a:gd name="T88" fmla="*/ 1216 w 1489"/>
                <a:gd name="T89" fmla="*/ 264 h 976"/>
                <a:gd name="T90" fmla="*/ 1249 w 1489"/>
                <a:gd name="T91" fmla="*/ 307 h 976"/>
                <a:gd name="T92" fmla="*/ 1275 w 1489"/>
                <a:gd name="T93" fmla="*/ 413 h 976"/>
                <a:gd name="T94" fmla="*/ 1203 w 1489"/>
                <a:gd name="T95" fmla="*/ 976 h 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89" h="976">
                  <a:moveTo>
                    <a:pt x="1437" y="937"/>
                  </a:moveTo>
                  <a:lnTo>
                    <a:pt x="1437" y="937"/>
                  </a:lnTo>
                  <a:lnTo>
                    <a:pt x="1437" y="922"/>
                  </a:lnTo>
                  <a:lnTo>
                    <a:pt x="1446" y="922"/>
                  </a:lnTo>
                  <a:cubicBezTo>
                    <a:pt x="1450" y="922"/>
                    <a:pt x="1455" y="924"/>
                    <a:pt x="1455" y="929"/>
                  </a:cubicBezTo>
                  <a:cubicBezTo>
                    <a:pt x="1455" y="935"/>
                    <a:pt x="1450" y="937"/>
                    <a:pt x="1444" y="937"/>
                  </a:cubicBezTo>
                  <a:lnTo>
                    <a:pt x="1437" y="937"/>
                  </a:lnTo>
                  <a:lnTo>
                    <a:pt x="1437" y="937"/>
                  </a:lnTo>
                  <a:close/>
                  <a:moveTo>
                    <a:pt x="1432" y="958"/>
                  </a:moveTo>
                  <a:lnTo>
                    <a:pt x="1432" y="958"/>
                  </a:lnTo>
                  <a:lnTo>
                    <a:pt x="1437" y="958"/>
                  </a:lnTo>
                  <a:lnTo>
                    <a:pt x="1437" y="941"/>
                  </a:lnTo>
                  <a:lnTo>
                    <a:pt x="1444" y="941"/>
                  </a:lnTo>
                  <a:lnTo>
                    <a:pt x="1455" y="958"/>
                  </a:lnTo>
                  <a:lnTo>
                    <a:pt x="1461" y="958"/>
                  </a:lnTo>
                  <a:lnTo>
                    <a:pt x="1449" y="940"/>
                  </a:lnTo>
                  <a:cubicBezTo>
                    <a:pt x="1454" y="939"/>
                    <a:pt x="1459" y="936"/>
                    <a:pt x="1459" y="930"/>
                  </a:cubicBezTo>
                  <a:cubicBezTo>
                    <a:pt x="1459" y="922"/>
                    <a:pt x="1453" y="918"/>
                    <a:pt x="1446" y="918"/>
                  </a:cubicBezTo>
                  <a:lnTo>
                    <a:pt x="1432" y="918"/>
                  </a:lnTo>
                  <a:lnTo>
                    <a:pt x="1432" y="958"/>
                  </a:lnTo>
                  <a:lnTo>
                    <a:pt x="1432" y="958"/>
                  </a:lnTo>
                  <a:close/>
                  <a:moveTo>
                    <a:pt x="1414" y="938"/>
                  </a:moveTo>
                  <a:lnTo>
                    <a:pt x="1414" y="938"/>
                  </a:lnTo>
                  <a:cubicBezTo>
                    <a:pt x="1414" y="921"/>
                    <a:pt x="1428" y="907"/>
                    <a:pt x="1445" y="907"/>
                  </a:cubicBezTo>
                  <a:cubicBezTo>
                    <a:pt x="1462" y="907"/>
                    <a:pt x="1476" y="921"/>
                    <a:pt x="1476" y="938"/>
                  </a:cubicBezTo>
                  <a:cubicBezTo>
                    <a:pt x="1476" y="955"/>
                    <a:pt x="1462" y="969"/>
                    <a:pt x="1445" y="969"/>
                  </a:cubicBezTo>
                  <a:cubicBezTo>
                    <a:pt x="1428" y="969"/>
                    <a:pt x="1414" y="955"/>
                    <a:pt x="1414" y="938"/>
                  </a:cubicBezTo>
                  <a:lnTo>
                    <a:pt x="1414" y="938"/>
                  </a:lnTo>
                  <a:close/>
                  <a:moveTo>
                    <a:pt x="1410" y="938"/>
                  </a:moveTo>
                  <a:lnTo>
                    <a:pt x="1410" y="938"/>
                  </a:lnTo>
                  <a:cubicBezTo>
                    <a:pt x="1410" y="958"/>
                    <a:pt x="1425" y="973"/>
                    <a:pt x="1445" y="973"/>
                  </a:cubicBezTo>
                  <a:cubicBezTo>
                    <a:pt x="1464" y="973"/>
                    <a:pt x="1480" y="958"/>
                    <a:pt x="1480" y="938"/>
                  </a:cubicBezTo>
                  <a:cubicBezTo>
                    <a:pt x="1480" y="919"/>
                    <a:pt x="1464" y="903"/>
                    <a:pt x="1445" y="903"/>
                  </a:cubicBezTo>
                  <a:cubicBezTo>
                    <a:pt x="1425" y="903"/>
                    <a:pt x="1410" y="919"/>
                    <a:pt x="1410" y="938"/>
                  </a:cubicBezTo>
                  <a:lnTo>
                    <a:pt x="1410" y="938"/>
                  </a:lnTo>
                  <a:close/>
                  <a:moveTo>
                    <a:pt x="1203" y="976"/>
                  </a:moveTo>
                  <a:lnTo>
                    <a:pt x="1203" y="976"/>
                  </a:lnTo>
                  <a:cubicBezTo>
                    <a:pt x="1198" y="976"/>
                    <a:pt x="1193" y="976"/>
                    <a:pt x="1188" y="975"/>
                  </a:cubicBezTo>
                  <a:lnTo>
                    <a:pt x="300" y="975"/>
                  </a:lnTo>
                  <a:cubicBezTo>
                    <a:pt x="296" y="976"/>
                    <a:pt x="291" y="976"/>
                    <a:pt x="286" y="976"/>
                  </a:cubicBezTo>
                  <a:cubicBezTo>
                    <a:pt x="128" y="976"/>
                    <a:pt x="0" y="848"/>
                    <a:pt x="0" y="690"/>
                  </a:cubicBezTo>
                  <a:cubicBezTo>
                    <a:pt x="0" y="549"/>
                    <a:pt x="104" y="431"/>
                    <a:pt x="239" y="408"/>
                  </a:cubicBezTo>
                  <a:cubicBezTo>
                    <a:pt x="239" y="400"/>
                    <a:pt x="239" y="392"/>
                    <a:pt x="239" y="384"/>
                  </a:cubicBezTo>
                  <a:cubicBezTo>
                    <a:pt x="239" y="173"/>
                    <a:pt x="411" y="0"/>
                    <a:pt x="623" y="0"/>
                  </a:cubicBezTo>
                  <a:cubicBezTo>
                    <a:pt x="729" y="0"/>
                    <a:pt x="828" y="45"/>
                    <a:pt x="899" y="118"/>
                  </a:cubicBezTo>
                  <a:cubicBezTo>
                    <a:pt x="900" y="119"/>
                    <a:pt x="900" y="120"/>
                    <a:pt x="901" y="121"/>
                  </a:cubicBezTo>
                  <a:cubicBezTo>
                    <a:pt x="906" y="128"/>
                    <a:pt x="909" y="136"/>
                    <a:pt x="909" y="144"/>
                  </a:cubicBezTo>
                  <a:cubicBezTo>
                    <a:pt x="909" y="165"/>
                    <a:pt x="892" y="182"/>
                    <a:pt x="872" y="182"/>
                  </a:cubicBezTo>
                  <a:cubicBezTo>
                    <a:pt x="861" y="182"/>
                    <a:pt x="852" y="178"/>
                    <a:pt x="845" y="171"/>
                  </a:cubicBezTo>
                  <a:cubicBezTo>
                    <a:pt x="843" y="170"/>
                    <a:pt x="842" y="168"/>
                    <a:pt x="840" y="167"/>
                  </a:cubicBezTo>
                  <a:cubicBezTo>
                    <a:pt x="784" y="110"/>
                    <a:pt x="706" y="76"/>
                    <a:pt x="623" y="76"/>
                  </a:cubicBezTo>
                  <a:cubicBezTo>
                    <a:pt x="453" y="76"/>
                    <a:pt x="314" y="214"/>
                    <a:pt x="314" y="384"/>
                  </a:cubicBezTo>
                  <a:cubicBezTo>
                    <a:pt x="314" y="401"/>
                    <a:pt x="316" y="419"/>
                    <a:pt x="319" y="436"/>
                  </a:cubicBezTo>
                  <a:lnTo>
                    <a:pt x="326" y="479"/>
                  </a:lnTo>
                  <a:lnTo>
                    <a:pt x="282" y="480"/>
                  </a:lnTo>
                  <a:cubicBezTo>
                    <a:pt x="168" y="482"/>
                    <a:pt x="76" y="576"/>
                    <a:pt x="76" y="690"/>
                  </a:cubicBezTo>
                  <a:cubicBezTo>
                    <a:pt x="76" y="806"/>
                    <a:pt x="170" y="900"/>
                    <a:pt x="286" y="900"/>
                  </a:cubicBezTo>
                  <a:cubicBezTo>
                    <a:pt x="290" y="900"/>
                    <a:pt x="294" y="900"/>
                    <a:pt x="297" y="900"/>
                  </a:cubicBezTo>
                  <a:lnTo>
                    <a:pt x="298" y="900"/>
                  </a:lnTo>
                  <a:lnTo>
                    <a:pt x="1191" y="900"/>
                  </a:lnTo>
                  <a:cubicBezTo>
                    <a:pt x="1195" y="900"/>
                    <a:pt x="1199" y="900"/>
                    <a:pt x="1203" y="900"/>
                  </a:cubicBezTo>
                  <a:cubicBezTo>
                    <a:pt x="1319" y="900"/>
                    <a:pt x="1413" y="806"/>
                    <a:pt x="1413" y="690"/>
                  </a:cubicBezTo>
                  <a:cubicBezTo>
                    <a:pt x="1413" y="583"/>
                    <a:pt x="1333" y="494"/>
                    <a:pt x="1228" y="481"/>
                  </a:cubicBezTo>
                  <a:lnTo>
                    <a:pt x="1186" y="476"/>
                  </a:lnTo>
                  <a:lnTo>
                    <a:pt x="1196" y="435"/>
                  </a:lnTo>
                  <a:cubicBezTo>
                    <a:pt x="1198" y="425"/>
                    <a:pt x="1199" y="415"/>
                    <a:pt x="1199" y="406"/>
                  </a:cubicBezTo>
                  <a:cubicBezTo>
                    <a:pt x="1199" y="373"/>
                    <a:pt x="1186" y="343"/>
                    <a:pt x="1166" y="320"/>
                  </a:cubicBezTo>
                  <a:cubicBezTo>
                    <a:pt x="1163" y="318"/>
                    <a:pt x="1161" y="316"/>
                    <a:pt x="1159" y="314"/>
                  </a:cubicBezTo>
                  <a:cubicBezTo>
                    <a:pt x="1159" y="313"/>
                    <a:pt x="1158" y="313"/>
                    <a:pt x="1158" y="312"/>
                  </a:cubicBezTo>
                  <a:cubicBezTo>
                    <a:pt x="1134" y="292"/>
                    <a:pt x="1104" y="279"/>
                    <a:pt x="1071" y="279"/>
                  </a:cubicBezTo>
                  <a:cubicBezTo>
                    <a:pt x="1071" y="279"/>
                    <a:pt x="1070" y="279"/>
                    <a:pt x="1070" y="279"/>
                  </a:cubicBezTo>
                  <a:cubicBezTo>
                    <a:pt x="1000" y="275"/>
                    <a:pt x="968" y="329"/>
                    <a:pt x="963" y="336"/>
                  </a:cubicBezTo>
                  <a:cubicBezTo>
                    <a:pt x="959" y="343"/>
                    <a:pt x="958" y="343"/>
                    <a:pt x="951" y="358"/>
                  </a:cubicBezTo>
                  <a:lnTo>
                    <a:pt x="766" y="777"/>
                  </a:lnTo>
                  <a:cubicBezTo>
                    <a:pt x="760" y="791"/>
                    <a:pt x="746" y="800"/>
                    <a:pt x="731" y="800"/>
                  </a:cubicBezTo>
                  <a:cubicBezTo>
                    <a:pt x="726" y="800"/>
                    <a:pt x="721" y="798"/>
                    <a:pt x="716" y="796"/>
                  </a:cubicBezTo>
                  <a:cubicBezTo>
                    <a:pt x="705" y="792"/>
                    <a:pt x="698" y="783"/>
                    <a:pt x="695" y="772"/>
                  </a:cubicBezTo>
                  <a:lnTo>
                    <a:pt x="535" y="411"/>
                  </a:lnTo>
                  <a:cubicBezTo>
                    <a:pt x="527" y="392"/>
                    <a:pt x="535" y="370"/>
                    <a:pt x="554" y="361"/>
                  </a:cubicBezTo>
                  <a:cubicBezTo>
                    <a:pt x="574" y="353"/>
                    <a:pt x="596" y="362"/>
                    <a:pt x="604" y="381"/>
                  </a:cubicBezTo>
                  <a:lnTo>
                    <a:pt x="732" y="667"/>
                  </a:lnTo>
                  <a:lnTo>
                    <a:pt x="883" y="324"/>
                  </a:lnTo>
                  <a:cubicBezTo>
                    <a:pt x="883" y="324"/>
                    <a:pt x="883" y="324"/>
                    <a:pt x="883" y="324"/>
                  </a:cubicBezTo>
                  <a:cubicBezTo>
                    <a:pt x="912" y="260"/>
                    <a:pt x="973" y="214"/>
                    <a:pt x="1046" y="205"/>
                  </a:cubicBezTo>
                  <a:cubicBezTo>
                    <a:pt x="1046" y="205"/>
                    <a:pt x="1054" y="204"/>
                    <a:pt x="1058" y="204"/>
                  </a:cubicBezTo>
                  <a:cubicBezTo>
                    <a:pt x="1062" y="204"/>
                    <a:pt x="1078" y="204"/>
                    <a:pt x="1080" y="204"/>
                  </a:cubicBezTo>
                  <a:cubicBezTo>
                    <a:pt x="1082" y="204"/>
                    <a:pt x="1084" y="204"/>
                    <a:pt x="1086" y="204"/>
                  </a:cubicBezTo>
                  <a:cubicBezTo>
                    <a:pt x="1132" y="207"/>
                    <a:pt x="1173" y="226"/>
                    <a:pt x="1205" y="254"/>
                  </a:cubicBezTo>
                  <a:cubicBezTo>
                    <a:pt x="1208" y="256"/>
                    <a:pt x="1210" y="258"/>
                    <a:pt x="1211" y="259"/>
                  </a:cubicBezTo>
                  <a:cubicBezTo>
                    <a:pt x="1213" y="261"/>
                    <a:pt x="1215" y="262"/>
                    <a:pt x="1216" y="264"/>
                  </a:cubicBezTo>
                  <a:cubicBezTo>
                    <a:pt x="1229" y="277"/>
                    <a:pt x="1240" y="291"/>
                    <a:pt x="1249" y="307"/>
                  </a:cubicBezTo>
                  <a:lnTo>
                    <a:pt x="1249" y="307"/>
                  </a:lnTo>
                  <a:cubicBezTo>
                    <a:pt x="1265" y="336"/>
                    <a:pt x="1275" y="370"/>
                    <a:pt x="1275" y="406"/>
                  </a:cubicBezTo>
                  <a:cubicBezTo>
                    <a:pt x="1275" y="408"/>
                    <a:pt x="1275" y="411"/>
                    <a:pt x="1275" y="413"/>
                  </a:cubicBezTo>
                  <a:cubicBezTo>
                    <a:pt x="1399" y="445"/>
                    <a:pt x="1489" y="558"/>
                    <a:pt x="1489" y="690"/>
                  </a:cubicBezTo>
                  <a:cubicBezTo>
                    <a:pt x="1489" y="848"/>
                    <a:pt x="1361" y="976"/>
                    <a:pt x="1203" y="97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84084359"/>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Viya - Blank - White">
    <p:spTree>
      <p:nvGrpSpPr>
        <p:cNvPr id="1" name=""/>
        <p:cNvGrpSpPr/>
        <p:nvPr/>
      </p:nvGrpSpPr>
      <p:grpSpPr>
        <a:xfrm>
          <a:off x="0" y="0"/>
          <a:ext cx="0" cy="0"/>
          <a:chOff x="0" y="0"/>
          <a:chExt cx="0" cy="0"/>
        </a:xfrm>
      </p:grpSpPr>
      <p:sp>
        <p:nvSpPr>
          <p:cNvPr id="3" name="Slide Number Placeholder 1"/>
          <p:cNvSpPr>
            <a:spLocks noGrp="1"/>
          </p:cNvSpPr>
          <p:nvPr>
            <p:ph type="sldNum" sz="quarter" idx="11"/>
          </p:nvPr>
        </p:nvSpPr>
        <p:spPr/>
        <p:txBody>
          <a:bodyPr/>
          <a:lstStyle/>
          <a:p>
            <a:fld id="{4976208B-6111-490B-8CEC-FFB249DB2100}" type="slidenum">
              <a:rPr lang="en-US" smtClean="0"/>
              <a:pPr/>
              <a:t>‹#›</a:t>
            </a:fld>
            <a:endParaRPr lang="en-US"/>
          </a:p>
        </p:txBody>
      </p:sp>
    </p:spTree>
    <p:extLst>
      <p:ext uri="{BB962C8B-B14F-4D97-AF65-F5344CB8AC3E}">
        <p14:creationId xmlns:p14="http://schemas.microsoft.com/office/powerpoint/2010/main" val="907431593"/>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Viya - Title &amp; Content - Blue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47560" y="192024"/>
            <a:ext cx="7068312" cy="457200"/>
          </a:xfrm>
        </p:spPr>
        <p:txBody>
          <a:bodyPr anchor="ctr" anchorCtr="0">
            <a:noAutofit/>
          </a:bodyPr>
          <a:lstStyle>
            <a:lvl1pPr algn="l">
              <a:defRPr>
                <a:solidFill>
                  <a:schemeClr val="bg1"/>
                </a:solidFill>
              </a:defRPr>
            </a:lvl1pPr>
          </a:lstStyle>
          <a:p>
            <a:r>
              <a:rPr lang="en-US"/>
              <a:t>Click to Edit Title</a:t>
            </a:r>
          </a:p>
        </p:txBody>
      </p:sp>
      <p:sp>
        <p:nvSpPr>
          <p:cNvPr id="4" name="Content Placeholder 2"/>
          <p:cNvSpPr>
            <a:spLocks noGrp="1"/>
          </p:cNvSpPr>
          <p:nvPr>
            <p:ph sz="quarter" idx="11" hasCustomPrompt="1"/>
          </p:nvPr>
        </p:nvSpPr>
        <p:spPr>
          <a:xfrm>
            <a:off x="626364" y="1014984"/>
            <a:ext cx="7891272" cy="3639312"/>
          </a:xfrm>
        </p:spPr>
        <p:txBody>
          <a:bodyPr wrap="square" anchor="t" anchorCtr="0">
            <a:normAutofit/>
          </a:bodyPr>
          <a:lstStyle>
            <a:lvl1pPr>
              <a:defRPr baseline="0">
                <a:solidFill>
                  <a:schemeClr val="bg1"/>
                </a:solidFill>
                <a:latin typeface="+mn-lt"/>
              </a:defRPr>
            </a:lvl1pPr>
            <a:lvl2pPr>
              <a:defRPr baseline="0">
                <a:solidFill>
                  <a:schemeClr val="bg1"/>
                </a:solidFill>
                <a:latin typeface="+mn-lt"/>
              </a:defRPr>
            </a:lvl2pPr>
            <a:lvl3pPr>
              <a:defRPr baseline="0">
                <a:solidFill>
                  <a:schemeClr val="bg1"/>
                </a:solidFill>
                <a:latin typeface="+mn-lt"/>
              </a:defRPr>
            </a:lvl3pPr>
            <a:lvl4pPr>
              <a:defRPr baseline="0">
                <a:latin typeface="+mj-lt"/>
              </a:defRPr>
            </a:lvl4pPr>
            <a:lvl5pPr>
              <a:defRPr baseline="0">
                <a:latin typeface="+mj-lt"/>
              </a:defRPr>
            </a:lvl5pPr>
          </a:lstStyle>
          <a:p>
            <a:pPr lvl="0"/>
            <a:r>
              <a:rPr lang="en-US"/>
              <a:t>Click to add text or click an icon to add other content types.</a:t>
            </a:r>
          </a:p>
          <a:p>
            <a:pPr lvl="1"/>
            <a:r>
              <a:rPr lang="en-US"/>
              <a:t>Second level</a:t>
            </a:r>
          </a:p>
          <a:p>
            <a:pPr lvl="2"/>
            <a:r>
              <a:rPr lang="en-US"/>
              <a:t>Third level</a:t>
            </a:r>
          </a:p>
        </p:txBody>
      </p:sp>
      <p:sp>
        <p:nvSpPr>
          <p:cNvPr id="5" name="Slide Number Placeholder 3"/>
          <p:cNvSpPr>
            <a:spLocks noGrp="1"/>
          </p:cNvSpPr>
          <p:nvPr>
            <p:ph type="sldNum" sz="quarter" idx="13"/>
          </p:nvPr>
        </p:nvSpPr>
        <p:spPr/>
        <p:txBody>
          <a:bodyPr/>
          <a:lstStyle/>
          <a:p>
            <a:fld id="{4976208B-6111-490B-8CEC-FFB249DB2100}" type="slidenum">
              <a:rPr lang="en-US" smtClean="0"/>
              <a:pPr/>
              <a:t>‹#›</a:t>
            </a:fld>
            <a:endParaRPr lang="en-US"/>
          </a:p>
        </p:txBody>
      </p:sp>
    </p:spTree>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Viya - Title, Subtitle &amp; Content - Blue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47560" y="192024"/>
            <a:ext cx="7068312" cy="457200"/>
          </a:xfrm>
        </p:spPr>
        <p:txBody>
          <a:bodyPr anchor="ctr" anchorCtr="0">
            <a:noAutofit/>
          </a:bodyPr>
          <a:lstStyle>
            <a:lvl1pPr algn="l">
              <a:defRPr>
                <a:solidFill>
                  <a:schemeClr val="bg1"/>
                </a:solidFill>
              </a:defRPr>
            </a:lvl1pPr>
          </a:lstStyle>
          <a:p>
            <a:r>
              <a:rPr lang="en-US"/>
              <a:t>Click to Edit Title</a:t>
            </a:r>
          </a:p>
        </p:txBody>
      </p:sp>
      <p:sp>
        <p:nvSpPr>
          <p:cNvPr id="6" name="Text Placeholder 2"/>
          <p:cNvSpPr>
            <a:spLocks noGrp="1"/>
          </p:cNvSpPr>
          <p:nvPr>
            <p:ph type="body" sz="quarter" idx="12" hasCustomPrompt="1"/>
          </p:nvPr>
        </p:nvSpPr>
        <p:spPr>
          <a:xfrm flipH="1">
            <a:off x="1458049" y="640080"/>
            <a:ext cx="7068312" cy="274320"/>
          </a:xfrm>
        </p:spPr>
        <p:txBody>
          <a:bodyPr wrap="square" anchor="ctr">
            <a:noAutofit/>
          </a:bodyPr>
          <a:lstStyle>
            <a:lvl1pPr marL="0" indent="0" algn="l">
              <a:lnSpc>
                <a:spcPct val="100000"/>
              </a:lnSpc>
              <a:spcBef>
                <a:spcPts val="0"/>
              </a:spcBef>
              <a:buFont typeface="Arial" pitchFamily="34" charset="0"/>
              <a:buNone/>
              <a:defRPr sz="2200" b="0" cap="none" baseline="0">
                <a:solidFill>
                  <a:srgbClr val="19BBB7"/>
                </a:solidFill>
                <a:latin typeface="+mj-lt"/>
              </a:defRPr>
            </a:lvl1pPr>
          </a:lstStyle>
          <a:p>
            <a:pPr lvl="0"/>
            <a:r>
              <a:rPr lang="en-US"/>
              <a:t>Click to edit subtitle</a:t>
            </a:r>
          </a:p>
        </p:txBody>
      </p:sp>
      <p:sp>
        <p:nvSpPr>
          <p:cNvPr id="4" name="Content Placeholder 3"/>
          <p:cNvSpPr>
            <a:spLocks noGrp="1"/>
          </p:cNvSpPr>
          <p:nvPr>
            <p:ph sz="quarter" idx="11" hasCustomPrompt="1"/>
          </p:nvPr>
        </p:nvSpPr>
        <p:spPr>
          <a:xfrm>
            <a:off x="626364" y="1014984"/>
            <a:ext cx="7891272" cy="3639312"/>
          </a:xfrm>
        </p:spPr>
        <p:txBody>
          <a:bodyPr wrap="square" anchor="t" anchorCtr="0">
            <a:normAutofit/>
          </a:bodyPr>
          <a:lstStyle>
            <a:lvl1pPr>
              <a:buClr>
                <a:srgbClr val="19BBB7"/>
              </a:buClr>
              <a:defRPr baseline="0">
                <a:solidFill>
                  <a:schemeClr val="bg1"/>
                </a:solidFill>
                <a:latin typeface="+mn-lt"/>
              </a:defRPr>
            </a:lvl1pPr>
            <a:lvl2pPr>
              <a:buClr>
                <a:srgbClr val="19BBB7"/>
              </a:buClr>
              <a:defRPr baseline="0">
                <a:solidFill>
                  <a:schemeClr val="bg1"/>
                </a:solidFill>
                <a:latin typeface="+mn-lt"/>
              </a:defRPr>
            </a:lvl2pPr>
            <a:lvl3pPr>
              <a:buClr>
                <a:srgbClr val="19BBB7"/>
              </a:buClr>
              <a:defRPr baseline="0">
                <a:solidFill>
                  <a:schemeClr val="bg1"/>
                </a:solidFill>
                <a:latin typeface="+mn-lt"/>
              </a:defRPr>
            </a:lvl3pPr>
            <a:lvl4pPr>
              <a:buClr>
                <a:srgbClr val="19BBB7"/>
              </a:buClr>
              <a:defRPr baseline="0">
                <a:latin typeface="+mj-lt"/>
              </a:defRPr>
            </a:lvl4pPr>
            <a:lvl5pPr>
              <a:buClr>
                <a:srgbClr val="19BBB7"/>
              </a:buClr>
              <a:defRPr baseline="0">
                <a:latin typeface="+mj-lt"/>
              </a:defRPr>
            </a:lvl5pPr>
          </a:lstStyle>
          <a:p>
            <a:pPr lvl="0"/>
            <a:r>
              <a:rPr lang="en-US"/>
              <a:t>Click to add text or click an icon to add other content types.</a:t>
            </a:r>
          </a:p>
          <a:p>
            <a:pPr lvl="1"/>
            <a:r>
              <a:rPr lang="en-US"/>
              <a:t>Second level</a:t>
            </a:r>
          </a:p>
          <a:p>
            <a:pPr lvl="2"/>
            <a:r>
              <a:rPr lang="en-US"/>
              <a:t>Third level</a:t>
            </a:r>
          </a:p>
        </p:txBody>
      </p:sp>
      <p:sp>
        <p:nvSpPr>
          <p:cNvPr id="5" name="Slide Number Placeholder 4"/>
          <p:cNvSpPr>
            <a:spLocks noGrp="1"/>
          </p:cNvSpPr>
          <p:nvPr>
            <p:ph type="sldNum" sz="quarter" idx="14"/>
          </p:nvPr>
        </p:nvSpPr>
        <p:spPr/>
        <p:txBody>
          <a:bodyPr/>
          <a:lstStyle/>
          <a:p>
            <a:fld id="{4976208B-6111-490B-8CEC-FFB249DB2100}" type="slidenum">
              <a:rPr lang="en-US" smtClean="0"/>
              <a:pPr/>
              <a:t>‹#›</a:t>
            </a:fld>
            <a:endParaRPr lang="en-US"/>
          </a:p>
        </p:txBody>
      </p:sp>
    </p:spTree>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Viya - Title Only - Blu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47560" y="192024"/>
            <a:ext cx="7068312" cy="457200"/>
          </a:xfrm>
        </p:spPr>
        <p:txBody>
          <a:bodyPr anchor="ctr" anchorCtr="0">
            <a:noAutofit/>
          </a:bodyPr>
          <a:lstStyle>
            <a:lvl1pPr algn="l">
              <a:defRPr baseline="0">
                <a:solidFill>
                  <a:schemeClr val="bg1"/>
                </a:solidFill>
              </a:defRPr>
            </a:lvl1pPr>
          </a:lstStyle>
          <a:p>
            <a:r>
              <a:rPr lang="en-US"/>
              <a:t>Click to Edit Title</a:t>
            </a:r>
          </a:p>
        </p:txBody>
      </p:sp>
      <p:sp>
        <p:nvSpPr>
          <p:cNvPr id="4" name="Slide Number Placeholder 2"/>
          <p:cNvSpPr>
            <a:spLocks noGrp="1"/>
          </p:cNvSpPr>
          <p:nvPr>
            <p:ph type="sldNum" sz="quarter" idx="11"/>
          </p:nvPr>
        </p:nvSpPr>
        <p:spPr/>
        <p:txBody>
          <a:bodyPr/>
          <a:lstStyle/>
          <a:p>
            <a:fld id="{4976208B-6111-490B-8CEC-FFB249DB2100}" type="slidenum">
              <a:rPr lang="en-US" smtClean="0"/>
              <a:pPr/>
              <a:t>‹#›</a:t>
            </a:fld>
            <a:endParaRPr lang="en-US"/>
          </a:p>
        </p:txBody>
      </p:sp>
    </p:spTree>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Viya - Comparison - Blu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447560" y="192024"/>
            <a:ext cx="7068312" cy="457200"/>
          </a:xfrm>
        </p:spPr>
        <p:txBody>
          <a:bodyPr>
            <a:noAutofit/>
          </a:bodyPr>
          <a:lstStyle>
            <a:lvl1pPr algn="l">
              <a:defRPr baseline="0">
                <a:solidFill>
                  <a:schemeClr val="bg1"/>
                </a:solidFill>
              </a:defRPr>
            </a:lvl1pPr>
          </a:lstStyle>
          <a:p>
            <a:r>
              <a:rPr lang="en-US"/>
              <a:t>Click to Edit Title</a:t>
            </a:r>
          </a:p>
        </p:txBody>
      </p:sp>
      <p:sp>
        <p:nvSpPr>
          <p:cNvPr id="6" name="Content Placeholder 2"/>
          <p:cNvSpPr>
            <a:spLocks noGrp="1"/>
          </p:cNvSpPr>
          <p:nvPr>
            <p:ph sz="quarter" idx="4" hasCustomPrompt="1"/>
          </p:nvPr>
        </p:nvSpPr>
        <p:spPr>
          <a:xfrm>
            <a:off x="627641" y="1014984"/>
            <a:ext cx="3886200" cy="3639312"/>
          </a:xfrm>
        </p:spPr>
        <p:txBody>
          <a:bodyPr wrap="square" anchor="t" anchorCtr="0">
            <a:normAutofit/>
          </a:bodyPr>
          <a:lstStyle>
            <a:lvl1pPr>
              <a:buClr>
                <a:srgbClr val="19BBB7"/>
              </a:buClr>
              <a:defRPr sz="2000" baseline="0">
                <a:solidFill>
                  <a:schemeClr val="bg1"/>
                </a:solidFill>
                <a:latin typeface="+mn-lt"/>
              </a:defRPr>
            </a:lvl1pPr>
            <a:lvl2pPr>
              <a:buClr>
                <a:srgbClr val="19BBB7"/>
              </a:buClr>
              <a:defRPr sz="1800" baseline="0">
                <a:solidFill>
                  <a:schemeClr val="bg1"/>
                </a:solidFill>
                <a:latin typeface="+mn-lt"/>
              </a:defRPr>
            </a:lvl2pPr>
            <a:lvl3pPr>
              <a:buClr>
                <a:srgbClr val="19BBB7"/>
              </a:buClr>
              <a:defRPr sz="1400" baseline="0">
                <a:solidFill>
                  <a:schemeClr val="bg1"/>
                </a:solidFill>
                <a:latin typeface="+mn-lt"/>
              </a:defRPr>
            </a:lvl3pPr>
            <a:lvl4pPr>
              <a:buClr>
                <a:srgbClr val="19BBB7"/>
              </a:buClr>
              <a:defRPr sz="1200" baseline="0">
                <a:latin typeface="+mj-lt"/>
              </a:defRPr>
            </a:lvl4pPr>
            <a:lvl5pPr>
              <a:buClr>
                <a:srgbClr val="19BBB7"/>
              </a:buClr>
              <a:defRPr sz="1000" baseline="0">
                <a:latin typeface="+mj-lt"/>
              </a:defRPr>
            </a:lvl5pPr>
            <a:lvl6pPr>
              <a:defRPr sz="1600"/>
            </a:lvl6pPr>
            <a:lvl7pPr>
              <a:defRPr sz="1600"/>
            </a:lvl7pPr>
            <a:lvl8pPr>
              <a:defRPr sz="1600"/>
            </a:lvl8pPr>
            <a:lvl9pPr>
              <a:defRPr sz="1600"/>
            </a:lvl9pPr>
          </a:lstStyle>
          <a:p>
            <a:pPr lvl="0"/>
            <a:r>
              <a:rPr lang="en-US"/>
              <a:t>Click to add text or click an icon to add other content types.</a:t>
            </a:r>
          </a:p>
          <a:p>
            <a:pPr lvl="1"/>
            <a:r>
              <a:rPr lang="en-US"/>
              <a:t>Second level</a:t>
            </a:r>
          </a:p>
          <a:p>
            <a:pPr lvl="2"/>
            <a:r>
              <a:rPr lang="en-US"/>
              <a:t>Third level</a:t>
            </a:r>
          </a:p>
        </p:txBody>
      </p:sp>
      <p:sp>
        <p:nvSpPr>
          <p:cNvPr id="7" name="Content Placeholder 3"/>
          <p:cNvSpPr>
            <a:spLocks noGrp="1"/>
          </p:cNvSpPr>
          <p:nvPr>
            <p:ph sz="quarter" idx="15" hasCustomPrompt="1"/>
          </p:nvPr>
        </p:nvSpPr>
        <p:spPr>
          <a:xfrm>
            <a:off x="4633882" y="1014984"/>
            <a:ext cx="3886200" cy="3639312"/>
          </a:xfrm>
        </p:spPr>
        <p:txBody>
          <a:bodyPr wrap="square">
            <a:normAutofit/>
          </a:bodyPr>
          <a:lstStyle>
            <a:lvl1pPr>
              <a:buClr>
                <a:srgbClr val="19BBB7"/>
              </a:buClr>
              <a:defRPr sz="2000" baseline="0">
                <a:solidFill>
                  <a:schemeClr val="bg1"/>
                </a:solidFill>
                <a:latin typeface="+mn-lt"/>
              </a:defRPr>
            </a:lvl1pPr>
            <a:lvl2pPr>
              <a:buClr>
                <a:srgbClr val="19BBB7"/>
              </a:buClr>
              <a:defRPr baseline="0">
                <a:solidFill>
                  <a:schemeClr val="bg1"/>
                </a:solidFill>
                <a:latin typeface="+mn-lt"/>
              </a:defRPr>
            </a:lvl2pPr>
            <a:lvl3pPr>
              <a:buClr>
                <a:srgbClr val="19BBB7"/>
              </a:buClr>
              <a:defRPr baseline="0">
                <a:solidFill>
                  <a:schemeClr val="bg1"/>
                </a:solidFill>
                <a:latin typeface="+mn-lt"/>
              </a:defRPr>
            </a:lvl3pPr>
            <a:lvl4pPr>
              <a:buClr>
                <a:srgbClr val="19BBB7"/>
              </a:buClr>
              <a:defRPr baseline="0">
                <a:latin typeface="+mj-lt"/>
              </a:defRPr>
            </a:lvl4pPr>
            <a:lvl5pPr>
              <a:buClr>
                <a:srgbClr val="19BBB7"/>
              </a:buClr>
              <a:defRPr baseline="0">
                <a:latin typeface="+mj-lt"/>
              </a:defRPr>
            </a:lvl5pPr>
          </a:lstStyle>
          <a:p>
            <a:pPr lvl="0"/>
            <a:r>
              <a:rPr lang="en-US"/>
              <a:t>Click to add text or click an icon to add other content types.</a:t>
            </a:r>
          </a:p>
          <a:p>
            <a:pPr lvl="1"/>
            <a:r>
              <a:rPr lang="en-US"/>
              <a:t>Second level</a:t>
            </a:r>
          </a:p>
          <a:p>
            <a:pPr lvl="2"/>
            <a:r>
              <a:rPr lang="en-US"/>
              <a:t>Third level</a:t>
            </a:r>
          </a:p>
        </p:txBody>
      </p:sp>
      <p:sp>
        <p:nvSpPr>
          <p:cNvPr id="4" name="Slide Number Placeholder 4"/>
          <p:cNvSpPr>
            <a:spLocks noGrp="1"/>
          </p:cNvSpPr>
          <p:nvPr>
            <p:ph type="sldNum" sz="quarter" idx="17"/>
          </p:nvPr>
        </p:nvSpPr>
        <p:spPr/>
        <p:txBody>
          <a:bodyPr/>
          <a:lstStyle/>
          <a:p>
            <a:fld id="{4976208B-6111-490B-8CEC-FFB249DB2100}" type="slidenum">
              <a:rPr lang="en-US" smtClean="0"/>
              <a:pPr/>
              <a:t>‹#›</a:t>
            </a:fld>
            <a:endParaRPr 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AS - Title Only - Whi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ctr" anchorCtr="0">
            <a:noAutofit/>
          </a:bodyPr>
          <a:lstStyle>
            <a:lvl1pPr algn="ctr">
              <a:defRPr baseline="0">
                <a:solidFill>
                  <a:schemeClr val="tx2"/>
                </a:solidFill>
              </a:defRPr>
            </a:lvl1pPr>
          </a:lstStyle>
          <a:p>
            <a:r>
              <a:rPr lang="en-US"/>
              <a:t>Click to Edit Title</a:t>
            </a:r>
          </a:p>
        </p:txBody>
      </p:sp>
      <p:sp>
        <p:nvSpPr>
          <p:cNvPr id="4" name="Slide Number Placeholder 2"/>
          <p:cNvSpPr>
            <a:spLocks noGrp="1"/>
          </p:cNvSpPr>
          <p:nvPr>
            <p:ph type="sldNum" sz="quarter" idx="11"/>
          </p:nvPr>
        </p:nvSpPr>
        <p:spPr/>
        <p:txBody>
          <a:bodyPr/>
          <a:lstStyle/>
          <a:p>
            <a:fld id="{4976208B-6111-490B-8CEC-FFB249DB2100}" type="slidenum">
              <a:rPr lang="en-US" smtClean="0"/>
              <a:pPr/>
              <a:t>‹#›</a:t>
            </a:fld>
            <a:endParaRPr lang="en-US"/>
          </a:p>
        </p:txBody>
      </p:sp>
    </p:spTree>
    <p:extLst>
      <p:ext uri="{BB962C8B-B14F-4D97-AF65-F5344CB8AC3E}">
        <p14:creationId xmlns:p14="http://schemas.microsoft.com/office/powerpoint/2010/main" val="859069467"/>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Viya - Content with Caption - Blue">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34" name="Rectangle 33"/>
          <p:cNvSpPr/>
          <p:nvPr userDrawn="1"/>
        </p:nvSpPr>
        <p:spPr>
          <a:xfrm>
            <a:off x="0" y="12357"/>
            <a:ext cx="3127248"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 name="Title 1"/>
          <p:cNvSpPr>
            <a:spLocks noGrp="1"/>
          </p:cNvSpPr>
          <p:nvPr>
            <p:ph type="title" hasCustomPrompt="1"/>
          </p:nvPr>
        </p:nvSpPr>
        <p:spPr>
          <a:xfrm>
            <a:off x="0" y="1014984"/>
            <a:ext cx="3127248" cy="369332"/>
          </a:xfrm>
        </p:spPr>
        <p:txBody>
          <a:bodyPr lIns="91440" rIns="91440" anchor="t" anchorCtr="0">
            <a:spAutoFit/>
          </a:bodyPr>
          <a:lstStyle>
            <a:lvl1pPr algn="ctr" defTabSz="182880">
              <a:defRPr sz="1800" baseline="0">
                <a:solidFill>
                  <a:schemeClr val="bg1"/>
                </a:solidFill>
                <a:effectLst/>
                <a:latin typeface="+mj-lt"/>
              </a:defRPr>
            </a:lvl1pPr>
          </a:lstStyle>
          <a:p>
            <a:r>
              <a:rPr lang="en-US"/>
              <a:t>Click to Edit Title</a:t>
            </a:r>
          </a:p>
        </p:txBody>
      </p:sp>
      <p:sp>
        <p:nvSpPr>
          <p:cNvPr id="16" name="Text Placeholder 2"/>
          <p:cNvSpPr>
            <a:spLocks noGrp="1"/>
          </p:cNvSpPr>
          <p:nvPr>
            <p:ph type="body" sz="quarter" idx="11" hasCustomPrompt="1"/>
          </p:nvPr>
        </p:nvSpPr>
        <p:spPr>
          <a:xfrm>
            <a:off x="3127248" y="192024"/>
            <a:ext cx="6016752" cy="430887"/>
          </a:xfrm>
        </p:spPr>
        <p:txBody>
          <a:bodyPr wrap="square" lIns="274320" rIns="274320" anchor="ctr" anchorCtr="0">
            <a:noAutofit/>
          </a:bodyPr>
          <a:lstStyle>
            <a:lvl1pPr marL="0" indent="0" algn="l" defTabSz="182880">
              <a:lnSpc>
                <a:spcPct val="100000"/>
              </a:lnSpc>
              <a:spcBef>
                <a:spcPts val="0"/>
              </a:spcBef>
              <a:buFont typeface="Arial" pitchFamily="34" charset="0"/>
              <a:buNone/>
              <a:defRPr sz="2200" b="0" i="0" cap="none" baseline="0">
                <a:solidFill>
                  <a:schemeClr val="bg1"/>
                </a:solidFill>
                <a:effectLst/>
                <a:latin typeface="+mj-lt"/>
              </a:defRPr>
            </a:lvl1pPr>
            <a:lvl2pPr marL="0" indent="0" algn="r">
              <a:buFontTx/>
              <a:buNone/>
              <a:defRPr sz="1400" b="1">
                <a:solidFill>
                  <a:schemeClr val="bg1"/>
                </a:solidFill>
              </a:defRPr>
            </a:lvl2pPr>
            <a:lvl3pPr marL="182880" indent="0" algn="r">
              <a:buFontTx/>
              <a:buNone/>
              <a:defRPr sz="1400" b="1">
                <a:solidFill>
                  <a:schemeClr val="bg1"/>
                </a:solidFill>
              </a:defRPr>
            </a:lvl3pPr>
            <a:lvl4pPr marL="365760" indent="0" algn="r">
              <a:buFontTx/>
              <a:buNone/>
              <a:defRPr sz="1400" b="1">
                <a:solidFill>
                  <a:schemeClr val="bg1"/>
                </a:solidFill>
              </a:defRPr>
            </a:lvl4pPr>
            <a:lvl5pPr marL="548640" indent="0" algn="r">
              <a:buFontTx/>
              <a:buNone/>
              <a:defRPr sz="1400" b="1">
                <a:solidFill>
                  <a:schemeClr val="bg1"/>
                </a:solidFill>
              </a:defRPr>
            </a:lvl5pPr>
          </a:lstStyle>
          <a:p>
            <a:pPr lvl="0"/>
            <a:r>
              <a:rPr lang="en-US"/>
              <a:t>Click to Edit Subtitle</a:t>
            </a:r>
          </a:p>
        </p:txBody>
      </p:sp>
      <p:sp>
        <p:nvSpPr>
          <p:cNvPr id="12" name="Text Placeholder 4"/>
          <p:cNvSpPr>
            <a:spLocks noGrp="1"/>
          </p:cNvSpPr>
          <p:nvPr>
            <p:ph type="body" sz="quarter" idx="13" hasCustomPrompt="1"/>
          </p:nvPr>
        </p:nvSpPr>
        <p:spPr>
          <a:xfrm>
            <a:off x="411480" y="1489933"/>
            <a:ext cx="2304288" cy="615553"/>
          </a:xfrm>
        </p:spPr>
        <p:txBody>
          <a:bodyPr wrap="square" anchor="t" anchorCtr="0">
            <a:spAutoFit/>
          </a:bodyPr>
          <a:lstStyle>
            <a:lvl1pPr marL="0" indent="-182880" algn="l">
              <a:buFont typeface="Arial" pitchFamily="34" charset="0"/>
              <a:buNone/>
              <a:defRPr sz="2000" b="0" cap="none" baseline="0">
                <a:solidFill>
                  <a:schemeClr val="bg1"/>
                </a:solidFill>
                <a:effectLst/>
                <a:latin typeface="+mn-lt"/>
              </a:defRPr>
            </a:lvl1pPr>
          </a:lstStyle>
          <a:p>
            <a:pPr lvl="0"/>
            <a:r>
              <a:rPr lang="en-US"/>
              <a:t>Click to edit caption text</a:t>
            </a:r>
          </a:p>
        </p:txBody>
      </p:sp>
      <p:sp>
        <p:nvSpPr>
          <p:cNvPr id="6" name="Slide Number Placeholder 5"/>
          <p:cNvSpPr>
            <a:spLocks noGrp="1"/>
          </p:cNvSpPr>
          <p:nvPr>
            <p:ph type="sldNum" sz="quarter" idx="16"/>
          </p:nvPr>
        </p:nvSpPr>
        <p:spPr/>
        <p:txBody>
          <a:bodyPr/>
          <a:lstStyle/>
          <a:p>
            <a:fld id="{4976208B-6111-490B-8CEC-FFB249DB2100}" type="slidenum">
              <a:rPr lang="en-US" smtClean="0"/>
              <a:pPr/>
              <a:t>‹#›</a:t>
            </a:fld>
            <a:endParaRPr lang="en-US"/>
          </a:p>
        </p:txBody>
      </p:sp>
      <p:grpSp>
        <p:nvGrpSpPr>
          <p:cNvPr id="10" name="Group 9"/>
          <p:cNvGrpSpPr/>
          <p:nvPr userDrawn="1"/>
        </p:nvGrpSpPr>
        <p:grpSpPr>
          <a:xfrm>
            <a:off x="8425797" y="4765184"/>
            <a:ext cx="526892" cy="220528"/>
            <a:chOff x="6145213" y="4384676"/>
            <a:chExt cx="1582738" cy="649287"/>
          </a:xfrm>
          <a:solidFill>
            <a:schemeClr val="tx2"/>
          </a:solidFill>
        </p:grpSpPr>
        <p:sp>
          <p:nvSpPr>
            <p:cNvPr id="11"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0" name="Group 19"/>
          <p:cNvGrpSpPr>
            <a:grpSpLocks noChangeAspect="1"/>
          </p:cNvGrpSpPr>
          <p:nvPr userDrawn="1"/>
        </p:nvGrpSpPr>
        <p:grpSpPr>
          <a:xfrm>
            <a:off x="278497" y="137381"/>
            <a:ext cx="914400" cy="636169"/>
            <a:chOff x="3100388" y="1555751"/>
            <a:chExt cx="2932113" cy="2039938"/>
          </a:xfrm>
          <a:solidFill>
            <a:schemeClr val="bg1"/>
          </a:solidFill>
        </p:grpSpPr>
        <p:grpSp>
          <p:nvGrpSpPr>
            <p:cNvPr id="21" name="Group 20"/>
            <p:cNvGrpSpPr/>
            <p:nvPr userDrawn="1"/>
          </p:nvGrpSpPr>
          <p:grpSpPr>
            <a:xfrm>
              <a:off x="3100388" y="2832101"/>
              <a:ext cx="2932113" cy="763588"/>
              <a:chOff x="3100388" y="2832101"/>
              <a:chExt cx="2932113" cy="763588"/>
            </a:xfrm>
            <a:grpFill/>
          </p:grpSpPr>
          <p:sp>
            <p:nvSpPr>
              <p:cNvPr id="25" name="Freeform 19"/>
              <p:cNvSpPr>
                <a:spLocks/>
              </p:cNvSpPr>
              <p:nvPr userDrawn="1"/>
            </p:nvSpPr>
            <p:spPr bwMode="auto">
              <a:xfrm>
                <a:off x="3100388" y="2832101"/>
                <a:ext cx="339725" cy="588963"/>
              </a:xfrm>
              <a:custGeom>
                <a:avLst/>
                <a:gdLst>
                  <a:gd name="T0" fmla="*/ 269 w 428"/>
                  <a:gd name="T1" fmla="*/ 2 h 741"/>
                  <a:gd name="T2" fmla="*/ 337 w 428"/>
                  <a:gd name="T3" fmla="*/ 21 h 741"/>
                  <a:gd name="T4" fmla="*/ 393 w 428"/>
                  <a:gd name="T5" fmla="*/ 57 h 741"/>
                  <a:gd name="T6" fmla="*/ 387 w 428"/>
                  <a:gd name="T7" fmla="*/ 105 h 741"/>
                  <a:gd name="T8" fmla="*/ 346 w 428"/>
                  <a:gd name="T9" fmla="*/ 66 h 741"/>
                  <a:gd name="T10" fmla="*/ 292 w 428"/>
                  <a:gd name="T11" fmla="*/ 42 h 741"/>
                  <a:gd name="T12" fmla="*/ 229 w 428"/>
                  <a:gd name="T13" fmla="*/ 33 h 741"/>
                  <a:gd name="T14" fmla="*/ 176 w 428"/>
                  <a:gd name="T15" fmla="*/ 38 h 741"/>
                  <a:gd name="T16" fmla="*/ 128 w 428"/>
                  <a:gd name="T17" fmla="*/ 57 h 741"/>
                  <a:gd name="T18" fmla="*/ 87 w 428"/>
                  <a:gd name="T19" fmla="*/ 88 h 741"/>
                  <a:gd name="T20" fmla="*/ 58 w 428"/>
                  <a:gd name="T21" fmla="*/ 131 h 741"/>
                  <a:gd name="T22" fmla="*/ 48 w 428"/>
                  <a:gd name="T23" fmla="*/ 186 h 741"/>
                  <a:gd name="T24" fmla="*/ 57 w 428"/>
                  <a:gd name="T25" fmla="*/ 238 h 741"/>
                  <a:gd name="T26" fmla="*/ 82 w 428"/>
                  <a:gd name="T27" fmla="*/ 278 h 741"/>
                  <a:gd name="T28" fmla="*/ 118 w 428"/>
                  <a:gd name="T29" fmla="*/ 307 h 741"/>
                  <a:gd name="T30" fmla="*/ 163 w 428"/>
                  <a:gd name="T31" fmla="*/ 330 h 741"/>
                  <a:gd name="T32" fmla="*/ 212 w 428"/>
                  <a:gd name="T33" fmla="*/ 349 h 741"/>
                  <a:gd name="T34" fmla="*/ 264 w 428"/>
                  <a:gd name="T35" fmla="*/ 368 h 741"/>
                  <a:gd name="T36" fmla="*/ 315 w 428"/>
                  <a:gd name="T37" fmla="*/ 389 h 741"/>
                  <a:gd name="T38" fmla="*/ 358 w 428"/>
                  <a:gd name="T39" fmla="*/ 413 h 741"/>
                  <a:gd name="T40" fmla="*/ 396 w 428"/>
                  <a:gd name="T41" fmla="*/ 446 h 741"/>
                  <a:gd name="T42" fmla="*/ 419 w 428"/>
                  <a:gd name="T43" fmla="*/ 491 h 741"/>
                  <a:gd name="T44" fmla="*/ 428 w 428"/>
                  <a:gd name="T45" fmla="*/ 549 h 741"/>
                  <a:gd name="T46" fmla="*/ 418 w 428"/>
                  <a:gd name="T47" fmla="*/ 612 h 741"/>
                  <a:gd name="T48" fmla="*/ 391 w 428"/>
                  <a:gd name="T49" fmla="*/ 662 h 741"/>
                  <a:gd name="T50" fmla="*/ 351 w 428"/>
                  <a:gd name="T51" fmla="*/ 701 h 741"/>
                  <a:gd name="T52" fmla="*/ 299 w 428"/>
                  <a:gd name="T53" fmla="*/ 727 h 741"/>
                  <a:gd name="T54" fmla="*/ 240 w 428"/>
                  <a:gd name="T55" fmla="*/ 740 h 741"/>
                  <a:gd name="T56" fmla="*/ 169 w 428"/>
                  <a:gd name="T57" fmla="*/ 739 h 741"/>
                  <a:gd name="T58" fmla="*/ 91 w 428"/>
                  <a:gd name="T59" fmla="*/ 719 h 741"/>
                  <a:gd name="T60" fmla="*/ 27 w 428"/>
                  <a:gd name="T61" fmla="*/ 678 h 741"/>
                  <a:gd name="T62" fmla="*/ 25 w 428"/>
                  <a:gd name="T63" fmla="*/ 626 h 741"/>
                  <a:gd name="T64" fmla="*/ 80 w 428"/>
                  <a:gd name="T65" fmla="*/ 670 h 741"/>
                  <a:gd name="T66" fmla="*/ 142 w 428"/>
                  <a:gd name="T67" fmla="*/ 698 h 741"/>
                  <a:gd name="T68" fmla="*/ 210 w 428"/>
                  <a:gd name="T69" fmla="*/ 707 h 741"/>
                  <a:gd name="T70" fmla="*/ 265 w 428"/>
                  <a:gd name="T71" fmla="*/ 701 h 741"/>
                  <a:gd name="T72" fmla="*/ 313 w 428"/>
                  <a:gd name="T73" fmla="*/ 681 h 741"/>
                  <a:gd name="T74" fmla="*/ 354 w 428"/>
                  <a:gd name="T75" fmla="*/ 650 h 741"/>
                  <a:gd name="T76" fmla="*/ 381 w 428"/>
                  <a:gd name="T77" fmla="*/ 606 h 741"/>
                  <a:gd name="T78" fmla="*/ 391 w 428"/>
                  <a:gd name="T79" fmla="*/ 551 h 741"/>
                  <a:gd name="T80" fmla="*/ 382 w 428"/>
                  <a:gd name="T81" fmla="*/ 499 h 741"/>
                  <a:gd name="T82" fmla="*/ 357 w 428"/>
                  <a:gd name="T83" fmla="*/ 460 h 741"/>
                  <a:gd name="T84" fmla="*/ 321 w 428"/>
                  <a:gd name="T85" fmla="*/ 430 h 741"/>
                  <a:gd name="T86" fmla="*/ 276 w 428"/>
                  <a:gd name="T87" fmla="*/ 408 h 741"/>
                  <a:gd name="T88" fmla="*/ 227 w 428"/>
                  <a:gd name="T89" fmla="*/ 389 h 741"/>
                  <a:gd name="T90" fmla="*/ 175 w 428"/>
                  <a:gd name="T91" fmla="*/ 371 h 741"/>
                  <a:gd name="T92" fmla="*/ 126 w 428"/>
                  <a:gd name="T93" fmla="*/ 349 h 741"/>
                  <a:gd name="T94" fmla="*/ 81 w 428"/>
                  <a:gd name="T95" fmla="*/ 324 h 741"/>
                  <a:gd name="T96" fmla="*/ 45 w 428"/>
                  <a:gd name="T97" fmla="*/ 291 h 741"/>
                  <a:gd name="T98" fmla="*/ 20 w 428"/>
                  <a:gd name="T99" fmla="*/ 245 h 741"/>
                  <a:gd name="T100" fmla="*/ 12 w 428"/>
                  <a:gd name="T101" fmla="*/ 187 h 741"/>
                  <a:gd name="T102" fmla="*/ 21 w 428"/>
                  <a:gd name="T103" fmla="*/ 125 h 741"/>
                  <a:gd name="T104" fmla="*/ 49 w 428"/>
                  <a:gd name="T105" fmla="*/ 76 h 741"/>
                  <a:gd name="T106" fmla="*/ 90 w 428"/>
                  <a:gd name="T107" fmla="*/ 39 h 741"/>
                  <a:gd name="T108" fmla="*/ 142 w 428"/>
                  <a:gd name="T109" fmla="*/ 14 h 741"/>
                  <a:gd name="T110" fmla="*/ 200 w 428"/>
                  <a:gd name="T111" fmla="*/ 1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28" h="741">
                    <a:moveTo>
                      <a:pt x="230" y="0"/>
                    </a:moveTo>
                    <a:lnTo>
                      <a:pt x="269" y="2"/>
                    </a:lnTo>
                    <a:lnTo>
                      <a:pt x="305" y="10"/>
                    </a:lnTo>
                    <a:lnTo>
                      <a:pt x="337" y="21"/>
                    </a:lnTo>
                    <a:lnTo>
                      <a:pt x="366" y="37"/>
                    </a:lnTo>
                    <a:lnTo>
                      <a:pt x="393" y="57"/>
                    </a:lnTo>
                    <a:lnTo>
                      <a:pt x="415" y="80"/>
                    </a:lnTo>
                    <a:lnTo>
                      <a:pt x="387" y="105"/>
                    </a:lnTo>
                    <a:lnTo>
                      <a:pt x="367" y="83"/>
                    </a:lnTo>
                    <a:lnTo>
                      <a:pt x="346" y="66"/>
                    </a:lnTo>
                    <a:lnTo>
                      <a:pt x="320" y="52"/>
                    </a:lnTo>
                    <a:lnTo>
                      <a:pt x="292" y="42"/>
                    </a:lnTo>
                    <a:lnTo>
                      <a:pt x="262" y="35"/>
                    </a:lnTo>
                    <a:lnTo>
                      <a:pt x="229" y="33"/>
                    </a:lnTo>
                    <a:lnTo>
                      <a:pt x="202" y="34"/>
                    </a:lnTo>
                    <a:lnTo>
                      <a:pt x="176" y="38"/>
                    </a:lnTo>
                    <a:lnTo>
                      <a:pt x="152" y="46"/>
                    </a:lnTo>
                    <a:lnTo>
                      <a:pt x="128" y="57"/>
                    </a:lnTo>
                    <a:lnTo>
                      <a:pt x="106" y="71"/>
                    </a:lnTo>
                    <a:lnTo>
                      <a:pt x="87" y="88"/>
                    </a:lnTo>
                    <a:lnTo>
                      <a:pt x="71" y="107"/>
                    </a:lnTo>
                    <a:lnTo>
                      <a:pt x="58" y="131"/>
                    </a:lnTo>
                    <a:lnTo>
                      <a:pt x="52" y="156"/>
                    </a:lnTo>
                    <a:lnTo>
                      <a:pt x="48" y="186"/>
                    </a:lnTo>
                    <a:lnTo>
                      <a:pt x="51" y="214"/>
                    </a:lnTo>
                    <a:lnTo>
                      <a:pt x="57" y="238"/>
                    </a:lnTo>
                    <a:lnTo>
                      <a:pt x="67" y="259"/>
                    </a:lnTo>
                    <a:lnTo>
                      <a:pt x="82" y="278"/>
                    </a:lnTo>
                    <a:lnTo>
                      <a:pt x="99" y="294"/>
                    </a:lnTo>
                    <a:lnTo>
                      <a:pt x="118" y="307"/>
                    </a:lnTo>
                    <a:lnTo>
                      <a:pt x="139" y="320"/>
                    </a:lnTo>
                    <a:lnTo>
                      <a:pt x="163" y="330"/>
                    </a:lnTo>
                    <a:lnTo>
                      <a:pt x="188" y="340"/>
                    </a:lnTo>
                    <a:lnTo>
                      <a:pt x="212" y="349"/>
                    </a:lnTo>
                    <a:lnTo>
                      <a:pt x="238" y="358"/>
                    </a:lnTo>
                    <a:lnTo>
                      <a:pt x="264" y="368"/>
                    </a:lnTo>
                    <a:lnTo>
                      <a:pt x="290" y="377"/>
                    </a:lnTo>
                    <a:lnTo>
                      <a:pt x="315" y="389"/>
                    </a:lnTo>
                    <a:lnTo>
                      <a:pt x="337" y="400"/>
                    </a:lnTo>
                    <a:lnTo>
                      <a:pt x="358" y="413"/>
                    </a:lnTo>
                    <a:lnTo>
                      <a:pt x="379" y="429"/>
                    </a:lnTo>
                    <a:lnTo>
                      <a:pt x="396" y="446"/>
                    </a:lnTo>
                    <a:lnTo>
                      <a:pt x="409" y="467"/>
                    </a:lnTo>
                    <a:lnTo>
                      <a:pt x="419" y="491"/>
                    </a:lnTo>
                    <a:lnTo>
                      <a:pt x="426" y="518"/>
                    </a:lnTo>
                    <a:lnTo>
                      <a:pt x="428" y="549"/>
                    </a:lnTo>
                    <a:lnTo>
                      <a:pt x="426" y="581"/>
                    </a:lnTo>
                    <a:lnTo>
                      <a:pt x="418" y="612"/>
                    </a:lnTo>
                    <a:lnTo>
                      <a:pt x="407" y="639"/>
                    </a:lnTo>
                    <a:lnTo>
                      <a:pt x="391" y="662"/>
                    </a:lnTo>
                    <a:lnTo>
                      <a:pt x="373" y="684"/>
                    </a:lnTo>
                    <a:lnTo>
                      <a:pt x="351" y="701"/>
                    </a:lnTo>
                    <a:lnTo>
                      <a:pt x="326" y="715"/>
                    </a:lnTo>
                    <a:lnTo>
                      <a:pt x="299" y="727"/>
                    </a:lnTo>
                    <a:lnTo>
                      <a:pt x="271" y="734"/>
                    </a:lnTo>
                    <a:lnTo>
                      <a:pt x="240" y="740"/>
                    </a:lnTo>
                    <a:lnTo>
                      <a:pt x="210" y="741"/>
                    </a:lnTo>
                    <a:lnTo>
                      <a:pt x="169" y="739"/>
                    </a:lnTo>
                    <a:lnTo>
                      <a:pt x="128" y="731"/>
                    </a:lnTo>
                    <a:lnTo>
                      <a:pt x="91" y="719"/>
                    </a:lnTo>
                    <a:lnTo>
                      <a:pt x="57" y="701"/>
                    </a:lnTo>
                    <a:lnTo>
                      <a:pt x="27" y="678"/>
                    </a:lnTo>
                    <a:lnTo>
                      <a:pt x="0" y="651"/>
                    </a:lnTo>
                    <a:lnTo>
                      <a:pt x="25" y="626"/>
                    </a:lnTo>
                    <a:lnTo>
                      <a:pt x="51" y="650"/>
                    </a:lnTo>
                    <a:lnTo>
                      <a:pt x="80" y="670"/>
                    </a:lnTo>
                    <a:lnTo>
                      <a:pt x="109" y="687"/>
                    </a:lnTo>
                    <a:lnTo>
                      <a:pt x="142" y="698"/>
                    </a:lnTo>
                    <a:lnTo>
                      <a:pt x="175" y="705"/>
                    </a:lnTo>
                    <a:lnTo>
                      <a:pt x="210" y="707"/>
                    </a:lnTo>
                    <a:lnTo>
                      <a:pt x="238" y="706"/>
                    </a:lnTo>
                    <a:lnTo>
                      <a:pt x="265" y="701"/>
                    </a:lnTo>
                    <a:lnTo>
                      <a:pt x="290" y="693"/>
                    </a:lnTo>
                    <a:lnTo>
                      <a:pt x="313" y="681"/>
                    </a:lnTo>
                    <a:lnTo>
                      <a:pt x="335" y="667"/>
                    </a:lnTo>
                    <a:lnTo>
                      <a:pt x="354" y="650"/>
                    </a:lnTo>
                    <a:lnTo>
                      <a:pt x="370" y="630"/>
                    </a:lnTo>
                    <a:lnTo>
                      <a:pt x="381" y="606"/>
                    </a:lnTo>
                    <a:lnTo>
                      <a:pt x="388" y="580"/>
                    </a:lnTo>
                    <a:lnTo>
                      <a:pt x="391" y="551"/>
                    </a:lnTo>
                    <a:lnTo>
                      <a:pt x="389" y="523"/>
                    </a:lnTo>
                    <a:lnTo>
                      <a:pt x="382" y="499"/>
                    </a:lnTo>
                    <a:lnTo>
                      <a:pt x="372" y="478"/>
                    </a:lnTo>
                    <a:lnTo>
                      <a:pt x="357" y="460"/>
                    </a:lnTo>
                    <a:lnTo>
                      <a:pt x="340" y="444"/>
                    </a:lnTo>
                    <a:lnTo>
                      <a:pt x="321" y="430"/>
                    </a:lnTo>
                    <a:lnTo>
                      <a:pt x="300" y="419"/>
                    </a:lnTo>
                    <a:lnTo>
                      <a:pt x="276" y="408"/>
                    </a:lnTo>
                    <a:lnTo>
                      <a:pt x="253" y="398"/>
                    </a:lnTo>
                    <a:lnTo>
                      <a:pt x="227" y="389"/>
                    </a:lnTo>
                    <a:lnTo>
                      <a:pt x="201" y="380"/>
                    </a:lnTo>
                    <a:lnTo>
                      <a:pt x="175" y="371"/>
                    </a:lnTo>
                    <a:lnTo>
                      <a:pt x="151" y="360"/>
                    </a:lnTo>
                    <a:lnTo>
                      <a:pt x="126" y="349"/>
                    </a:lnTo>
                    <a:lnTo>
                      <a:pt x="102" y="338"/>
                    </a:lnTo>
                    <a:lnTo>
                      <a:pt x="81" y="324"/>
                    </a:lnTo>
                    <a:lnTo>
                      <a:pt x="62" y="309"/>
                    </a:lnTo>
                    <a:lnTo>
                      <a:pt x="45" y="291"/>
                    </a:lnTo>
                    <a:lnTo>
                      <a:pt x="31" y="269"/>
                    </a:lnTo>
                    <a:lnTo>
                      <a:pt x="20" y="245"/>
                    </a:lnTo>
                    <a:lnTo>
                      <a:pt x="15" y="218"/>
                    </a:lnTo>
                    <a:lnTo>
                      <a:pt x="12" y="187"/>
                    </a:lnTo>
                    <a:lnTo>
                      <a:pt x="15" y="154"/>
                    </a:lnTo>
                    <a:lnTo>
                      <a:pt x="21" y="125"/>
                    </a:lnTo>
                    <a:lnTo>
                      <a:pt x="34" y="99"/>
                    </a:lnTo>
                    <a:lnTo>
                      <a:pt x="49" y="76"/>
                    </a:lnTo>
                    <a:lnTo>
                      <a:pt x="69" y="56"/>
                    </a:lnTo>
                    <a:lnTo>
                      <a:pt x="90" y="39"/>
                    </a:lnTo>
                    <a:lnTo>
                      <a:pt x="115" y="25"/>
                    </a:lnTo>
                    <a:lnTo>
                      <a:pt x="142" y="14"/>
                    </a:lnTo>
                    <a:lnTo>
                      <a:pt x="170" y="7"/>
                    </a:lnTo>
                    <a:lnTo>
                      <a:pt x="200" y="1"/>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0"/>
              <p:cNvSpPr>
                <a:spLocks noEditPoints="1"/>
              </p:cNvSpPr>
              <p:nvPr userDrawn="1"/>
            </p:nvSpPr>
            <p:spPr bwMode="auto">
              <a:xfrm>
                <a:off x="3492501" y="2847976"/>
                <a:ext cx="506413" cy="557213"/>
              </a:xfrm>
              <a:custGeom>
                <a:avLst/>
                <a:gdLst>
                  <a:gd name="T0" fmla="*/ 323 w 640"/>
                  <a:gd name="T1" fmla="*/ 34 h 703"/>
                  <a:gd name="T2" fmla="*/ 137 w 640"/>
                  <a:gd name="T3" fmla="*/ 474 h 703"/>
                  <a:gd name="T4" fmla="*/ 505 w 640"/>
                  <a:gd name="T5" fmla="*/ 474 h 703"/>
                  <a:gd name="T6" fmla="*/ 323 w 640"/>
                  <a:gd name="T7" fmla="*/ 34 h 703"/>
                  <a:gd name="T8" fmla="*/ 304 w 640"/>
                  <a:gd name="T9" fmla="*/ 0 h 703"/>
                  <a:gd name="T10" fmla="*/ 344 w 640"/>
                  <a:gd name="T11" fmla="*/ 0 h 703"/>
                  <a:gd name="T12" fmla="*/ 640 w 640"/>
                  <a:gd name="T13" fmla="*/ 703 h 703"/>
                  <a:gd name="T14" fmla="*/ 599 w 640"/>
                  <a:gd name="T15" fmla="*/ 703 h 703"/>
                  <a:gd name="T16" fmla="*/ 518 w 640"/>
                  <a:gd name="T17" fmla="*/ 507 h 703"/>
                  <a:gd name="T18" fmla="*/ 124 w 640"/>
                  <a:gd name="T19" fmla="*/ 507 h 703"/>
                  <a:gd name="T20" fmla="*/ 41 w 640"/>
                  <a:gd name="T21" fmla="*/ 703 h 703"/>
                  <a:gd name="T22" fmla="*/ 0 w 640"/>
                  <a:gd name="T23" fmla="*/ 703 h 703"/>
                  <a:gd name="T24" fmla="*/ 304 w 640"/>
                  <a:gd name="T25" fmla="*/ 0 h 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0" h="703">
                    <a:moveTo>
                      <a:pt x="323" y="34"/>
                    </a:moveTo>
                    <a:lnTo>
                      <a:pt x="137" y="474"/>
                    </a:lnTo>
                    <a:lnTo>
                      <a:pt x="505" y="474"/>
                    </a:lnTo>
                    <a:lnTo>
                      <a:pt x="323" y="34"/>
                    </a:lnTo>
                    <a:close/>
                    <a:moveTo>
                      <a:pt x="304" y="0"/>
                    </a:moveTo>
                    <a:lnTo>
                      <a:pt x="344" y="0"/>
                    </a:lnTo>
                    <a:lnTo>
                      <a:pt x="640" y="703"/>
                    </a:lnTo>
                    <a:lnTo>
                      <a:pt x="599" y="703"/>
                    </a:lnTo>
                    <a:lnTo>
                      <a:pt x="518" y="507"/>
                    </a:lnTo>
                    <a:lnTo>
                      <a:pt x="124" y="507"/>
                    </a:lnTo>
                    <a:lnTo>
                      <a:pt x="41" y="703"/>
                    </a:lnTo>
                    <a:lnTo>
                      <a:pt x="0" y="703"/>
                    </a:lnTo>
                    <a:lnTo>
                      <a:pt x="30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1"/>
              <p:cNvSpPr>
                <a:spLocks/>
              </p:cNvSpPr>
              <p:nvPr userDrawn="1"/>
            </p:nvSpPr>
            <p:spPr bwMode="auto">
              <a:xfrm>
                <a:off x="4048126" y="2832101"/>
                <a:ext cx="339725" cy="588963"/>
              </a:xfrm>
              <a:custGeom>
                <a:avLst/>
                <a:gdLst>
                  <a:gd name="T0" fmla="*/ 269 w 429"/>
                  <a:gd name="T1" fmla="*/ 2 h 741"/>
                  <a:gd name="T2" fmla="*/ 338 w 429"/>
                  <a:gd name="T3" fmla="*/ 21 h 741"/>
                  <a:gd name="T4" fmla="*/ 394 w 429"/>
                  <a:gd name="T5" fmla="*/ 57 h 741"/>
                  <a:gd name="T6" fmla="*/ 387 w 429"/>
                  <a:gd name="T7" fmla="*/ 105 h 741"/>
                  <a:gd name="T8" fmla="*/ 347 w 429"/>
                  <a:gd name="T9" fmla="*/ 66 h 741"/>
                  <a:gd name="T10" fmla="*/ 293 w 429"/>
                  <a:gd name="T11" fmla="*/ 42 h 741"/>
                  <a:gd name="T12" fmla="*/ 230 w 429"/>
                  <a:gd name="T13" fmla="*/ 33 h 741"/>
                  <a:gd name="T14" fmla="*/ 177 w 429"/>
                  <a:gd name="T15" fmla="*/ 38 h 741"/>
                  <a:gd name="T16" fmla="*/ 129 w 429"/>
                  <a:gd name="T17" fmla="*/ 57 h 741"/>
                  <a:gd name="T18" fmla="*/ 87 w 429"/>
                  <a:gd name="T19" fmla="*/ 88 h 741"/>
                  <a:gd name="T20" fmla="*/ 60 w 429"/>
                  <a:gd name="T21" fmla="*/ 131 h 741"/>
                  <a:gd name="T22" fmla="*/ 49 w 429"/>
                  <a:gd name="T23" fmla="*/ 186 h 741"/>
                  <a:gd name="T24" fmla="*/ 58 w 429"/>
                  <a:gd name="T25" fmla="*/ 238 h 741"/>
                  <a:gd name="T26" fmla="*/ 82 w 429"/>
                  <a:gd name="T27" fmla="*/ 278 h 741"/>
                  <a:gd name="T28" fmla="*/ 118 w 429"/>
                  <a:gd name="T29" fmla="*/ 307 h 741"/>
                  <a:gd name="T30" fmla="*/ 163 w 429"/>
                  <a:gd name="T31" fmla="*/ 330 h 741"/>
                  <a:gd name="T32" fmla="*/ 213 w 429"/>
                  <a:gd name="T33" fmla="*/ 349 h 741"/>
                  <a:gd name="T34" fmla="*/ 264 w 429"/>
                  <a:gd name="T35" fmla="*/ 368 h 741"/>
                  <a:gd name="T36" fmla="*/ 315 w 429"/>
                  <a:gd name="T37" fmla="*/ 389 h 741"/>
                  <a:gd name="T38" fmla="*/ 359 w 429"/>
                  <a:gd name="T39" fmla="*/ 413 h 741"/>
                  <a:gd name="T40" fmla="*/ 396 w 429"/>
                  <a:gd name="T41" fmla="*/ 446 h 741"/>
                  <a:gd name="T42" fmla="*/ 420 w 429"/>
                  <a:gd name="T43" fmla="*/ 491 h 741"/>
                  <a:gd name="T44" fmla="*/ 429 w 429"/>
                  <a:gd name="T45" fmla="*/ 549 h 741"/>
                  <a:gd name="T46" fmla="*/ 418 w 429"/>
                  <a:gd name="T47" fmla="*/ 612 h 741"/>
                  <a:gd name="T48" fmla="*/ 391 w 429"/>
                  <a:gd name="T49" fmla="*/ 662 h 741"/>
                  <a:gd name="T50" fmla="*/ 351 w 429"/>
                  <a:gd name="T51" fmla="*/ 701 h 741"/>
                  <a:gd name="T52" fmla="*/ 299 w 429"/>
                  <a:gd name="T53" fmla="*/ 727 h 741"/>
                  <a:gd name="T54" fmla="*/ 241 w 429"/>
                  <a:gd name="T55" fmla="*/ 740 h 741"/>
                  <a:gd name="T56" fmla="*/ 169 w 429"/>
                  <a:gd name="T57" fmla="*/ 739 h 741"/>
                  <a:gd name="T58" fmla="*/ 91 w 429"/>
                  <a:gd name="T59" fmla="*/ 719 h 741"/>
                  <a:gd name="T60" fmla="*/ 27 w 429"/>
                  <a:gd name="T61" fmla="*/ 678 h 741"/>
                  <a:gd name="T62" fmla="*/ 25 w 429"/>
                  <a:gd name="T63" fmla="*/ 626 h 741"/>
                  <a:gd name="T64" fmla="*/ 80 w 429"/>
                  <a:gd name="T65" fmla="*/ 670 h 741"/>
                  <a:gd name="T66" fmla="*/ 142 w 429"/>
                  <a:gd name="T67" fmla="*/ 698 h 741"/>
                  <a:gd name="T68" fmla="*/ 211 w 429"/>
                  <a:gd name="T69" fmla="*/ 707 h 741"/>
                  <a:gd name="T70" fmla="*/ 266 w 429"/>
                  <a:gd name="T71" fmla="*/ 701 h 741"/>
                  <a:gd name="T72" fmla="*/ 314 w 429"/>
                  <a:gd name="T73" fmla="*/ 681 h 741"/>
                  <a:gd name="T74" fmla="*/ 354 w 429"/>
                  <a:gd name="T75" fmla="*/ 650 h 741"/>
                  <a:gd name="T76" fmla="*/ 381 w 429"/>
                  <a:gd name="T77" fmla="*/ 606 h 741"/>
                  <a:gd name="T78" fmla="*/ 391 w 429"/>
                  <a:gd name="T79" fmla="*/ 551 h 741"/>
                  <a:gd name="T80" fmla="*/ 382 w 429"/>
                  <a:gd name="T81" fmla="*/ 499 h 741"/>
                  <a:gd name="T82" fmla="*/ 358 w 429"/>
                  <a:gd name="T83" fmla="*/ 460 h 741"/>
                  <a:gd name="T84" fmla="*/ 322 w 429"/>
                  <a:gd name="T85" fmla="*/ 430 h 741"/>
                  <a:gd name="T86" fmla="*/ 277 w 429"/>
                  <a:gd name="T87" fmla="*/ 408 h 741"/>
                  <a:gd name="T88" fmla="*/ 227 w 429"/>
                  <a:gd name="T89" fmla="*/ 389 h 741"/>
                  <a:gd name="T90" fmla="*/ 176 w 429"/>
                  <a:gd name="T91" fmla="*/ 371 h 741"/>
                  <a:gd name="T92" fmla="*/ 126 w 429"/>
                  <a:gd name="T93" fmla="*/ 349 h 741"/>
                  <a:gd name="T94" fmla="*/ 81 w 429"/>
                  <a:gd name="T95" fmla="*/ 324 h 741"/>
                  <a:gd name="T96" fmla="*/ 45 w 429"/>
                  <a:gd name="T97" fmla="*/ 291 h 741"/>
                  <a:gd name="T98" fmla="*/ 21 w 429"/>
                  <a:gd name="T99" fmla="*/ 245 h 741"/>
                  <a:gd name="T100" fmla="*/ 13 w 429"/>
                  <a:gd name="T101" fmla="*/ 187 h 741"/>
                  <a:gd name="T102" fmla="*/ 22 w 429"/>
                  <a:gd name="T103" fmla="*/ 125 h 741"/>
                  <a:gd name="T104" fmla="*/ 50 w 429"/>
                  <a:gd name="T105" fmla="*/ 76 h 741"/>
                  <a:gd name="T106" fmla="*/ 90 w 429"/>
                  <a:gd name="T107" fmla="*/ 39 h 741"/>
                  <a:gd name="T108" fmla="*/ 142 w 429"/>
                  <a:gd name="T109" fmla="*/ 14 h 741"/>
                  <a:gd name="T110" fmla="*/ 200 w 429"/>
                  <a:gd name="T111" fmla="*/ 1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29" h="741">
                    <a:moveTo>
                      <a:pt x="231" y="0"/>
                    </a:moveTo>
                    <a:lnTo>
                      <a:pt x="269" y="2"/>
                    </a:lnTo>
                    <a:lnTo>
                      <a:pt x="305" y="10"/>
                    </a:lnTo>
                    <a:lnTo>
                      <a:pt x="338" y="21"/>
                    </a:lnTo>
                    <a:lnTo>
                      <a:pt x="367" y="37"/>
                    </a:lnTo>
                    <a:lnTo>
                      <a:pt x="394" y="57"/>
                    </a:lnTo>
                    <a:lnTo>
                      <a:pt x="415" y="80"/>
                    </a:lnTo>
                    <a:lnTo>
                      <a:pt x="387" y="105"/>
                    </a:lnTo>
                    <a:lnTo>
                      <a:pt x="368" y="83"/>
                    </a:lnTo>
                    <a:lnTo>
                      <a:pt x="347" y="66"/>
                    </a:lnTo>
                    <a:lnTo>
                      <a:pt x="321" y="52"/>
                    </a:lnTo>
                    <a:lnTo>
                      <a:pt x="293" y="42"/>
                    </a:lnTo>
                    <a:lnTo>
                      <a:pt x="262" y="35"/>
                    </a:lnTo>
                    <a:lnTo>
                      <a:pt x="230" y="33"/>
                    </a:lnTo>
                    <a:lnTo>
                      <a:pt x="203" y="34"/>
                    </a:lnTo>
                    <a:lnTo>
                      <a:pt x="177" y="38"/>
                    </a:lnTo>
                    <a:lnTo>
                      <a:pt x="152" y="46"/>
                    </a:lnTo>
                    <a:lnTo>
                      <a:pt x="129" y="57"/>
                    </a:lnTo>
                    <a:lnTo>
                      <a:pt x="106" y="71"/>
                    </a:lnTo>
                    <a:lnTo>
                      <a:pt x="87" y="88"/>
                    </a:lnTo>
                    <a:lnTo>
                      <a:pt x="71" y="107"/>
                    </a:lnTo>
                    <a:lnTo>
                      <a:pt x="60" y="131"/>
                    </a:lnTo>
                    <a:lnTo>
                      <a:pt x="52" y="156"/>
                    </a:lnTo>
                    <a:lnTo>
                      <a:pt x="49" y="186"/>
                    </a:lnTo>
                    <a:lnTo>
                      <a:pt x="51" y="214"/>
                    </a:lnTo>
                    <a:lnTo>
                      <a:pt x="58" y="238"/>
                    </a:lnTo>
                    <a:lnTo>
                      <a:pt x="68" y="259"/>
                    </a:lnTo>
                    <a:lnTo>
                      <a:pt x="82" y="278"/>
                    </a:lnTo>
                    <a:lnTo>
                      <a:pt x="99" y="294"/>
                    </a:lnTo>
                    <a:lnTo>
                      <a:pt x="118" y="307"/>
                    </a:lnTo>
                    <a:lnTo>
                      <a:pt x="140" y="320"/>
                    </a:lnTo>
                    <a:lnTo>
                      <a:pt x="163" y="330"/>
                    </a:lnTo>
                    <a:lnTo>
                      <a:pt x="188" y="340"/>
                    </a:lnTo>
                    <a:lnTo>
                      <a:pt x="213" y="349"/>
                    </a:lnTo>
                    <a:lnTo>
                      <a:pt x="239" y="358"/>
                    </a:lnTo>
                    <a:lnTo>
                      <a:pt x="264" y="368"/>
                    </a:lnTo>
                    <a:lnTo>
                      <a:pt x="290" y="377"/>
                    </a:lnTo>
                    <a:lnTo>
                      <a:pt x="315" y="389"/>
                    </a:lnTo>
                    <a:lnTo>
                      <a:pt x="338" y="400"/>
                    </a:lnTo>
                    <a:lnTo>
                      <a:pt x="359" y="413"/>
                    </a:lnTo>
                    <a:lnTo>
                      <a:pt x="379" y="429"/>
                    </a:lnTo>
                    <a:lnTo>
                      <a:pt x="396" y="446"/>
                    </a:lnTo>
                    <a:lnTo>
                      <a:pt x="409" y="467"/>
                    </a:lnTo>
                    <a:lnTo>
                      <a:pt x="420" y="491"/>
                    </a:lnTo>
                    <a:lnTo>
                      <a:pt x="426" y="518"/>
                    </a:lnTo>
                    <a:lnTo>
                      <a:pt x="429" y="549"/>
                    </a:lnTo>
                    <a:lnTo>
                      <a:pt x="426" y="581"/>
                    </a:lnTo>
                    <a:lnTo>
                      <a:pt x="418" y="612"/>
                    </a:lnTo>
                    <a:lnTo>
                      <a:pt x="407" y="639"/>
                    </a:lnTo>
                    <a:lnTo>
                      <a:pt x="391" y="662"/>
                    </a:lnTo>
                    <a:lnTo>
                      <a:pt x="373" y="684"/>
                    </a:lnTo>
                    <a:lnTo>
                      <a:pt x="351" y="701"/>
                    </a:lnTo>
                    <a:lnTo>
                      <a:pt x="326" y="715"/>
                    </a:lnTo>
                    <a:lnTo>
                      <a:pt x="299" y="727"/>
                    </a:lnTo>
                    <a:lnTo>
                      <a:pt x="271" y="734"/>
                    </a:lnTo>
                    <a:lnTo>
                      <a:pt x="241" y="740"/>
                    </a:lnTo>
                    <a:lnTo>
                      <a:pt x="211" y="741"/>
                    </a:lnTo>
                    <a:lnTo>
                      <a:pt x="169" y="739"/>
                    </a:lnTo>
                    <a:lnTo>
                      <a:pt x="129" y="731"/>
                    </a:lnTo>
                    <a:lnTo>
                      <a:pt x="91" y="719"/>
                    </a:lnTo>
                    <a:lnTo>
                      <a:pt x="58" y="701"/>
                    </a:lnTo>
                    <a:lnTo>
                      <a:pt x="27" y="678"/>
                    </a:lnTo>
                    <a:lnTo>
                      <a:pt x="0" y="651"/>
                    </a:lnTo>
                    <a:lnTo>
                      <a:pt x="25" y="626"/>
                    </a:lnTo>
                    <a:lnTo>
                      <a:pt x="51" y="650"/>
                    </a:lnTo>
                    <a:lnTo>
                      <a:pt x="80" y="670"/>
                    </a:lnTo>
                    <a:lnTo>
                      <a:pt x="109" y="687"/>
                    </a:lnTo>
                    <a:lnTo>
                      <a:pt x="142" y="698"/>
                    </a:lnTo>
                    <a:lnTo>
                      <a:pt x="176" y="705"/>
                    </a:lnTo>
                    <a:lnTo>
                      <a:pt x="211" y="707"/>
                    </a:lnTo>
                    <a:lnTo>
                      <a:pt x="239" y="706"/>
                    </a:lnTo>
                    <a:lnTo>
                      <a:pt x="266" y="701"/>
                    </a:lnTo>
                    <a:lnTo>
                      <a:pt x="290" y="693"/>
                    </a:lnTo>
                    <a:lnTo>
                      <a:pt x="314" y="681"/>
                    </a:lnTo>
                    <a:lnTo>
                      <a:pt x="335" y="667"/>
                    </a:lnTo>
                    <a:lnTo>
                      <a:pt x="354" y="650"/>
                    </a:lnTo>
                    <a:lnTo>
                      <a:pt x="370" y="630"/>
                    </a:lnTo>
                    <a:lnTo>
                      <a:pt x="381" y="606"/>
                    </a:lnTo>
                    <a:lnTo>
                      <a:pt x="388" y="580"/>
                    </a:lnTo>
                    <a:lnTo>
                      <a:pt x="391" y="551"/>
                    </a:lnTo>
                    <a:lnTo>
                      <a:pt x="389" y="523"/>
                    </a:lnTo>
                    <a:lnTo>
                      <a:pt x="382" y="499"/>
                    </a:lnTo>
                    <a:lnTo>
                      <a:pt x="372" y="478"/>
                    </a:lnTo>
                    <a:lnTo>
                      <a:pt x="358" y="460"/>
                    </a:lnTo>
                    <a:lnTo>
                      <a:pt x="341" y="444"/>
                    </a:lnTo>
                    <a:lnTo>
                      <a:pt x="322" y="430"/>
                    </a:lnTo>
                    <a:lnTo>
                      <a:pt x="300" y="419"/>
                    </a:lnTo>
                    <a:lnTo>
                      <a:pt x="277" y="408"/>
                    </a:lnTo>
                    <a:lnTo>
                      <a:pt x="253" y="398"/>
                    </a:lnTo>
                    <a:lnTo>
                      <a:pt x="227" y="389"/>
                    </a:lnTo>
                    <a:lnTo>
                      <a:pt x="202" y="380"/>
                    </a:lnTo>
                    <a:lnTo>
                      <a:pt x="176" y="371"/>
                    </a:lnTo>
                    <a:lnTo>
                      <a:pt x="151" y="360"/>
                    </a:lnTo>
                    <a:lnTo>
                      <a:pt x="126" y="349"/>
                    </a:lnTo>
                    <a:lnTo>
                      <a:pt x="103" y="338"/>
                    </a:lnTo>
                    <a:lnTo>
                      <a:pt x="81" y="324"/>
                    </a:lnTo>
                    <a:lnTo>
                      <a:pt x="62" y="309"/>
                    </a:lnTo>
                    <a:lnTo>
                      <a:pt x="45" y="291"/>
                    </a:lnTo>
                    <a:lnTo>
                      <a:pt x="32" y="269"/>
                    </a:lnTo>
                    <a:lnTo>
                      <a:pt x="21" y="245"/>
                    </a:lnTo>
                    <a:lnTo>
                      <a:pt x="15" y="218"/>
                    </a:lnTo>
                    <a:lnTo>
                      <a:pt x="13" y="187"/>
                    </a:lnTo>
                    <a:lnTo>
                      <a:pt x="15" y="154"/>
                    </a:lnTo>
                    <a:lnTo>
                      <a:pt x="22" y="125"/>
                    </a:lnTo>
                    <a:lnTo>
                      <a:pt x="34" y="99"/>
                    </a:lnTo>
                    <a:lnTo>
                      <a:pt x="50" y="76"/>
                    </a:lnTo>
                    <a:lnTo>
                      <a:pt x="69" y="56"/>
                    </a:lnTo>
                    <a:lnTo>
                      <a:pt x="90" y="39"/>
                    </a:lnTo>
                    <a:lnTo>
                      <a:pt x="115" y="25"/>
                    </a:lnTo>
                    <a:lnTo>
                      <a:pt x="142" y="14"/>
                    </a:lnTo>
                    <a:lnTo>
                      <a:pt x="170" y="7"/>
                    </a:lnTo>
                    <a:lnTo>
                      <a:pt x="200" y="1"/>
                    </a:lnTo>
                    <a:lnTo>
                      <a:pt x="2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2"/>
              <p:cNvSpPr>
                <a:spLocks noEditPoints="1"/>
              </p:cNvSpPr>
              <p:nvPr userDrawn="1"/>
            </p:nvSpPr>
            <p:spPr bwMode="auto">
              <a:xfrm>
                <a:off x="4421188" y="2836863"/>
                <a:ext cx="66675" cy="65088"/>
              </a:xfrm>
              <a:custGeom>
                <a:avLst/>
                <a:gdLst>
                  <a:gd name="T0" fmla="*/ 33 w 84"/>
                  <a:gd name="T1" fmla="*/ 41 h 84"/>
                  <a:gd name="T2" fmla="*/ 44 w 84"/>
                  <a:gd name="T3" fmla="*/ 41 h 84"/>
                  <a:gd name="T4" fmla="*/ 50 w 84"/>
                  <a:gd name="T5" fmla="*/ 39 h 84"/>
                  <a:gd name="T6" fmla="*/ 53 w 84"/>
                  <a:gd name="T7" fmla="*/ 35 h 84"/>
                  <a:gd name="T8" fmla="*/ 53 w 84"/>
                  <a:gd name="T9" fmla="*/ 29 h 84"/>
                  <a:gd name="T10" fmla="*/ 51 w 84"/>
                  <a:gd name="T11" fmla="*/ 25 h 84"/>
                  <a:gd name="T12" fmla="*/ 45 w 84"/>
                  <a:gd name="T13" fmla="*/ 23 h 84"/>
                  <a:gd name="T14" fmla="*/ 33 w 84"/>
                  <a:gd name="T15" fmla="*/ 23 h 84"/>
                  <a:gd name="T16" fmla="*/ 43 w 84"/>
                  <a:gd name="T17" fmla="*/ 19 h 84"/>
                  <a:gd name="T18" fmla="*/ 52 w 84"/>
                  <a:gd name="T19" fmla="*/ 20 h 84"/>
                  <a:gd name="T20" fmla="*/ 57 w 84"/>
                  <a:gd name="T21" fmla="*/ 24 h 84"/>
                  <a:gd name="T22" fmla="*/ 59 w 84"/>
                  <a:gd name="T23" fmla="*/ 32 h 84"/>
                  <a:gd name="T24" fmla="*/ 56 w 84"/>
                  <a:gd name="T25" fmla="*/ 40 h 84"/>
                  <a:gd name="T26" fmla="*/ 51 w 84"/>
                  <a:gd name="T27" fmla="*/ 44 h 84"/>
                  <a:gd name="T28" fmla="*/ 61 w 84"/>
                  <a:gd name="T29" fmla="*/ 66 h 84"/>
                  <a:gd name="T30" fmla="*/ 42 w 84"/>
                  <a:gd name="T31" fmla="*/ 46 h 84"/>
                  <a:gd name="T32" fmla="*/ 33 w 84"/>
                  <a:gd name="T33" fmla="*/ 66 h 84"/>
                  <a:gd name="T34" fmla="*/ 27 w 84"/>
                  <a:gd name="T35" fmla="*/ 19 h 84"/>
                  <a:gd name="T36" fmla="*/ 27 w 84"/>
                  <a:gd name="T37" fmla="*/ 8 h 84"/>
                  <a:gd name="T38" fmla="*/ 8 w 84"/>
                  <a:gd name="T39" fmla="*/ 28 h 84"/>
                  <a:gd name="T40" fmla="*/ 8 w 84"/>
                  <a:gd name="T41" fmla="*/ 57 h 84"/>
                  <a:gd name="T42" fmla="*/ 27 w 84"/>
                  <a:gd name="T43" fmla="*/ 77 h 84"/>
                  <a:gd name="T44" fmla="*/ 56 w 84"/>
                  <a:gd name="T45" fmla="*/ 77 h 84"/>
                  <a:gd name="T46" fmla="*/ 77 w 84"/>
                  <a:gd name="T47" fmla="*/ 57 h 84"/>
                  <a:gd name="T48" fmla="*/ 77 w 84"/>
                  <a:gd name="T49" fmla="*/ 28 h 84"/>
                  <a:gd name="T50" fmla="*/ 56 w 84"/>
                  <a:gd name="T51" fmla="*/ 8 h 84"/>
                  <a:gd name="T52" fmla="*/ 42 w 84"/>
                  <a:gd name="T53" fmla="*/ 0 h 84"/>
                  <a:gd name="T54" fmla="*/ 72 w 84"/>
                  <a:gd name="T55" fmla="*/ 13 h 84"/>
                  <a:gd name="T56" fmla="*/ 84 w 84"/>
                  <a:gd name="T57" fmla="*/ 42 h 84"/>
                  <a:gd name="T58" fmla="*/ 72 w 84"/>
                  <a:gd name="T59" fmla="*/ 73 h 84"/>
                  <a:gd name="T60" fmla="*/ 42 w 84"/>
                  <a:gd name="T61" fmla="*/ 84 h 84"/>
                  <a:gd name="T62" fmla="*/ 17 w 84"/>
                  <a:gd name="T63" fmla="*/ 76 h 84"/>
                  <a:gd name="T64" fmla="*/ 2 w 84"/>
                  <a:gd name="T65" fmla="*/ 56 h 84"/>
                  <a:gd name="T66" fmla="*/ 3 w 84"/>
                  <a:gd name="T67" fmla="*/ 26 h 84"/>
                  <a:gd name="T68" fmla="*/ 26 w 84"/>
                  <a:gd name="T69" fmla="*/ 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4" h="84">
                    <a:moveTo>
                      <a:pt x="33" y="23"/>
                    </a:moveTo>
                    <a:lnTo>
                      <a:pt x="33" y="41"/>
                    </a:lnTo>
                    <a:lnTo>
                      <a:pt x="41" y="41"/>
                    </a:lnTo>
                    <a:lnTo>
                      <a:pt x="44" y="41"/>
                    </a:lnTo>
                    <a:lnTo>
                      <a:pt x="47" y="40"/>
                    </a:lnTo>
                    <a:lnTo>
                      <a:pt x="50" y="39"/>
                    </a:lnTo>
                    <a:lnTo>
                      <a:pt x="52" y="38"/>
                    </a:lnTo>
                    <a:lnTo>
                      <a:pt x="53" y="35"/>
                    </a:lnTo>
                    <a:lnTo>
                      <a:pt x="54" y="32"/>
                    </a:lnTo>
                    <a:lnTo>
                      <a:pt x="53" y="29"/>
                    </a:lnTo>
                    <a:lnTo>
                      <a:pt x="52" y="26"/>
                    </a:lnTo>
                    <a:lnTo>
                      <a:pt x="51" y="25"/>
                    </a:lnTo>
                    <a:lnTo>
                      <a:pt x="48" y="24"/>
                    </a:lnTo>
                    <a:lnTo>
                      <a:pt x="45" y="23"/>
                    </a:lnTo>
                    <a:lnTo>
                      <a:pt x="43" y="23"/>
                    </a:lnTo>
                    <a:lnTo>
                      <a:pt x="33" y="23"/>
                    </a:lnTo>
                    <a:close/>
                    <a:moveTo>
                      <a:pt x="27" y="19"/>
                    </a:moveTo>
                    <a:lnTo>
                      <a:pt x="43" y="19"/>
                    </a:lnTo>
                    <a:lnTo>
                      <a:pt x="47" y="20"/>
                    </a:lnTo>
                    <a:lnTo>
                      <a:pt x="52" y="20"/>
                    </a:lnTo>
                    <a:lnTo>
                      <a:pt x="54" y="22"/>
                    </a:lnTo>
                    <a:lnTo>
                      <a:pt x="57" y="24"/>
                    </a:lnTo>
                    <a:lnTo>
                      <a:pt x="59" y="28"/>
                    </a:lnTo>
                    <a:lnTo>
                      <a:pt x="59" y="32"/>
                    </a:lnTo>
                    <a:lnTo>
                      <a:pt x="59" y="37"/>
                    </a:lnTo>
                    <a:lnTo>
                      <a:pt x="56" y="40"/>
                    </a:lnTo>
                    <a:lnTo>
                      <a:pt x="54" y="42"/>
                    </a:lnTo>
                    <a:lnTo>
                      <a:pt x="51" y="44"/>
                    </a:lnTo>
                    <a:lnTo>
                      <a:pt x="47" y="44"/>
                    </a:lnTo>
                    <a:lnTo>
                      <a:pt x="61" y="66"/>
                    </a:lnTo>
                    <a:lnTo>
                      <a:pt x="54" y="66"/>
                    </a:lnTo>
                    <a:lnTo>
                      <a:pt x="42" y="46"/>
                    </a:lnTo>
                    <a:lnTo>
                      <a:pt x="33" y="46"/>
                    </a:lnTo>
                    <a:lnTo>
                      <a:pt x="33" y="66"/>
                    </a:lnTo>
                    <a:lnTo>
                      <a:pt x="27" y="66"/>
                    </a:lnTo>
                    <a:lnTo>
                      <a:pt x="27" y="19"/>
                    </a:lnTo>
                    <a:close/>
                    <a:moveTo>
                      <a:pt x="42" y="5"/>
                    </a:moveTo>
                    <a:lnTo>
                      <a:pt x="27" y="8"/>
                    </a:lnTo>
                    <a:lnTo>
                      <a:pt x="16" y="16"/>
                    </a:lnTo>
                    <a:lnTo>
                      <a:pt x="8" y="28"/>
                    </a:lnTo>
                    <a:lnTo>
                      <a:pt x="5" y="42"/>
                    </a:lnTo>
                    <a:lnTo>
                      <a:pt x="8" y="57"/>
                    </a:lnTo>
                    <a:lnTo>
                      <a:pt x="16" y="69"/>
                    </a:lnTo>
                    <a:lnTo>
                      <a:pt x="27" y="77"/>
                    </a:lnTo>
                    <a:lnTo>
                      <a:pt x="42" y="80"/>
                    </a:lnTo>
                    <a:lnTo>
                      <a:pt x="56" y="77"/>
                    </a:lnTo>
                    <a:lnTo>
                      <a:pt x="69" y="69"/>
                    </a:lnTo>
                    <a:lnTo>
                      <a:pt x="77" y="57"/>
                    </a:lnTo>
                    <a:lnTo>
                      <a:pt x="80" y="42"/>
                    </a:lnTo>
                    <a:lnTo>
                      <a:pt x="77" y="28"/>
                    </a:lnTo>
                    <a:lnTo>
                      <a:pt x="69" y="16"/>
                    </a:lnTo>
                    <a:lnTo>
                      <a:pt x="56" y="8"/>
                    </a:lnTo>
                    <a:lnTo>
                      <a:pt x="42" y="5"/>
                    </a:lnTo>
                    <a:close/>
                    <a:moveTo>
                      <a:pt x="42" y="0"/>
                    </a:moveTo>
                    <a:lnTo>
                      <a:pt x="59" y="4"/>
                    </a:lnTo>
                    <a:lnTo>
                      <a:pt x="72" y="13"/>
                    </a:lnTo>
                    <a:lnTo>
                      <a:pt x="81" y="26"/>
                    </a:lnTo>
                    <a:lnTo>
                      <a:pt x="84" y="42"/>
                    </a:lnTo>
                    <a:lnTo>
                      <a:pt x="81" y="59"/>
                    </a:lnTo>
                    <a:lnTo>
                      <a:pt x="72" y="73"/>
                    </a:lnTo>
                    <a:lnTo>
                      <a:pt x="59" y="82"/>
                    </a:lnTo>
                    <a:lnTo>
                      <a:pt x="42" y="84"/>
                    </a:lnTo>
                    <a:lnTo>
                      <a:pt x="29" y="83"/>
                    </a:lnTo>
                    <a:lnTo>
                      <a:pt x="17" y="76"/>
                    </a:lnTo>
                    <a:lnTo>
                      <a:pt x="8" y="67"/>
                    </a:lnTo>
                    <a:lnTo>
                      <a:pt x="2" y="56"/>
                    </a:lnTo>
                    <a:lnTo>
                      <a:pt x="0" y="42"/>
                    </a:lnTo>
                    <a:lnTo>
                      <a:pt x="3" y="26"/>
                    </a:lnTo>
                    <a:lnTo>
                      <a:pt x="12" y="13"/>
                    </a:lnTo>
                    <a:lnTo>
                      <a:pt x="26" y="4"/>
                    </a:lnTo>
                    <a:lnTo>
                      <a:pt x="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3"/>
              <p:cNvSpPr>
                <a:spLocks/>
              </p:cNvSpPr>
              <p:nvPr userDrawn="1"/>
            </p:nvSpPr>
            <p:spPr bwMode="auto">
              <a:xfrm>
                <a:off x="4649788" y="2847976"/>
                <a:ext cx="460375" cy="557213"/>
              </a:xfrm>
              <a:custGeom>
                <a:avLst/>
                <a:gdLst>
                  <a:gd name="T0" fmla="*/ 0 w 580"/>
                  <a:gd name="T1" fmla="*/ 0 h 703"/>
                  <a:gd name="T2" fmla="*/ 40 w 580"/>
                  <a:gd name="T3" fmla="*/ 0 h 703"/>
                  <a:gd name="T4" fmla="*/ 288 w 580"/>
                  <a:gd name="T5" fmla="*/ 660 h 703"/>
                  <a:gd name="T6" fmla="*/ 290 w 580"/>
                  <a:gd name="T7" fmla="*/ 660 h 703"/>
                  <a:gd name="T8" fmla="*/ 540 w 580"/>
                  <a:gd name="T9" fmla="*/ 0 h 703"/>
                  <a:gd name="T10" fmla="*/ 580 w 580"/>
                  <a:gd name="T11" fmla="*/ 0 h 703"/>
                  <a:gd name="T12" fmla="*/ 312 w 580"/>
                  <a:gd name="T13" fmla="*/ 703 h 703"/>
                  <a:gd name="T14" fmla="*/ 265 w 580"/>
                  <a:gd name="T15" fmla="*/ 703 h 703"/>
                  <a:gd name="T16" fmla="*/ 0 w 580"/>
                  <a:gd name="T17" fmla="*/ 0 h 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0" h="703">
                    <a:moveTo>
                      <a:pt x="0" y="0"/>
                    </a:moveTo>
                    <a:lnTo>
                      <a:pt x="40" y="0"/>
                    </a:lnTo>
                    <a:lnTo>
                      <a:pt x="288" y="660"/>
                    </a:lnTo>
                    <a:lnTo>
                      <a:pt x="290" y="660"/>
                    </a:lnTo>
                    <a:lnTo>
                      <a:pt x="540" y="0"/>
                    </a:lnTo>
                    <a:lnTo>
                      <a:pt x="580" y="0"/>
                    </a:lnTo>
                    <a:lnTo>
                      <a:pt x="312" y="703"/>
                    </a:lnTo>
                    <a:lnTo>
                      <a:pt x="265" y="7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4"/>
              <p:cNvSpPr>
                <a:spLocks noEditPoints="1"/>
              </p:cNvSpPr>
              <p:nvPr userDrawn="1"/>
            </p:nvSpPr>
            <p:spPr bwMode="auto">
              <a:xfrm>
                <a:off x="5157788" y="2862263"/>
                <a:ext cx="47625" cy="542925"/>
              </a:xfrm>
              <a:custGeom>
                <a:avLst/>
                <a:gdLst>
                  <a:gd name="T0" fmla="*/ 14 w 61"/>
                  <a:gd name="T1" fmla="*/ 225 h 684"/>
                  <a:gd name="T2" fmla="*/ 48 w 61"/>
                  <a:gd name="T3" fmla="*/ 225 h 684"/>
                  <a:gd name="T4" fmla="*/ 48 w 61"/>
                  <a:gd name="T5" fmla="*/ 684 h 684"/>
                  <a:gd name="T6" fmla="*/ 14 w 61"/>
                  <a:gd name="T7" fmla="*/ 684 h 684"/>
                  <a:gd name="T8" fmla="*/ 14 w 61"/>
                  <a:gd name="T9" fmla="*/ 225 h 684"/>
                  <a:gd name="T10" fmla="*/ 30 w 61"/>
                  <a:gd name="T11" fmla="*/ 0 h 684"/>
                  <a:gd name="T12" fmla="*/ 42 w 61"/>
                  <a:gd name="T13" fmla="*/ 4 h 684"/>
                  <a:gd name="T14" fmla="*/ 52 w 61"/>
                  <a:gd name="T15" fmla="*/ 10 h 684"/>
                  <a:gd name="T16" fmla="*/ 59 w 61"/>
                  <a:gd name="T17" fmla="*/ 20 h 684"/>
                  <a:gd name="T18" fmla="*/ 61 w 61"/>
                  <a:gd name="T19" fmla="*/ 33 h 684"/>
                  <a:gd name="T20" fmla="*/ 59 w 61"/>
                  <a:gd name="T21" fmla="*/ 46 h 684"/>
                  <a:gd name="T22" fmla="*/ 52 w 61"/>
                  <a:gd name="T23" fmla="*/ 56 h 684"/>
                  <a:gd name="T24" fmla="*/ 42 w 61"/>
                  <a:gd name="T25" fmla="*/ 63 h 684"/>
                  <a:gd name="T26" fmla="*/ 30 w 61"/>
                  <a:gd name="T27" fmla="*/ 66 h 684"/>
                  <a:gd name="T28" fmla="*/ 19 w 61"/>
                  <a:gd name="T29" fmla="*/ 63 h 684"/>
                  <a:gd name="T30" fmla="*/ 9 w 61"/>
                  <a:gd name="T31" fmla="*/ 56 h 684"/>
                  <a:gd name="T32" fmla="*/ 2 w 61"/>
                  <a:gd name="T33" fmla="*/ 46 h 684"/>
                  <a:gd name="T34" fmla="*/ 0 w 61"/>
                  <a:gd name="T35" fmla="*/ 33 h 684"/>
                  <a:gd name="T36" fmla="*/ 2 w 61"/>
                  <a:gd name="T37" fmla="*/ 20 h 684"/>
                  <a:gd name="T38" fmla="*/ 9 w 61"/>
                  <a:gd name="T39" fmla="*/ 10 h 684"/>
                  <a:gd name="T40" fmla="*/ 19 w 61"/>
                  <a:gd name="T41" fmla="*/ 4 h 684"/>
                  <a:gd name="T42" fmla="*/ 30 w 61"/>
                  <a:gd name="T43" fmla="*/ 0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1" h="684">
                    <a:moveTo>
                      <a:pt x="14" y="225"/>
                    </a:moveTo>
                    <a:lnTo>
                      <a:pt x="48" y="225"/>
                    </a:lnTo>
                    <a:lnTo>
                      <a:pt x="48" y="684"/>
                    </a:lnTo>
                    <a:lnTo>
                      <a:pt x="14" y="684"/>
                    </a:lnTo>
                    <a:lnTo>
                      <a:pt x="14" y="225"/>
                    </a:lnTo>
                    <a:close/>
                    <a:moveTo>
                      <a:pt x="30" y="0"/>
                    </a:moveTo>
                    <a:lnTo>
                      <a:pt x="42" y="4"/>
                    </a:lnTo>
                    <a:lnTo>
                      <a:pt x="52" y="10"/>
                    </a:lnTo>
                    <a:lnTo>
                      <a:pt x="59" y="20"/>
                    </a:lnTo>
                    <a:lnTo>
                      <a:pt x="61" y="33"/>
                    </a:lnTo>
                    <a:lnTo>
                      <a:pt x="59" y="46"/>
                    </a:lnTo>
                    <a:lnTo>
                      <a:pt x="52" y="56"/>
                    </a:lnTo>
                    <a:lnTo>
                      <a:pt x="42" y="63"/>
                    </a:lnTo>
                    <a:lnTo>
                      <a:pt x="30" y="66"/>
                    </a:lnTo>
                    <a:lnTo>
                      <a:pt x="19" y="63"/>
                    </a:lnTo>
                    <a:lnTo>
                      <a:pt x="9" y="56"/>
                    </a:lnTo>
                    <a:lnTo>
                      <a:pt x="2" y="46"/>
                    </a:lnTo>
                    <a:lnTo>
                      <a:pt x="0" y="33"/>
                    </a:lnTo>
                    <a:lnTo>
                      <a:pt x="2" y="20"/>
                    </a:lnTo>
                    <a:lnTo>
                      <a:pt x="9" y="10"/>
                    </a:lnTo>
                    <a:lnTo>
                      <a:pt x="19" y="4"/>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25"/>
              <p:cNvSpPr>
                <a:spLocks/>
              </p:cNvSpPr>
              <p:nvPr userDrawn="1"/>
            </p:nvSpPr>
            <p:spPr bwMode="auto">
              <a:xfrm>
                <a:off x="5289551" y="3041651"/>
                <a:ext cx="317500" cy="554038"/>
              </a:xfrm>
              <a:custGeom>
                <a:avLst/>
                <a:gdLst>
                  <a:gd name="T0" fmla="*/ 0 w 400"/>
                  <a:gd name="T1" fmla="*/ 0 h 699"/>
                  <a:gd name="T2" fmla="*/ 39 w 400"/>
                  <a:gd name="T3" fmla="*/ 0 h 699"/>
                  <a:gd name="T4" fmla="*/ 204 w 400"/>
                  <a:gd name="T5" fmla="*/ 429 h 699"/>
                  <a:gd name="T6" fmla="*/ 360 w 400"/>
                  <a:gd name="T7" fmla="*/ 0 h 699"/>
                  <a:gd name="T8" fmla="*/ 400 w 400"/>
                  <a:gd name="T9" fmla="*/ 0 h 699"/>
                  <a:gd name="T10" fmla="*/ 171 w 400"/>
                  <a:gd name="T11" fmla="*/ 601 h 699"/>
                  <a:gd name="T12" fmla="*/ 160 w 400"/>
                  <a:gd name="T13" fmla="*/ 626 h 699"/>
                  <a:gd name="T14" fmla="*/ 148 w 400"/>
                  <a:gd name="T15" fmla="*/ 647 h 699"/>
                  <a:gd name="T16" fmla="*/ 133 w 400"/>
                  <a:gd name="T17" fmla="*/ 665 h 699"/>
                  <a:gd name="T18" fmla="*/ 118 w 400"/>
                  <a:gd name="T19" fmla="*/ 680 h 699"/>
                  <a:gd name="T20" fmla="*/ 97 w 400"/>
                  <a:gd name="T21" fmla="*/ 690 h 699"/>
                  <a:gd name="T22" fmla="*/ 76 w 400"/>
                  <a:gd name="T23" fmla="*/ 697 h 699"/>
                  <a:gd name="T24" fmla="*/ 50 w 400"/>
                  <a:gd name="T25" fmla="*/ 699 h 699"/>
                  <a:gd name="T26" fmla="*/ 34 w 400"/>
                  <a:gd name="T27" fmla="*/ 698 h 699"/>
                  <a:gd name="T28" fmla="*/ 19 w 400"/>
                  <a:gd name="T29" fmla="*/ 697 h 699"/>
                  <a:gd name="T30" fmla="*/ 4 w 400"/>
                  <a:gd name="T31" fmla="*/ 693 h 699"/>
                  <a:gd name="T32" fmla="*/ 10 w 400"/>
                  <a:gd name="T33" fmla="*/ 661 h 699"/>
                  <a:gd name="T34" fmla="*/ 29 w 400"/>
                  <a:gd name="T35" fmla="*/ 665 h 699"/>
                  <a:gd name="T36" fmla="*/ 50 w 400"/>
                  <a:gd name="T37" fmla="*/ 667 h 699"/>
                  <a:gd name="T38" fmla="*/ 71 w 400"/>
                  <a:gd name="T39" fmla="*/ 665 h 699"/>
                  <a:gd name="T40" fmla="*/ 88 w 400"/>
                  <a:gd name="T41" fmla="*/ 658 h 699"/>
                  <a:gd name="T42" fmla="*/ 104 w 400"/>
                  <a:gd name="T43" fmla="*/ 647 h 699"/>
                  <a:gd name="T44" fmla="*/ 116 w 400"/>
                  <a:gd name="T45" fmla="*/ 634 h 699"/>
                  <a:gd name="T46" fmla="*/ 126 w 400"/>
                  <a:gd name="T47" fmla="*/ 618 h 699"/>
                  <a:gd name="T48" fmla="*/ 135 w 400"/>
                  <a:gd name="T49" fmla="*/ 600 h 699"/>
                  <a:gd name="T50" fmla="*/ 143 w 400"/>
                  <a:gd name="T51" fmla="*/ 581 h 699"/>
                  <a:gd name="T52" fmla="*/ 185 w 400"/>
                  <a:gd name="T53" fmla="*/ 468 h 699"/>
                  <a:gd name="T54" fmla="*/ 0 w 400"/>
                  <a:gd name="T55" fmla="*/ 0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0" h="699">
                    <a:moveTo>
                      <a:pt x="0" y="0"/>
                    </a:moveTo>
                    <a:lnTo>
                      <a:pt x="39" y="0"/>
                    </a:lnTo>
                    <a:lnTo>
                      <a:pt x="204" y="429"/>
                    </a:lnTo>
                    <a:lnTo>
                      <a:pt x="360" y="0"/>
                    </a:lnTo>
                    <a:lnTo>
                      <a:pt x="400" y="0"/>
                    </a:lnTo>
                    <a:lnTo>
                      <a:pt x="171" y="601"/>
                    </a:lnTo>
                    <a:lnTo>
                      <a:pt x="160" y="626"/>
                    </a:lnTo>
                    <a:lnTo>
                      <a:pt x="148" y="647"/>
                    </a:lnTo>
                    <a:lnTo>
                      <a:pt x="133" y="665"/>
                    </a:lnTo>
                    <a:lnTo>
                      <a:pt x="118" y="680"/>
                    </a:lnTo>
                    <a:lnTo>
                      <a:pt x="97" y="690"/>
                    </a:lnTo>
                    <a:lnTo>
                      <a:pt x="76" y="697"/>
                    </a:lnTo>
                    <a:lnTo>
                      <a:pt x="50" y="699"/>
                    </a:lnTo>
                    <a:lnTo>
                      <a:pt x="34" y="698"/>
                    </a:lnTo>
                    <a:lnTo>
                      <a:pt x="19" y="697"/>
                    </a:lnTo>
                    <a:lnTo>
                      <a:pt x="4" y="693"/>
                    </a:lnTo>
                    <a:lnTo>
                      <a:pt x="10" y="661"/>
                    </a:lnTo>
                    <a:lnTo>
                      <a:pt x="29" y="665"/>
                    </a:lnTo>
                    <a:lnTo>
                      <a:pt x="50" y="667"/>
                    </a:lnTo>
                    <a:lnTo>
                      <a:pt x="71" y="665"/>
                    </a:lnTo>
                    <a:lnTo>
                      <a:pt x="88" y="658"/>
                    </a:lnTo>
                    <a:lnTo>
                      <a:pt x="104" y="647"/>
                    </a:lnTo>
                    <a:lnTo>
                      <a:pt x="116" y="634"/>
                    </a:lnTo>
                    <a:lnTo>
                      <a:pt x="126" y="618"/>
                    </a:lnTo>
                    <a:lnTo>
                      <a:pt x="135" y="600"/>
                    </a:lnTo>
                    <a:lnTo>
                      <a:pt x="143" y="581"/>
                    </a:lnTo>
                    <a:lnTo>
                      <a:pt x="185" y="46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26"/>
              <p:cNvSpPr>
                <a:spLocks noEditPoints="1"/>
              </p:cNvSpPr>
              <p:nvPr userDrawn="1"/>
            </p:nvSpPr>
            <p:spPr bwMode="auto">
              <a:xfrm>
                <a:off x="5649913" y="3028951"/>
                <a:ext cx="293688" cy="387350"/>
              </a:xfrm>
              <a:custGeom>
                <a:avLst/>
                <a:gdLst>
                  <a:gd name="T0" fmla="*/ 248 w 370"/>
                  <a:gd name="T1" fmla="*/ 230 h 487"/>
                  <a:gd name="T2" fmla="*/ 197 w 370"/>
                  <a:gd name="T3" fmla="*/ 232 h 487"/>
                  <a:gd name="T4" fmla="*/ 149 w 370"/>
                  <a:gd name="T5" fmla="*/ 240 h 487"/>
                  <a:gd name="T6" fmla="*/ 105 w 370"/>
                  <a:gd name="T7" fmla="*/ 254 h 487"/>
                  <a:gd name="T8" fmla="*/ 69 w 370"/>
                  <a:gd name="T9" fmla="*/ 276 h 487"/>
                  <a:gd name="T10" fmla="*/ 44 w 370"/>
                  <a:gd name="T11" fmla="*/ 309 h 487"/>
                  <a:gd name="T12" fmla="*/ 35 w 370"/>
                  <a:gd name="T13" fmla="*/ 351 h 487"/>
                  <a:gd name="T14" fmla="*/ 45 w 370"/>
                  <a:gd name="T15" fmla="*/ 396 h 487"/>
                  <a:gd name="T16" fmla="*/ 69 w 370"/>
                  <a:gd name="T17" fmla="*/ 428 h 487"/>
                  <a:gd name="T18" fmla="*/ 104 w 370"/>
                  <a:gd name="T19" fmla="*/ 447 h 487"/>
                  <a:gd name="T20" fmla="*/ 142 w 370"/>
                  <a:gd name="T21" fmla="*/ 456 h 487"/>
                  <a:gd name="T22" fmla="*/ 191 w 370"/>
                  <a:gd name="T23" fmla="*/ 454 h 487"/>
                  <a:gd name="T24" fmla="*/ 243 w 370"/>
                  <a:gd name="T25" fmla="*/ 436 h 487"/>
                  <a:gd name="T26" fmla="*/ 281 w 370"/>
                  <a:gd name="T27" fmla="*/ 404 h 487"/>
                  <a:gd name="T28" fmla="*/ 307 w 370"/>
                  <a:gd name="T29" fmla="*/ 360 h 487"/>
                  <a:gd name="T30" fmla="*/ 323 w 370"/>
                  <a:gd name="T31" fmla="*/ 310 h 487"/>
                  <a:gd name="T32" fmla="*/ 327 w 370"/>
                  <a:gd name="T33" fmla="*/ 256 h 487"/>
                  <a:gd name="T34" fmla="*/ 271 w 370"/>
                  <a:gd name="T35" fmla="*/ 229 h 487"/>
                  <a:gd name="T36" fmla="*/ 219 w 370"/>
                  <a:gd name="T37" fmla="*/ 2 h 487"/>
                  <a:gd name="T38" fmla="*/ 272 w 370"/>
                  <a:gd name="T39" fmla="*/ 14 h 487"/>
                  <a:gd name="T40" fmla="*/ 314 w 370"/>
                  <a:gd name="T41" fmla="*/ 42 h 487"/>
                  <a:gd name="T42" fmla="*/ 344 w 370"/>
                  <a:gd name="T43" fmla="*/ 82 h 487"/>
                  <a:gd name="T44" fmla="*/ 360 w 370"/>
                  <a:gd name="T45" fmla="*/ 136 h 487"/>
                  <a:gd name="T46" fmla="*/ 362 w 370"/>
                  <a:gd name="T47" fmla="*/ 371 h 487"/>
                  <a:gd name="T48" fmla="*/ 364 w 370"/>
                  <a:gd name="T49" fmla="*/ 426 h 487"/>
                  <a:gd name="T50" fmla="*/ 370 w 370"/>
                  <a:gd name="T51" fmla="*/ 473 h 487"/>
                  <a:gd name="T52" fmla="*/ 334 w 370"/>
                  <a:gd name="T53" fmla="*/ 456 h 487"/>
                  <a:gd name="T54" fmla="*/ 331 w 370"/>
                  <a:gd name="T55" fmla="*/ 413 h 487"/>
                  <a:gd name="T56" fmla="*/ 330 w 370"/>
                  <a:gd name="T57" fmla="*/ 375 h 487"/>
                  <a:gd name="T58" fmla="*/ 313 w 370"/>
                  <a:gd name="T59" fmla="*/ 402 h 487"/>
                  <a:gd name="T60" fmla="*/ 278 w 370"/>
                  <a:gd name="T61" fmla="*/ 444 h 487"/>
                  <a:gd name="T62" fmla="*/ 233 w 370"/>
                  <a:gd name="T63" fmla="*/ 472 h 487"/>
                  <a:gd name="T64" fmla="*/ 181 w 370"/>
                  <a:gd name="T65" fmla="*/ 484 h 487"/>
                  <a:gd name="T66" fmla="*/ 133 w 370"/>
                  <a:gd name="T67" fmla="*/ 485 h 487"/>
                  <a:gd name="T68" fmla="*/ 89 w 370"/>
                  <a:gd name="T69" fmla="*/ 475 h 487"/>
                  <a:gd name="T70" fmla="*/ 50 w 370"/>
                  <a:gd name="T71" fmla="*/ 455 h 487"/>
                  <a:gd name="T72" fmla="*/ 19 w 370"/>
                  <a:gd name="T73" fmla="*/ 422 h 487"/>
                  <a:gd name="T74" fmla="*/ 3 w 370"/>
                  <a:gd name="T75" fmla="*/ 378 h 487"/>
                  <a:gd name="T76" fmla="*/ 3 w 370"/>
                  <a:gd name="T77" fmla="*/ 325 h 487"/>
                  <a:gd name="T78" fmla="*/ 18 w 370"/>
                  <a:gd name="T79" fmla="*/ 281 h 487"/>
                  <a:gd name="T80" fmla="*/ 49 w 370"/>
                  <a:gd name="T81" fmla="*/ 249 h 487"/>
                  <a:gd name="T82" fmla="*/ 88 w 370"/>
                  <a:gd name="T83" fmla="*/ 226 h 487"/>
                  <a:gd name="T84" fmla="*/ 135 w 370"/>
                  <a:gd name="T85" fmla="*/ 212 h 487"/>
                  <a:gd name="T86" fmla="*/ 186 w 370"/>
                  <a:gd name="T87" fmla="*/ 204 h 487"/>
                  <a:gd name="T88" fmla="*/ 236 w 370"/>
                  <a:gd name="T89" fmla="*/ 200 h 487"/>
                  <a:gd name="T90" fmla="*/ 327 w 370"/>
                  <a:gd name="T91" fmla="*/ 200 h 487"/>
                  <a:gd name="T92" fmla="*/ 325 w 370"/>
                  <a:gd name="T93" fmla="*/ 141 h 487"/>
                  <a:gd name="T94" fmla="*/ 309 w 370"/>
                  <a:gd name="T95" fmla="*/ 92 h 487"/>
                  <a:gd name="T96" fmla="*/ 280 w 370"/>
                  <a:gd name="T97" fmla="*/ 57 h 487"/>
                  <a:gd name="T98" fmla="*/ 240 w 370"/>
                  <a:gd name="T99" fmla="*/ 38 h 487"/>
                  <a:gd name="T100" fmla="*/ 187 w 370"/>
                  <a:gd name="T101" fmla="*/ 31 h 487"/>
                  <a:gd name="T102" fmla="*/ 125 w 370"/>
                  <a:gd name="T103" fmla="*/ 42 h 487"/>
                  <a:gd name="T104" fmla="*/ 71 w 370"/>
                  <a:gd name="T105" fmla="*/ 67 h 487"/>
                  <a:gd name="T106" fmla="*/ 28 w 370"/>
                  <a:gd name="T107" fmla="*/ 60 h 487"/>
                  <a:gd name="T108" fmla="*/ 86 w 370"/>
                  <a:gd name="T109" fmla="*/ 23 h 487"/>
                  <a:gd name="T110" fmla="*/ 153 w 370"/>
                  <a:gd name="T111" fmla="*/ 3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70" h="487">
                    <a:moveTo>
                      <a:pt x="271" y="229"/>
                    </a:moveTo>
                    <a:lnTo>
                      <a:pt x="248" y="230"/>
                    </a:lnTo>
                    <a:lnTo>
                      <a:pt x="223" y="231"/>
                    </a:lnTo>
                    <a:lnTo>
                      <a:pt x="197" y="232"/>
                    </a:lnTo>
                    <a:lnTo>
                      <a:pt x="172" y="235"/>
                    </a:lnTo>
                    <a:lnTo>
                      <a:pt x="149" y="240"/>
                    </a:lnTo>
                    <a:lnTo>
                      <a:pt x="126" y="247"/>
                    </a:lnTo>
                    <a:lnTo>
                      <a:pt x="105" y="254"/>
                    </a:lnTo>
                    <a:lnTo>
                      <a:pt x="86" y="263"/>
                    </a:lnTo>
                    <a:lnTo>
                      <a:pt x="69" y="276"/>
                    </a:lnTo>
                    <a:lnTo>
                      <a:pt x="54" y="291"/>
                    </a:lnTo>
                    <a:lnTo>
                      <a:pt x="44" y="309"/>
                    </a:lnTo>
                    <a:lnTo>
                      <a:pt x="37" y="328"/>
                    </a:lnTo>
                    <a:lnTo>
                      <a:pt x="35" y="351"/>
                    </a:lnTo>
                    <a:lnTo>
                      <a:pt x="39" y="375"/>
                    </a:lnTo>
                    <a:lnTo>
                      <a:pt x="45" y="396"/>
                    </a:lnTo>
                    <a:lnTo>
                      <a:pt x="55" y="413"/>
                    </a:lnTo>
                    <a:lnTo>
                      <a:pt x="69" y="428"/>
                    </a:lnTo>
                    <a:lnTo>
                      <a:pt x="86" y="438"/>
                    </a:lnTo>
                    <a:lnTo>
                      <a:pt x="104" y="447"/>
                    </a:lnTo>
                    <a:lnTo>
                      <a:pt x="123" y="453"/>
                    </a:lnTo>
                    <a:lnTo>
                      <a:pt x="142" y="456"/>
                    </a:lnTo>
                    <a:lnTo>
                      <a:pt x="161" y="456"/>
                    </a:lnTo>
                    <a:lnTo>
                      <a:pt x="191" y="454"/>
                    </a:lnTo>
                    <a:lnTo>
                      <a:pt x="219" y="447"/>
                    </a:lnTo>
                    <a:lnTo>
                      <a:pt x="243" y="436"/>
                    </a:lnTo>
                    <a:lnTo>
                      <a:pt x="264" y="421"/>
                    </a:lnTo>
                    <a:lnTo>
                      <a:pt x="281" y="404"/>
                    </a:lnTo>
                    <a:lnTo>
                      <a:pt x="296" y="383"/>
                    </a:lnTo>
                    <a:lnTo>
                      <a:pt x="307" y="360"/>
                    </a:lnTo>
                    <a:lnTo>
                      <a:pt x="316" y="336"/>
                    </a:lnTo>
                    <a:lnTo>
                      <a:pt x="323" y="310"/>
                    </a:lnTo>
                    <a:lnTo>
                      <a:pt x="326" y="283"/>
                    </a:lnTo>
                    <a:lnTo>
                      <a:pt x="327" y="256"/>
                    </a:lnTo>
                    <a:lnTo>
                      <a:pt x="327" y="229"/>
                    </a:lnTo>
                    <a:lnTo>
                      <a:pt x="271" y="229"/>
                    </a:lnTo>
                    <a:close/>
                    <a:moveTo>
                      <a:pt x="189" y="0"/>
                    </a:moveTo>
                    <a:lnTo>
                      <a:pt x="219" y="2"/>
                    </a:lnTo>
                    <a:lnTo>
                      <a:pt x="246" y="7"/>
                    </a:lnTo>
                    <a:lnTo>
                      <a:pt x="272" y="14"/>
                    </a:lnTo>
                    <a:lnTo>
                      <a:pt x="295" y="27"/>
                    </a:lnTo>
                    <a:lnTo>
                      <a:pt x="314" y="42"/>
                    </a:lnTo>
                    <a:lnTo>
                      <a:pt x="331" y="60"/>
                    </a:lnTo>
                    <a:lnTo>
                      <a:pt x="344" y="82"/>
                    </a:lnTo>
                    <a:lnTo>
                      <a:pt x="353" y="107"/>
                    </a:lnTo>
                    <a:lnTo>
                      <a:pt x="360" y="136"/>
                    </a:lnTo>
                    <a:lnTo>
                      <a:pt x="362" y="169"/>
                    </a:lnTo>
                    <a:lnTo>
                      <a:pt x="362" y="371"/>
                    </a:lnTo>
                    <a:lnTo>
                      <a:pt x="362" y="398"/>
                    </a:lnTo>
                    <a:lnTo>
                      <a:pt x="364" y="426"/>
                    </a:lnTo>
                    <a:lnTo>
                      <a:pt x="367" y="452"/>
                    </a:lnTo>
                    <a:lnTo>
                      <a:pt x="370" y="473"/>
                    </a:lnTo>
                    <a:lnTo>
                      <a:pt x="336" y="473"/>
                    </a:lnTo>
                    <a:lnTo>
                      <a:pt x="334" y="456"/>
                    </a:lnTo>
                    <a:lnTo>
                      <a:pt x="332" y="436"/>
                    </a:lnTo>
                    <a:lnTo>
                      <a:pt x="331" y="413"/>
                    </a:lnTo>
                    <a:lnTo>
                      <a:pt x="330" y="393"/>
                    </a:lnTo>
                    <a:lnTo>
                      <a:pt x="330" y="375"/>
                    </a:lnTo>
                    <a:lnTo>
                      <a:pt x="326" y="375"/>
                    </a:lnTo>
                    <a:lnTo>
                      <a:pt x="313" y="402"/>
                    </a:lnTo>
                    <a:lnTo>
                      <a:pt x="297" y="425"/>
                    </a:lnTo>
                    <a:lnTo>
                      <a:pt x="278" y="444"/>
                    </a:lnTo>
                    <a:lnTo>
                      <a:pt x="257" y="460"/>
                    </a:lnTo>
                    <a:lnTo>
                      <a:pt x="233" y="472"/>
                    </a:lnTo>
                    <a:lnTo>
                      <a:pt x="208" y="480"/>
                    </a:lnTo>
                    <a:lnTo>
                      <a:pt x="181" y="484"/>
                    </a:lnTo>
                    <a:lnTo>
                      <a:pt x="154" y="487"/>
                    </a:lnTo>
                    <a:lnTo>
                      <a:pt x="133" y="485"/>
                    </a:lnTo>
                    <a:lnTo>
                      <a:pt x="110" y="482"/>
                    </a:lnTo>
                    <a:lnTo>
                      <a:pt x="89" y="475"/>
                    </a:lnTo>
                    <a:lnTo>
                      <a:pt x="69" y="466"/>
                    </a:lnTo>
                    <a:lnTo>
                      <a:pt x="50" y="455"/>
                    </a:lnTo>
                    <a:lnTo>
                      <a:pt x="33" y="440"/>
                    </a:lnTo>
                    <a:lnTo>
                      <a:pt x="19" y="422"/>
                    </a:lnTo>
                    <a:lnTo>
                      <a:pt x="9" y="402"/>
                    </a:lnTo>
                    <a:lnTo>
                      <a:pt x="3" y="378"/>
                    </a:lnTo>
                    <a:lnTo>
                      <a:pt x="0" y="352"/>
                    </a:lnTo>
                    <a:lnTo>
                      <a:pt x="3" y="325"/>
                    </a:lnTo>
                    <a:lnTo>
                      <a:pt x="8" y="302"/>
                    </a:lnTo>
                    <a:lnTo>
                      <a:pt x="18" y="281"/>
                    </a:lnTo>
                    <a:lnTo>
                      <a:pt x="32" y="265"/>
                    </a:lnTo>
                    <a:lnTo>
                      <a:pt x="49" y="249"/>
                    </a:lnTo>
                    <a:lnTo>
                      <a:pt x="67" y="236"/>
                    </a:lnTo>
                    <a:lnTo>
                      <a:pt x="88" y="226"/>
                    </a:lnTo>
                    <a:lnTo>
                      <a:pt x="110" y="218"/>
                    </a:lnTo>
                    <a:lnTo>
                      <a:pt x="135" y="212"/>
                    </a:lnTo>
                    <a:lnTo>
                      <a:pt x="160" y="207"/>
                    </a:lnTo>
                    <a:lnTo>
                      <a:pt x="186" y="204"/>
                    </a:lnTo>
                    <a:lnTo>
                      <a:pt x="212" y="202"/>
                    </a:lnTo>
                    <a:lnTo>
                      <a:pt x="236" y="200"/>
                    </a:lnTo>
                    <a:lnTo>
                      <a:pt x="262" y="200"/>
                    </a:lnTo>
                    <a:lnTo>
                      <a:pt x="327" y="200"/>
                    </a:lnTo>
                    <a:lnTo>
                      <a:pt x="327" y="170"/>
                    </a:lnTo>
                    <a:lnTo>
                      <a:pt x="325" y="141"/>
                    </a:lnTo>
                    <a:lnTo>
                      <a:pt x="319" y="115"/>
                    </a:lnTo>
                    <a:lnTo>
                      <a:pt x="309" y="92"/>
                    </a:lnTo>
                    <a:lnTo>
                      <a:pt x="297" y="73"/>
                    </a:lnTo>
                    <a:lnTo>
                      <a:pt x="280" y="57"/>
                    </a:lnTo>
                    <a:lnTo>
                      <a:pt x="261" y="46"/>
                    </a:lnTo>
                    <a:lnTo>
                      <a:pt x="240" y="38"/>
                    </a:lnTo>
                    <a:lnTo>
                      <a:pt x="215" y="33"/>
                    </a:lnTo>
                    <a:lnTo>
                      <a:pt x="187" y="31"/>
                    </a:lnTo>
                    <a:lnTo>
                      <a:pt x="155" y="34"/>
                    </a:lnTo>
                    <a:lnTo>
                      <a:pt x="125" y="42"/>
                    </a:lnTo>
                    <a:lnTo>
                      <a:pt x="97" y="53"/>
                    </a:lnTo>
                    <a:lnTo>
                      <a:pt x="71" y="67"/>
                    </a:lnTo>
                    <a:lnTo>
                      <a:pt x="49" y="85"/>
                    </a:lnTo>
                    <a:lnTo>
                      <a:pt x="28" y="60"/>
                    </a:lnTo>
                    <a:lnTo>
                      <a:pt x="55" y="39"/>
                    </a:lnTo>
                    <a:lnTo>
                      <a:pt x="86" y="23"/>
                    </a:lnTo>
                    <a:lnTo>
                      <a:pt x="118" y="11"/>
                    </a:lnTo>
                    <a:lnTo>
                      <a:pt x="153" y="3"/>
                    </a:lnTo>
                    <a:lnTo>
                      <a:pt x="18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27"/>
              <p:cNvSpPr>
                <a:spLocks noEditPoints="1"/>
              </p:cNvSpPr>
              <p:nvPr userDrawn="1"/>
            </p:nvSpPr>
            <p:spPr bwMode="auto">
              <a:xfrm>
                <a:off x="5938838" y="3028951"/>
                <a:ext cx="93663" cy="47625"/>
              </a:xfrm>
              <a:custGeom>
                <a:avLst/>
                <a:gdLst>
                  <a:gd name="T0" fmla="*/ 58 w 118"/>
                  <a:gd name="T1" fmla="*/ 0 h 61"/>
                  <a:gd name="T2" fmla="*/ 66 w 118"/>
                  <a:gd name="T3" fmla="*/ 0 h 61"/>
                  <a:gd name="T4" fmla="*/ 88 w 118"/>
                  <a:gd name="T5" fmla="*/ 53 h 61"/>
                  <a:gd name="T6" fmla="*/ 110 w 118"/>
                  <a:gd name="T7" fmla="*/ 0 h 61"/>
                  <a:gd name="T8" fmla="*/ 118 w 118"/>
                  <a:gd name="T9" fmla="*/ 0 h 61"/>
                  <a:gd name="T10" fmla="*/ 118 w 118"/>
                  <a:gd name="T11" fmla="*/ 61 h 61"/>
                  <a:gd name="T12" fmla="*/ 113 w 118"/>
                  <a:gd name="T13" fmla="*/ 61 h 61"/>
                  <a:gd name="T14" fmla="*/ 113 w 118"/>
                  <a:gd name="T15" fmla="*/ 5 h 61"/>
                  <a:gd name="T16" fmla="*/ 113 w 118"/>
                  <a:gd name="T17" fmla="*/ 5 h 61"/>
                  <a:gd name="T18" fmla="*/ 89 w 118"/>
                  <a:gd name="T19" fmla="*/ 61 h 61"/>
                  <a:gd name="T20" fmla="*/ 86 w 118"/>
                  <a:gd name="T21" fmla="*/ 61 h 61"/>
                  <a:gd name="T22" fmla="*/ 64 w 118"/>
                  <a:gd name="T23" fmla="*/ 5 h 61"/>
                  <a:gd name="T24" fmla="*/ 64 w 118"/>
                  <a:gd name="T25" fmla="*/ 5 h 61"/>
                  <a:gd name="T26" fmla="*/ 64 w 118"/>
                  <a:gd name="T27" fmla="*/ 61 h 61"/>
                  <a:gd name="T28" fmla="*/ 58 w 118"/>
                  <a:gd name="T29" fmla="*/ 61 h 61"/>
                  <a:gd name="T30" fmla="*/ 58 w 118"/>
                  <a:gd name="T31" fmla="*/ 0 h 61"/>
                  <a:gd name="T32" fmla="*/ 0 w 118"/>
                  <a:gd name="T33" fmla="*/ 0 h 61"/>
                  <a:gd name="T34" fmla="*/ 44 w 118"/>
                  <a:gd name="T35" fmla="*/ 0 h 61"/>
                  <a:gd name="T36" fmla="*/ 44 w 118"/>
                  <a:gd name="T37" fmla="*/ 4 h 61"/>
                  <a:gd name="T38" fmla="*/ 24 w 118"/>
                  <a:gd name="T39" fmla="*/ 4 h 61"/>
                  <a:gd name="T40" fmla="*/ 24 w 118"/>
                  <a:gd name="T41" fmla="*/ 61 h 61"/>
                  <a:gd name="T42" fmla="*/ 20 w 118"/>
                  <a:gd name="T43" fmla="*/ 61 h 61"/>
                  <a:gd name="T44" fmla="*/ 20 w 118"/>
                  <a:gd name="T45" fmla="*/ 4 h 61"/>
                  <a:gd name="T46" fmla="*/ 0 w 118"/>
                  <a:gd name="T47" fmla="*/ 4 h 61"/>
                  <a:gd name="T48" fmla="*/ 0 w 118"/>
                  <a:gd name="T49"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8" h="61">
                    <a:moveTo>
                      <a:pt x="58" y="0"/>
                    </a:moveTo>
                    <a:lnTo>
                      <a:pt x="66" y="0"/>
                    </a:lnTo>
                    <a:lnTo>
                      <a:pt x="88" y="53"/>
                    </a:lnTo>
                    <a:lnTo>
                      <a:pt x="110" y="0"/>
                    </a:lnTo>
                    <a:lnTo>
                      <a:pt x="118" y="0"/>
                    </a:lnTo>
                    <a:lnTo>
                      <a:pt x="118" y="61"/>
                    </a:lnTo>
                    <a:lnTo>
                      <a:pt x="113" y="61"/>
                    </a:lnTo>
                    <a:lnTo>
                      <a:pt x="113" y="5"/>
                    </a:lnTo>
                    <a:lnTo>
                      <a:pt x="113" y="5"/>
                    </a:lnTo>
                    <a:lnTo>
                      <a:pt x="89" y="61"/>
                    </a:lnTo>
                    <a:lnTo>
                      <a:pt x="86" y="61"/>
                    </a:lnTo>
                    <a:lnTo>
                      <a:pt x="64" y="5"/>
                    </a:lnTo>
                    <a:lnTo>
                      <a:pt x="64" y="5"/>
                    </a:lnTo>
                    <a:lnTo>
                      <a:pt x="64" y="61"/>
                    </a:lnTo>
                    <a:lnTo>
                      <a:pt x="58" y="61"/>
                    </a:lnTo>
                    <a:lnTo>
                      <a:pt x="58" y="0"/>
                    </a:lnTo>
                    <a:close/>
                    <a:moveTo>
                      <a:pt x="0" y="0"/>
                    </a:moveTo>
                    <a:lnTo>
                      <a:pt x="44" y="0"/>
                    </a:lnTo>
                    <a:lnTo>
                      <a:pt x="44" y="4"/>
                    </a:lnTo>
                    <a:lnTo>
                      <a:pt x="24" y="4"/>
                    </a:lnTo>
                    <a:lnTo>
                      <a:pt x="24" y="61"/>
                    </a:lnTo>
                    <a:lnTo>
                      <a:pt x="20" y="61"/>
                    </a:lnTo>
                    <a:lnTo>
                      <a:pt x="20" y="4"/>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2" name="Group 21"/>
            <p:cNvGrpSpPr/>
            <p:nvPr userDrawn="1"/>
          </p:nvGrpSpPr>
          <p:grpSpPr>
            <a:xfrm>
              <a:off x="3857626" y="1555751"/>
              <a:ext cx="1419225" cy="930275"/>
              <a:chOff x="3857626" y="1555751"/>
              <a:chExt cx="1419225" cy="930275"/>
            </a:xfrm>
            <a:grpFill/>
          </p:grpSpPr>
          <p:sp>
            <p:nvSpPr>
              <p:cNvPr id="23" name="Freeform 28"/>
              <p:cNvSpPr>
                <a:spLocks/>
              </p:cNvSpPr>
              <p:nvPr userDrawn="1"/>
            </p:nvSpPr>
            <p:spPr bwMode="auto">
              <a:xfrm>
                <a:off x="3857626" y="1555751"/>
                <a:ext cx="1416050" cy="930275"/>
              </a:xfrm>
              <a:custGeom>
                <a:avLst/>
                <a:gdLst>
                  <a:gd name="T0" fmla="*/ 902 w 1784"/>
                  <a:gd name="T1" fmla="*/ 27 h 1172"/>
                  <a:gd name="T2" fmla="*/ 1076 w 1784"/>
                  <a:gd name="T3" fmla="*/ 141 h 1172"/>
                  <a:gd name="T4" fmla="*/ 1087 w 1784"/>
                  <a:gd name="T5" fmla="*/ 187 h 1172"/>
                  <a:gd name="T6" fmla="*/ 1044 w 1784"/>
                  <a:gd name="T7" fmla="*/ 218 h 1172"/>
                  <a:gd name="T8" fmla="*/ 1009 w 1784"/>
                  <a:gd name="T9" fmla="*/ 202 h 1172"/>
                  <a:gd name="T10" fmla="*/ 889 w 1784"/>
                  <a:gd name="T11" fmla="*/ 120 h 1172"/>
                  <a:gd name="T12" fmla="*/ 695 w 1784"/>
                  <a:gd name="T13" fmla="*/ 94 h 1172"/>
                  <a:gd name="T14" fmla="*/ 520 w 1784"/>
                  <a:gd name="T15" fmla="*/ 168 h 1172"/>
                  <a:gd name="T16" fmla="*/ 406 w 1784"/>
                  <a:gd name="T17" fmla="*/ 317 h 1172"/>
                  <a:gd name="T18" fmla="*/ 378 w 1784"/>
                  <a:gd name="T19" fmla="*/ 491 h 1172"/>
                  <a:gd name="T20" fmla="*/ 298 w 1784"/>
                  <a:gd name="T21" fmla="*/ 580 h 1172"/>
                  <a:gd name="T22" fmla="*/ 163 w 1784"/>
                  <a:gd name="T23" fmla="*/ 651 h 1172"/>
                  <a:gd name="T24" fmla="*/ 93 w 1784"/>
                  <a:gd name="T25" fmla="*/ 788 h 1172"/>
                  <a:gd name="T26" fmla="*/ 118 w 1784"/>
                  <a:gd name="T27" fmla="*/ 944 h 1172"/>
                  <a:gd name="T28" fmla="*/ 227 w 1784"/>
                  <a:gd name="T29" fmla="*/ 1052 h 1172"/>
                  <a:gd name="T30" fmla="*/ 356 w 1784"/>
                  <a:gd name="T31" fmla="*/ 1081 h 1172"/>
                  <a:gd name="T32" fmla="*/ 1482 w 1784"/>
                  <a:gd name="T33" fmla="*/ 1077 h 1172"/>
                  <a:gd name="T34" fmla="*/ 1619 w 1784"/>
                  <a:gd name="T35" fmla="*/ 1006 h 1172"/>
                  <a:gd name="T36" fmla="*/ 1690 w 1784"/>
                  <a:gd name="T37" fmla="*/ 869 h 1172"/>
                  <a:gd name="T38" fmla="*/ 1670 w 1784"/>
                  <a:gd name="T39" fmla="*/ 720 h 1172"/>
                  <a:gd name="T40" fmla="*/ 1575 w 1784"/>
                  <a:gd name="T41" fmla="*/ 614 h 1172"/>
                  <a:gd name="T42" fmla="*/ 1421 w 1784"/>
                  <a:gd name="T43" fmla="*/ 571 h 1172"/>
                  <a:gd name="T44" fmla="*/ 1434 w 1784"/>
                  <a:gd name="T45" fmla="*/ 458 h 1172"/>
                  <a:gd name="T46" fmla="*/ 1393 w 1784"/>
                  <a:gd name="T47" fmla="*/ 380 h 1172"/>
                  <a:gd name="T48" fmla="*/ 1339 w 1784"/>
                  <a:gd name="T49" fmla="*/ 345 h 1172"/>
                  <a:gd name="T50" fmla="*/ 1256 w 1784"/>
                  <a:gd name="T51" fmla="*/ 336 h 1172"/>
                  <a:gd name="T52" fmla="*/ 1182 w 1784"/>
                  <a:gd name="T53" fmla="*/ 370 h 1172"/>
                  <a:gd name="T54" fmla="*/ 1154 w 1784"/>
                  <a:gd name="T55" fmla="*/ 402 h 1172"/>
                  <a:gd name="T56" fmla="*/ 1144 w 1784"/>
                  <a:gd name="T57" fmla="*/ 420 h 1172"/>
                  <a:gd name="T58" fmla="*/ 900 w 1784"/>
                  <a:gd name="T59" fmla="*/ 953 h 1172"/>
                  <a:gd name="T60" fmla="*/ 857 w 1784"/>
                  <a:gd name="T61" fmla="*/ 957 h 1172"/>
                  <a:gd name="T62" fmla="*/ 640 w 1784"/>
                  <a:gd name="T63" fmla="*/ 494 h 1172"/>
                  <a:gd name="T64" fmla="*/ 652 w 1784"/>
                  <a:gd name="T65" fmla="*/ 442 h 1172"/>
                  <a:gd name="T66" fmla="*/ 704 w 1784"/>
                  <a:gd name="T67" fmla="*/ 436 h 1172"/>
                  <a:gd name="T68" fmla="*/ 1057 w 1784"/>
                  <a:gd name="T69" fmla="*/ 389 h 1172"/>
                  <a:gd name="T70" fmla="*/ 1122 w 1784"/>
                  <a:gd name="T71" fmla="*/ 303 h 1172"/>
                  <a:gd name="T72" fmla="*/ 1253 w 1784"/>
                  <a:gd name="T73" fmla="*/ 246 h 1172"/>
                  <a:gd name="T74" fmla="*/ 1262 w 1784"/>
                  <a:gd name="T75" fmla="*/ 245 h 1172"/>
                  <a:gd name="T76" fmla="*/ 1282 w 1784"/>
                  <a:gd name="T77" fmla="*/ 243 h 1172"/>
                  <a:gd name="T78" fmla="*/ 1342 w 1784"/>
                  <a:gd name="T79" fmla="*/ 250 h 1172"/>
                  <a:gd name="T80" fmla="*/ 1452 w 1784"/>
                  <a:gd name="T81" fmla="*/ 311 h 1172"/>
                  <a:gd name="T82" fmla="*/ 1496 w 1784"/>
                  <a:gd name="T83" fmla="*/ 367 h 1172"/>
                  <a:gd name="T84" fmla="*/ 1527 w 1784"/>
                  <a:gd name="T85" fmla="*/ 487 h 1172"/>
                  <a:gd name="T86" fmla="*/ 1648 w 1784"/>
                  <a:gd name="T87" fmla="*/ 554 h 1172"/>
                  <a:gd name="T88" fmla="*/ 1756 w 1784"/>
                  <a:gd name="T89" fmla="*/ 694 h 1172"/>
                  <a:gd name="T90" fmla="*/ 1781 w 1784"/>
                  <a:gd name="T91" fmla="*/ 874 h 1172"/>
                  <a:gd name="T92" fmla="*/ 1712 w 1784"/>
                  <a:gd name="T93" fmla="*/ 1038 h 1172"/>
                  <a:gd name="T94" fmla="*/ 1574 w 1784"/>
                  <a:gd name="T95" fmla="*/ 1145 h 1172"/>
                  <a:gd name="T96" fmla="*/ 1424 w 1784"/>
                  <a:gd name="T97" fmla="*/ 1172 h 1172"/>
                  <a:gd name="T98" fmla="*/ 252 w 1784"/>
                  <a:gd name="T99" fmla="*/ 1159 h 1172"/>
                  <a:gd name="T100" fmla="*/ 100 w 1784"/>
                  <a:gd name="T101" fmla="*/ 1072 h 1172"/>
                  <a:gd name="T102" fmla="*/ 12 w 1784"/>
                  <a:gd name="T103" fmla="*/ 919 h 1172"/>
                  <a:gd name="T104" fmla="*/ 11 w 1784"/>
                  <a:gd name="T105" fmla="*/ 739 h 1172"/>
                  <a:gd name="T106" fmla="*/ 97 w 1784"/>
                  <a:gd name="T107" fmla="*/ 589 h 1172"/>
                  <a:gd name="T108" fmla="*/ 243 w 1784"/>
                  <a:gd name="T109" fmla="*/ 499 h 1172"/>
                  <a:gd name="T110" fmla="*/ 298 w 1784"/>
                  <a:gd name="T111" fmla="*/ 355 h 1172"/>
                  <a:gd name="T112" fmla="*/ 386 w 1784"/>
                  <a:gd name="T113" fmla="*/ 173 h 1172"/>
                  <a:gd name="T114" fmla="*/ 544 w 1784"/>
                  <a:gd name="T115" fmla="*/ 46 h 1172"/>
                  <a:gd name="T116" fmla="*/ 746 w 1784"/>
                  <a:gd name="T117" fmla="*/ 0 h 1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784" h="1172">
                    <a:moveTo>
                      <a:pt x="746" y="0"/>
                    </a:moveTo>
                    <a:lnTo>
                      <a:pt x="800" y="2"/>
                    </a:lnTo>
                    <a:lnTo>
                      <a:pt x="852" y="13"/>
                    </a:lnTo>
                    <a:lnTo>
                      <a:pt x="902" y="27"/>
                    </a:lnTo>
                    <a:lnTo>
                      <a:pt x="951" y="49"/>
                    </a:lnTo>
                    <a:lnTo>
                      <a:pt x="997" y="74"/>
                    </a:lnTo>
                    <a:lnTo>
                      <a:pt x="1038" y="105"/>
                    </a:lnTo>
                    <a:lnTo>
                      <a:pt x="1076" y="141"/>
                    </a:lnTo>
                    <a:lnTo>
                      <a:pt x="1080" y="144"/>
                    </a:lnTo>
                    <a:lnTo>
                      <a:pt x="1087" y="158"/>
                    </a:lnTo>
                    <a:lnTo>
                      <a:pt x="1089" y="173"/>
                    </a:lnTo>
                    <a:lnTo>
                      <a:pt x="1087" y="187"/>
                    </a:lnTo>
                    <a:lnTo>
                      <a:pt x="1081" y="200"/>
                    </a:lnTo>
                    <a:lnTo>
                      <a:pt x="1071" y="209"/>
                    </a:lnTo>
                    <a:lnTo>
                      <a:pt x="1058" y="215"/>
                    </a:lnTo>
                    <a:lnTo>
                      <a:pt x="1044" y="218"/>
                    </a:lnTo>
                    <a:lnTo>
                      <a:pt x="1033" y="216"/>
                    </a:lnTo>
                    <a:lnTo>
                      <a:pt x="1021" y="212"/>
                    </a:lnTo>
                    <a:lnTo>
                      <a:pt x="1012" y="204"/>
                    </a:lnTo>
                    <a:lnTo>
                      <a:pt x="1009" y="202"/>
                    </a:lnTo>
                    <a:lnTo>
                      <a:pt x="1007" y="200"/>
                    </a:lnTo>
                    <a:lnTo>
                      <a:pt x="971" y="168"/>
                    </a:lnTo>
                    <a:lnTo>
                      <a:pt x="931" y="141"/>
                    </a:lnTo>
                    <a:lnTo>
                      <a:pt x="889" y="120"/>
                    </a:lnTo>
                    <a:lnTo>
                      <a:pt x="843" y="104"/>
                    </a:lnTo>
                    <a:lnTo>
                      <a:pt x="796" y="94"/>
                    </a:lnTo>
                    <a:lnTo>
                      <a:pt x="746" y="90"/>
                    </a:lnTo>
                    <a:lnTo>
                      <a:pt x="695" y="94"/>
                    </a:lnTo>
                    <a:lnTo>
                      <a:pt x="647" y="104"/>
                    </a:lnTo>
                    <a:lnTo>
                      <a:pt x="602" y="120"/>
                    </a:lnTo>
                    <a:lnTo>
                      <a:pt x="560" y="141"/>
                    </a:lnTo>
                    <a:lnTo>
                      <a:pt x="520" y="168"/>
                    </a:lnTo>
                    <a:lnTo>
                      <a:pt x="484" y="200"/>
                    </a:lnTo>
                    <a:lnTo>
                      <a:pt x="453" y="234"/>
                    </a:lnTo>
                    <a:lnTo>
                      <a:pt x="427" y="274"/>
                    </a:lnTo>
                    <a:lnTo>
                      <a:pt x="406" y="317"/>
                    </a:lnTo>
                    <a:lnTo>
                      <a:pt x="390" y="363"/>
                    </a:lnTo>
                    <a:lnTo>
                      <a:pt x="380" y="410"/>
                    </a:lnTo>
                    <a:lnTo>
                      <a:pt x="376" y="461"/>
                    </a:lnTo>
                    <a:lnTo>
                      <a:pt x="378" y="491"/>
                    </a:lnTo>
                    <a:lnTo>
                      <a:pt x="381" y="523"/>
                    </a:lnTo>
                    <a:lnTo>
                      <a:pt x="390" y="575"/>
                    </a:lnTo>
                    <a:lnTo>
                      <a:pt x="337" y="576"/>
                    </a:lnTo>
                    <a:lnTo>
                      <a:pt x="298" y="580"/>
                    </a:lnTo>
                    <a:lnTo>
                      <a:pt x="260" y="590"/>
                    </a:lnTo>
                    <a:lnTo>
                      <a:pt x="224" y="605"/>
                    </a:lnTo>
                    <a:lnTo>
                      <a:pt x="192" y="627"/>
                    </a:lnTo>
                    <a:lnTo>
                      <a:pt x="163" y="651"/>
                    </a:lnTo>
                    <a:lnTo>
                      <a:pt x="138" y="681"/>
                    </a:lnTo>
                    <a:lnTo>
                      <a:pt x="118" y="714"/>
                    </a:lnTo>
                    <a:lnTo>
                      <a:pt x="103" y="749"/>
                    </a:lnTo>
                    <a:lnTo>
                      <a:pt x="93" y="788"/>
                    </a:lnTo>
                    <a:lnTo>
                      <a:pt x="90" y="828"/>
                    </a:lnTo>
                    <a:lnTo>
                      <a:pt x="93" y="869"/>
                    </a:lnTo>
                    <a:lnTo>
                      <a:pt x="103" y="908"/>
                    </a:lnTo>
                    <a:lnTo>
                      <a:pt x="118" y="944"/>
                    </a:lnTo>
                    <a:lnTo>
                      <a:pt x="139" y="977"/>
                    </a:lnTo>
                    <a:lnTo>
                      <a:pt x="164" y="1006"/>
                    </a:lnTo>
                    <a:lnTo>
                      <a:pt x="193" y="1032"/>
                    </a:lnTo>
                    <a:lnTo>
                      <a:pt x="227" y="1052"/>
                    </a:lnTo>
                    <a:lnTo>
                      <a:pt x="263" y="1068"/>
                    </a:lnTo>
                    <a:lnTo>
                      <a:pt x="301" y="1077"/>
                    </a:lnTo>
                    <a:lnTo>
                      <a:pt x="343" y="1081"/>
                    </a:lnTo>
                    <a:lnTo>
                      <a:pt x="356" y="1081"/>
                    </a:lnTo>
                    <a:lnTo>
                      <a:pt x="357" y="1081"/>
                    </a:lnTo>
                    <a:lnTo>
                      <a:pt x="1428" y="1081"/>
                    </a:lnTo>
                    <a:lnTo>
                      <a:pt x="1442" y="1081"/>
                    </a:lnTo>
                    <a:lnTo>
                      <a:pt x="1482" y="1077"/>
                    </a:lnTo>
                    <a:lnTo>
                      <a:pt x="1521" y="1068"/>
                    </a:lnTo>
                    <a:lnTo>
                      <a:pt x="1557" y="1052"/>
                    </a:lnTo>
                    <a:lnTo>
                      <a:pt x="1590" y="1032"/>
                    </a:lnTo>
                    <a:lnTo>
                      <a:pt x="1619" y="1006"/>
                    </a:lnTo>
                    <a:lnTo>
                      <a:pt x="1645" y="977"/>
                    </a:lnTo>
                    <a:lnTo>
                      <a:pt x="1665" y="944"/>
                    </a:lnTo>
                    <a:lnTo>
                      <a:pt x="1681" y="908"/>
                    </a:lnTo>
                    <a:lnTo>
                      <a:pt x="1690" y="869"/>
                    </a:lnTo>
                    <a:lnTo>
                      <a:pt x="1693" y="828"/>
                    </a:lnTo>
                    <a:lnTo>
                      <a:pt x="1690" y="791"/>
                    </a:lnTo>
                    <a:lnTo>
                      <a:pt x="1682" y="755"/>
                    </a:lnTo>
                    <a:lnTo>
                      <a:pt x="1670" y="720"/>
                    </a:lnTo>
                    <a:lnTo>
                      <a:pt x="1652" y="690"/>
                    </a:lnTo>
                    <a:lnTo>
                      <a:pt x="1629" y="660"/>
                    </a:lnTo>
                    <a:lnTo>
                      <a:pt x="1605" y="636"/>
                    </a:lnTo>
                    <a:lnTo>
                      <a:pt x="1575" y="614"/>
                    </a:lnTo>
                    <a:lnTo>
                      <a:pt x="1543" y="597"/>
                    </a:lnTo>
                    <a:lnTo>
                      <a:pt x="1508" y="585"/>
                    </a:lnTo>
                    <a:lnTo>
                      <a:pt x="1471" y="578"/>
                    </a:lnTo>
                    <a:lnTo>
                      <a:pt x="1421" y="571"/>
                    </a:lnTo>
                    <a:lnTo>
                      <a:pt x="1433" y="522"/>
                    </a:lnTo>
                    <a:lnTo>
                      <a:pt x="1436" y="504"/>
                    </a:lnTo>
                    <a:lnTo>
                      <a:pt x="1437" y="487"/>
                    </a:lnTo>
                    <a:lnTo>
                      <a:pt x="1434" y="458"/>
                    </a:lnTo>
                    <a:lnTo>
                      <a:pt x="1426" y="431"/>
                    </a:lnTo>
                    <a:lnTo>
                      <a:pt x="1414" y="406"/>
                    </a:lnTo>
                    <a:lnTo>
                      <a:pt x="1397" y="384"/>
                    </a:lnTo>
                    <a:lnTo>
                      <a:pt x="1393" y="380"/>
                    </a:lnTo>
                    <a:lnTo>
                      <a:pt x="1389" y="376"/>
                    </a:lnTo>
                    <a:lnTo>
                      <a:pt x="1387" y="374"/>
                    </a:lnTo>
                    <a:lnTo>
                      <a:pt x="1364" y="358"/>
                    </a:lnTo>
                    <a:lnTo>
                      <a:pt x="1339" y="345"/>
                    </a:lnTo>
                    <a:lnTo>
                      <a:pt x="1312" y="337"/>
                    </a:lnTo>
                    <a:lnTo>
                      <a:pt x="1283" y="335"/>
                    </a:lnTo>
                    <a:lnTo>
                      <a:pt x="1282" y="335"/>
                    </a:lnTo>
                    <a:lnTo>
                      <a:pt x="1256" y="336"/>
                    </a:lnTo>
                    <a:lnTo>
                      <a:pt x="1233" y="340"/>
                    </a:lnTo>
                    <a:lnTo>
                      <a:pt x="1212" y="348"/>
                    </a:lnTo>
                    <a:lnTo>
                      <a:pt x="1196" y="358"/>
                    </a:lnTo>
                    <a:lnTo>
                      <a:pt x="1182" y="370"/>
                    </a:lnTo>
                    <a:lnTo>
                      <a:pt x="1171" y="381"/>
                    </a:lnTo>
                    <a:lnTo>
                      <a:pt x="1163" y="390"/>
                    </a:lnTo>
                    <a:lnTo>
                      <a:pt x="1157" y="398"/>
                    </a:lnTo>
                    <a:lnTo>
                      <a:pt x="1154" y="402"/>
                    </a:lnTo>
                    <a:lnTo>
                      <a:pt x="1152" y="407"/>
                    </a:lnTo>
                    <a:lnTo>
                      <a:pt x="1149" y="410"/>
                    </a:lnTo>
                    <a:lnTo>
                      <a:pt x="1147" y="415"/>
                    </a:lnTo>
                    <a:lnTo>
                      <a:pt x="1144" y="420"/>
                    </a:lnTo>
                    <a:lnTo>
                      <a:pt x="1139" y="429"/>
                    </a:lnTo>
                    <a:lnTo>
                      <a:pt x="918" y="933"/>
                    </a:lnTo>
                    <a:lnTo>
                      <a:pt x="910" y="944"/>
                    </a:lnTo>
                    <a:lnTo>
                      <a:pt x="900" y="953"/>
                    </a:lnTo>
                    <a:lnTo>
                      <a:pt x="889" y="958"/>
                    </a:lnTo>
                    <a:lnTo>
                      <a:pt x="876" y="960"/>
                    </a:lnTo>
                    <a:lnTo>
                      <a:pt x="866" y="959"/>
                    </a:lnTo>
                    <a:lnTo>
                      <a:pt x="857" y="957"/>
                    </a:lnTo>
                    <a:lnTo>
                      <a:pt x="846" y="949"/>
                    </a:lnTo>
                    <a:lnTo>
                      <a:pt x="838" y="939"/>
                    </a:lnTo>
                    <a:lnTo>
                      <a:pt x="833" y="927"/>
                    </a:lnTo>
                    <a:lnTo>
                      <a:pt x="640" y="494"/>
                    </a:lnTo>
                    <a:lnTo>
                      <a:pt x="637" y="479"/>
                    </a:lnTo>
                    <a:lnTo>
                      <a:pt x="638" y="465"/>
                    </a:lnTo>
                    <a:lnTo>
                      <a:pt x="643" y="452"/>
                    </a:lnTo>
                    <a:lnTo>
                      <a:pt x="652" y="442"/>
                    </a:lnTo>
                    <a:lnTo>
                      <a:pt x="664" y="434"/>
                    </a:lnTo>
                    <a:lnTo>
                      <a:pt x="678" y="429"/>
                    </a:lnTo>
                    <a:lnTo>
                      <a:pt x="692" y="431"/>
                    </a:lnTo>
                    <a:lnTo>
                      <a:pt x="704" y="436"/>
                    </a:lnTo>
                    <a:lnTo>
                      <a:pt x="716" y="444"/>
                    </a:lnTo>
                    <a:lnTo>
                      <a:pt x="724" y="456"/>
                    </a:lnTo>
                    <a:lnTo>
                      <a:pt x="876" y="801"/>
                    </a:lnTo>
                    <a:lnTo>
                      <a:pt x="1057" y="389"/>
                    </a:lnTo>
                    <a:lnTo>
                      <a:pt x="1057" y="389"/>
                    </a:lnTo>
                    <a:lnTo>
                      <a:pt x="1075" y="357"/>
                    </a:lnTo>
                    <a:lnTo>
                      <a:pt x="1097" y="329"/>
                    </a:lnTo>
                    <a:lnTo>
                      <a:pt x="1122" y="303"/>
                    </a:lnTo>
                    <a:lnTo>
                      <a:pt x="1151" y="282"/>
                    </a:lnTo>
                    <a:lnTo>
                      <a:pt x="1182" y="265"/>
                    </a:lnTo>
                    <a:lnTo>
                      <a:pt x="1217" y="253"/>
                    </a:lnTo>
                    <a:lnTo>
                      <a:pt x="1253" y="246"/>
                    </a:lnTo>
                    <a:lnTo>
                      <a:pt x="1254" y="246"/>
                    </a:lnTo>
                    <a:lnTo>
                      <a:pt x="1256" y="246"/>
                    </a:lnTo>
                    <a:lnTo>
                      <a:pt x="1258" y="245"/>
                    </a:lnTo>
                    <a:lnTo>
                      <a:pt x="1262" y="245"/>
                    </a:lnTo>
                    <a:lnTo>
                      <a:pt x="1265" y="245"/>
                    </a:lnTo>
                    <a:lnTo>
                      <a:pt x="1267" y="245"/>
                    </a:lnTo>
                    <a:lnTo>
                      <a:pt x="1273" y="245"/>
                    </a:lnTo>
                    <a:lnTo>
                      <a:pt x="1282" y="243"/>
                    </a:lnTo>
                    <a:lnTo>
                      <a:pt x="1290" y="245"/>
                    </a:lnTo>
                    <a:lnTo>
                      <a:pt x="1294" y="245"/>
                    </a:lnTo>
                    <a:lnTo>
                      <a:pt x="1301" y="245"/>
                    </a:lnTo>
                    <a:lnTo>
                      <a:pt x="1342" y="250"/>
                    </a:lnTo>
                    <a:lnTo>
                      <a:pt x="1379" y="263"/>
                    </a:lnTo>
                    <a:lnTo>
                      <a:pt x="1414" y="281"/>
                    </a:lnTo>
                    <a:lnTo>
                      <a:pt x="1445" y="304"/>
                    </a:lnTo>
                    <a:lnTo>
                      <a:pt x="1452" y="311"/>
                    </a:lnTo>
                    <a:lnTo>
                      <a:pt x="1457" y="316"/>
                    </a:lnTo>
                    <a:lnTo>
                      <a:pt x="1479" y="340"/>
                    </a:lnTo>
                    <a:lnTo>
                      <a:pt x="1497" y="367"/>
                    </a:lnTo>
                    <a:lnTo>
                      <a:pt x="1496" y="367"/>
                    </a:lnTo>
                    <a:lnTo>
                      <a:pt x="1509" y="396"/>
                    </a:lnTo>
                    <a:lnTo>
                      <a:pt x="1519" y="425"/>
                    </a:lnTo>
                    <a:lnTo>
                      <a:pt x="1525" y="455"/>
                    </a:lnTo>
                    <a:lnTo>
                      <a:pt x="1527" y="487"/>
                    </a:lnTo>
                    <a:lnTo>
                      <a:pt x="1527" y="496"/>
                    </a:lnTo>
                    <a:lnTo>
                      <a:pt x="1571" y="511"/>
                    </a:lnTo>
                    <a:lnTo>
                      <a:pt x="1611" y="530"/>
                    </a:lnTo>
                    <a:lnTo>
                      <a:pt x="1648" y="554"/>
                    </a:lnTo>
                    <a:lnTo>
                      <a:pt x="1682" y="584"/>
                    </a:lnTo>
                    <a:lnTo>
                      <a:pt x="1711" y="618"/>
                    </a:lnTo>
                    <a:lnTo>
                      <a:pt x="1736" y="654"/>
                    </a:lnTo>
                    <a:lnTo>
                      <a:pt x="1756" y="694"/>
                    </a:lnTo>
                    <a:lnTo>
                      <a:pt x="1772" y="737"/>
                    </a:lnTo>
                    <a:lnTo>
                      <a:pt x="1781" y="782"/>
                    </a:lnTo>
                    <a:lnTo>
                      <a:pt x="1784" y="828"/>
                    </a:lnTo>
                    <a:lnTo>
                      <a:pt x="1781" y="874"/>
                    </a:lnTo>
                    <a:lnTo>
                      <a:pt x="1772" y="919"/>
                    </a:lnTo>
                    <a:lnTo>
                      <a:pt x="1757" y="962"/>
                    </a:lnTo>
                    <a:lnTo>
                      <a:pt x="1737" y="1002"/>
                    </a:lnTo>
                    <a:lnTo>
                      <a:pt x="1712" y="1038"/>
                    </a:lnTo>
                    <a:lnTo>
                      <a:pt x="1683" y="1072"/>
                    </a:lnTo>
                    <a:lnTo>
                      <a:pt x="1651" y="1100"/>
                    </a:lnTo>
                    <a:lnTo>
                      <a:pt x="1615" y="1125"/>
                    </a:lnTo>
                    <a:lnTo>
                      <a:pt x="1574" y="1145"/>
                    </a:lnTo>
                    <a:lnTo>
                      <a:pt x="1533" y="1159"/>
                    </a:lnTo>
                    <a:lnTo>
                      <a:pt x="1488" y="1168"/>
                    </a:lnTo>
                    <a:lnTo>
                      <a:pt x="1442" y="1172"/>
                    </a:lnTo>
                    <a:lnTo>
                      <a:pt x="1424" y="1172"/>
                    </a:lnTo>
                    <a:lnTo>
                      <a:pt x="360" y="1172"/>
                    </a:lnTo>
                    <a:lnTo>
                      <a:pt x="343" y="1172"/>
                    </a:lnTo>
                    <a:lnTo>
                      <a:pt x="295" y="1168"/>
                    </a:lnTo>
                    <a:lnTo>
                      <a:pt x="252" y="1159"/>
                    </a:lnTo>
                    <a:lnTo>
                      <a:pt x="209" y="1145"/>
                    </a:lnTo>
                    <a:lnTo>
                      <a:pt x="170" y="1125"/>
                    </a:lnTo>
                    <a:lnTo>
                      <a:pt x="133" y="1100"/>
                    </a:lnTo>
                    <a:lnTo>
                      <a:pt x="100" y="1072"/>
                    </a:lnTo>
                    <a:lnTo>
                      <a:pt x="71" y="1038"/>
                    </a:lnTo>
                    <a:lnTo>
                      <a:pt x="46" y="1002"/>
                    </a:lnTo>
                    <a:lnTo>
                      <a:pt x="27" y="962"/>
                    </a:lnTo>
                    <a:lnTo>
                      <a:pt x="12" y="919"/>
                    </a:lnTo>
                    <a:lnTo>
                      <a:pt x="3" y="874"/>
                    </a:lnTo>
                    <a:lnTo>
                      <a:pt x="0" y="828"/>
                    </a:lnTo>
                    <a:lnTo>
                      <a:pt x="2" y="783"/>
                    </a:lnTo>
                    <a:lnTo>
                      <a:pt x="11" y="739"/>
                    </a:lnTo>
                    <a:lnTo>
                      <a:pt x="26" y="698"/>
                    </a:lnTo>
                    <a:lnTo>
                      <a:pt x="45" y="658"/>
                    </a:lnTo>
                    <a:lnTo>
                      <a:pt x="69" y="622"/>
                    </a:lnTo>
                    <a:lnTo>
                      <a:pt x="97" y="589"/>
                    </a:lnTo>
                    <a:lnTo>
                      <a:pt x="129" y="560"/>
                    </a:lnTo>
                    <a:lnTo>
                      <a:pt x="164" y="535"/>
                    </a:lnTo>
                    <a:lnTo>
                      <a:pt x="202" y="515"/>
                    </a:lnTo>
                    <a:lnTo>
                      <a:pt x="243" y="499"/>
                    </a:lnTo>
                    <a:lnTo>
                      <a:pt x="286" y="489"/>
                    </a:lnTo>
                    <a:lnTo>
                      <a:pt x="285" y="461"/>
                    </a:lnTo>
                    <a:lnTo>
                      <a:pt x="289" y="407"/>
                    </a:lnTo>
                    <a:lnTo>
                      <a:pt x="298" y="355"/>
                    </a:lnTo>
                    <a:lnTo>
                      <a:pt x="312" y="305"/>
                    </a:lnTo>
                    <a:lnTo>
                      <a:pt x="333" y="258"/>
                    </a:lnTo>
                    <a:lnTo>
                      <a:pt x="357" y="214"/>
                    </a:lnTo>
                    <a:lnTo>
                      <a:pt x="386" y="173"/>
                    </a:lnTo>
                    <a:lnTo>
                      <a:pt x="420" y="135"/>
                    </a:lnTo>
                    <a:lnTo>
                      <a:pt x="458" y="102"/>
                    </a:lnTo>
                    <a:lnTo>
                      <a:pt x="499" y="71"/>
                    </a:lnTo>
                    <a:lnTo>
                      <a:pt x="544" y="46"/>
                    </a:lnTo>
                    <a:lnTo>
                      <a:pt x="591" y="26"/>
                    </a:lnTo>
                    <a:lnTo>
                      <a:pt x="640" y="11"/>
                    </a:lnTo>
                    <a:lnTo>
                      <a:pt x="692" y="2"/>
                    </a:lnTo>
                    <a:lnTo>
                      <a:pt x="7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9"/>
              <p:cNvSpPr>
                <a:spLocks noEditPoints="1"/>
              </p:cNvSpPr>
              <p:nvPr userDrawn="1"/>
            </p:nvSpPr>
            <p:spPr bwMode="auto">
              <a:xfrm>
                <a:off x="5187951" y="2438401"/>
                <a:ext cx="88900" cy="44450"/>
              </a:xfrm>
              <a:custGeom>
                <a:avLst/>
                <a:gdLst>
                  <a:gd name="T0" fmla="*/ 55 w 113"/>
                  <a:gd name="T1" fmla="*/ 0 h 57"/>
                  <a:gd name="T2" fmla="*/ 63 w 113"/>
                  <a:gd name="T3" fmla="*/ 0 h 57"/>
                  <a:gd name="T4" fmla="*/ 83 w 113"/>
                  <a:gd name="T5" fmla="*/ 50 h 57"/>
                  <a:gd name="T6" fmla="*/ 105 w 113"/>
                  <a:gd name="T7" fmla="*/ 0 h 57"/>
                  <a:gd name="T8" fmla="*/ 113 w 113"/>
                  <a:gd name="T9" fmla="*/ 0 h 57"/>
                  <a:gd name="T10" fmla="*/ 113 w 113"/>
                  <a:gd name="T11" fmla="*/ 57 h 57"/>
                  <a:gd name="T12" fmla="*/ 108 w 113"/>
                  <a:gd name="T13" fmla="*/ 57 h 57"/>
                  <a:gd name="T14" fmla="*/ 108 w 113"/>
                  <a:gd name="T15" fmla="*/ 5 h 57"/>
                  <a:gd name="T16" fmla="*/ 107 w 113"/>
                  <a:gd name="T17" fmla="*/ 5 h 57"/>
                  <a:gd name="T18" fmla="*/ 86 w 113"/>
                  <a:gd name="T19" fmla="*/ 57 h 57"/>
                  <a:gd name="T20" fmla="*/ 82 w 113"/>
                  <a:gd name="T21" fmla="*/ 57 h 57"/>
                  <a:gd name="T22" fmla="*/ 61 w 113"/>
                  <a:gd name="T23" fmla="*/ 5 h 57"/>
                  <a:gd name="T24" fmla="*/ 60 w 113"/>
                  <a:gd name="T25" fmla="*/ 5 h 57"/>
                  <a:gd name="T26" fmla="*/ 60 w 113"/>
                  <a:gd name="T27" fmla="*/ 57 h 57"/>
                  <a:gd name="T28" fmla="*/ 55 w 113"/>
                  <a:gd name="T29" fmla="*/ 57 h 57"/>
                  <a:gd name="T30" fmla="*/ 55 w 113"/>
                  <a:gd name="T31" fmla="*/ 0 h 57"/>
                  <a:gd name="T32" fmla="*/ 0 w 113"/>
                  <a:gd name="T33" fmla="*/ 0 h 57"/>
                  <a:gd name="T34" fmla="*/ 42 w 113"/>
                  <a:gd name="T35" fmla="*/ 0 h 57"/>
                  <a:gd name="T36" fmla="*/ 42 w 113"/>
                  <a:gd name="T37" fmla="*/ 5 h 57"/>
                  <a:gd name="T38" fmla="*/ 24 w 113"/>
                  <a:gd name="T39" fmla="*/ 5 h 57"/>
                  <a:gd name="T40" fmla="*/ 24 w 113"/>
                  <a:gd name="T41" fmla="*/ 57 h 57"/>
                  <a:gd name="T42" fmla="*/ 18 w 113"/>
                  <a:gd name="T43" fmla="*/ 57 h 57"/>
                  <a:gd name="T44" fmla="*/ 18 w 113"/>
                  <a:gd name="T45" fmla="*/ 5 h 57"/>
                  <a:gd name="T46" fmla="*/ 0 w 113"/>
                  <a:gd name="T47" fmla="*/ 5 h 57"/>
                  <a:gd name="T48" fmla="*/ 0 w 113"/>
                  <a:gd name="T49"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3" h="57">
                    <a:moveTo>
                      <a:pt x="55" y="0"/>
                    </a:moveTo>
                    <a:lnTo>
                      <a:pt x="63" y="0"/>
                    </a:lnTo>
                    <a:lnTo>
                      <a:pt x="83" y="50"/>
                    </a:lnTo>
                    <a:lnTo>
                      <a:pt x="105" y="0"/>
                    </a:lnTo>
                    <a:lnTo>
                      <a:pt x="113" y="0"/>
                    </a:lnTo>
                    <a:lnTo>
                      <a:pt x="113" y="57"/>
                    </a:lnTo>
                    <a:lnTo>
                      <a:pt x="108" y="57"/>
                    </a:lnTo>
                    <a:lnTo>
                      <a:pt x="108" y="5"/>
                    </a:lnTo>
                    <a:lnTo>
                      <a:pt x="107" y="5"/>
                    </a:lnTo>
                    <a:lnTo>
                      <a:pt x="86" y="57"/>
                    </a:lnTo>
                    <a:lnTo>
                      <a:pt x="82" y="57"/>
                    </a:lnTo>
                    <a:lnTo>
                      <a:pt x="61" y="5"/>
                    </a:lnTo>
                    <a:lnTo>
                      <a:pt x="60" y="5"/>
                    </a:lnTo>
                    <a:lnTo>
                      <a:pt x="60" y="57"/>
                    </a:lnTo>
                    <a:lnTo>
                      <a:pt x="55" y="57"/>
                    </a:lnTo>
                    <a:lnTo>
                      <a:pt x="55" y="0"/>
                    </a:lnTo>
                    <a:close/>
                    <a:moveTo>
                      <a:pt x="0" y="0"/>
                    </a:moveTo>
                    <a:lnTo>
                      <a:pt x="42" y="0"/>
                    </a:lnTo>
                    <a:lnTo>
                      <a:pt x="42" y="5"/>
                    </a:lnTo>
                    <a:lnTo>
                      <a:pt x="24" y="5"/>
                    </a:lnTo>
                    <a:lnTo>
                      <a:pt x="24" y="57"/>
                    </a:lnTo>
                    <a:lnTo>
                      <a:pt x="18" y="57"/>
                    </a:lnTo>
                    <a:lnTo>
                      <a:pt x="18" y="5"/>
                    </a:lnTo>
                    <a:lnTo>
                      <a:pt x="0" y="5"/>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sp>
        <p:nvSpPr>
          <p:cNvPr id="36" name="TextBox 3"/>
          <p:cNvSpPr txBox="1">
            <a:spLocks noChangeAspect="1"/>
          </p:cNvSpPr>
          <p:nvPr userDrawn="1"/>
        </p:nvSpPr>
        <p:spPr>
          <a:xfrm>
            <a:off x="3310128" y="4864608"/>
            <a:ext cx="2514600" cy="246221"/>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a:ln>
                  <a:noFill/>
                </a:ln>
                <a:solidFill>
                  <a:srgbClr val="08649C"/>
                </a:solidFill>
                <a:effectLst/>
                <a:uLnTx/>
                <a:uFillTx/>
                <a:latin typeface="+mn-lt"/>
                <a:ea typeface="Calibri" charset="0"/>
                <a:cs typeface="Arial" panose="020B0604020202020204" pitchFamily="34" charset="0"/>
              </a:rPr>
              <a:t>Company Confidential – For Internal Use Only</a:t>
            </a:r>
          </a:p>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spTree>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Viya - Case Study Only - Blue">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43" name="Rectangle 42"/>
          <p:cNvSpPr/>
          <p:nvPr userDrawn="1"/>
        </p:nvSpPr>
        <p:spPr>
          <a:xfrm>
            <a:off x="6507280" y="37609"/>
            <a:ext cx="263672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 name="Title 1"/>
          <p:cNvSpPr>
            <a:spLocks noGrp="1"/>
          </p:cNvSpPr>
          <p:nvPr>
            <p:ph type="title" hasCustomPrompt="1"/>
          </p:nvPr>
        </p:nvSpPr>
        <p:spPr>
          <a:xfrm>
            <a:off x="0" y="192024"/>
            <a:ext cx="6510269" cy="429768"/>
          </a:xfrm>
        </p:spPr>
        <p:txBody>
          <a:bodyPr lIns="182880" rIns="182880"/>
          <a:lstStyle>
            <a:lvl1pPr algn="ctr">
              <a:defRPr sz="2200" baseline="0">
                <a:latin typeface="+mj-lt"/>
              </a:defRPr>
            </a:lvl1pPr>
          </a:lstStyle>
          <a:p>
            <a:r>
              <a:rPr lang="en-US"/>
              <a:t>Customer Success - Click to Edit Title</a:t>
            </a:r>
          </a:p>
        </p:txBody>
      </p:sp>
      <p:sp>
        <p:nvSpPr>
          <p:cNvPr id="21" name="Text Placeholder 2"/>
          <p:cNvSpPr>
            <a:spLocks noGrp="1"/>
          </p:cNvSpPr>
          <p:nvPr>
            <p:ph type="body" sz="quarter" idx="11" hasCustomPrompt="1"/>
          </p:nvPr>
        </p:nvSpPr>
        <p:spPr>
          <a:xfrm>
            <a:off x="6510270" y="1018333"/>
            <a:ext cx="2633730" cy="369332"/>
          </a:xfrm>
        </p:spPr>
        <p:txBody>
          <a:bodyPr wrap="square" anchor="ctr">
            <a:spAutoFit/>
          </a:bodyPr>
          <a:lstStyle>
            <a:lvl1pPr marL="0" indent="0" algn="ctr" defTabSz="182880">
              <a:lnSpc>
                <a:spcPct val="100000"/>
              </a:lnSpc>
              <a:spcBef>
                <a:spcPts val="0"/>
              </a:spcBef>
              <a:buFont typeface="Arial" pitchFamily="34" charset="0"/>
              <a:buNone/>
              <a:defRPr sz="1800" b="0" cap="none" baseline="0">
                <a:solidFill>
                  <a:schemeClr val="bg1"/>
                </a:solidFill>
                <a:effectLst/>
                <a:latin typeface="+mj-lt"/>
              </a:defRPr>
            </a:lvl1pPr>
          </a:lstStyle>
          <a:p>
            <a:pPr lvl="0"/>
            <a:r>
              <a:rPr lang="en-US"/>
              <a:t>Click to Edit Industry</a:t>
            </a:r>
          </a:p>
        </p:txBody>
      </p:sp>
      <p:sp>
        <p:nvSpPr>
          <p:cNvPr id="5" name="Content Placeholder 3"/>
          <p:cNvSpPr>
            <a:spLocks noGrp="1"/>
          </p:cNvSpPr>
          <p:nvPr>
            <p:ph sz="quarter" idx="15" hasCustomPrompt="1"/>
          </p:nvPr>
        </p:nvSpPr>
        <p:spPr>
          <a:xfrm>
            <a:off x="0" y="643514"/>
            <a:ext cx="6510270" cy="4085003"/>
          </a:xfrm>
        </p:spPr>
        <p:txBody>
          <a:bodyPr wrap="square" lIns="365760" rIns="274320" anchor="t">
            <a:normAutofit/>
          </a:bodyPr>
          <a:lstStyle>
            <a:lvl1pPr>
              <a:defRPr sz="2000" baseline="0">
                <a:latin typeface="+mn-lt"/>
              </a:defRPr>
            </a:lvl1pPr>
            <a:lvl2pPr>
              <a:defRPr sz="1800" baseline="0">
                <a:latin typeface="+mn-lt"/>
              </a:defRPr>
            </a:lvl2pPr>
            <a:lvl3pPr>
              <a:defRPr sz="1600" baseline="0">
                <a:latin typeface="+mn-lt"/>
              </a:defRPr>
            </a:lvl3pPr>
            <a:lvl4pPr>
              <a:defRPr baseline="0">
                <a:latin typeface="+mj-lt"/>
              </a:defRPr>
            </a:lvl4pPr>
            <a:lvl5pPr>
              <a:defRPr baseline="0">
                <a:latin typeface="+mj-lt"/>
              </a:defRPr>
            </a:lvl5pPr>
          </a:lstStyle>
          <a:p>
            <a:pPr lvl="0"/>
            <a:r>
              <a:rPr lang="en-US"/>
              <a:t>Click to add text or click an icon to add other content types.</a:t>
            </a:r>
          </a:p>
          <a:p>
            <a:pPr lvl="1"/>
            <a:r>
              <a:rPr lang="en-US"/>
              <a:t>Second level</a:t>
            </a:r>
          </a:p>
          <a:p>
            <a:pPr lvl="2"/>
            <a:r>
              <a:rPr lang="en-US"/>
              <a:t>Third level</a:t>
            </a:r>
          </a:p>
        </p:txBody>
      </p:sp>
      <p:sp>
        <p:nvSpPr>
          <p:cNvPr id="18" name="Text Placeholder 4"/>
          <p:cNvSpPr>
            <a:spLocks noGrp="1"/>
          </p:cNvSpPr>
          <p:nvPr>
            <p:ph type="body" sz="quarter" idx="14" hasCustomPrompt="1"/>
          </p:nvPr>
        </p:nvSpPr>
        <p:spPr>
          <a:xfrm>
            <a:off x="6602878" y="1575122"/>
            <a:ext cx="2448000" cy="2068474"/>
          </a:xfrm>
        </p:spPr>
        <p:txBody>
          <a:bodyPr wrap="square" anchor="t">
            <a:normAutofit/>
          </a:bodyPr>
          <a:lstStyle>
            <a:lvl1pPr marL="0" indent="-182880">
              <a:lnSpc>
                <a:spcPct val="85000"/>
              </a:lnSpc>
              <a:buFont typeface="Arial" pitchFamily="34" charset="0"/>
              <a:buNone/>
              <a:defRPr sz="1600" b="0" cap="none" baseline="0">
                <a:solidFill>
                  <a:schemeClr val="bg1"/>
                </a:solidFill>
              </a:defRPr>
            </a:lvl1pPr>
            <a:lvl2pPr marL="0" indent="0">
              <a:buFontTx/>
              <a:buNone/>
              <a:defRPr/>
            </a:lvl2pPr>
            <a:lvl3pPr marL="182880" indent="0">
              <a:buFontTx/>
              <a:buNone/>
              <a:defRPr/>
            </a:lvl3pPr>
            <a:lvl4pPr marL="365760" indent="0">
              <a:buFontTx/>
              <a:buNone/>
              <a:defRPr/>
            </a:lvl4pPr>
            <a:lvl5pPr marL="548640" indent="0">
              <a:buFontTx/>
              <a:buNone/>
              <a:defRPr/>
            </a:lvl5pPr>
          </a:lstStyle>
          <a:p>
            <a:pPr lvl="0"/>
            <a:r>
              <a:rPr lang="en-US"/>
              <a:t>“Add a customer win quote here regarding “Expected Results” and/or how the organization has been using SAS in the past.</a:t>
            </a:r>
          </a:p>
          <a:p>
            <a:pPr lvl="0"/>
            <a:r>
              <a:rPr lang="en-US"/>
              <a:t>If the name and title are unavailable, add the company name only.”</a:t>
            </a:r>
          </a:p>
        </p:txBody>
      </p:sp>
      <p:sp>
        <p:nvSpPr>
          <p:cNvPr id="4" name="Text Placeholder 5"/>
          <p:cNvSpPr>
            <a:spLocks noGrp="1"/>
          </p:cNvSpPr>
          <p:nvPr>
            <p:ph type="body" sz="quarter" idx="16" hasCustomPrompt="1"/>
          </p:nvPr>
        </p:nvSpPr>
        <p:spPr>
          <a:xfrm>
            <a:off x="6598393" y="3649609"/>
            <a:ext cx="2450592" cy="286232"/>
          </a:xfrm>
        </p:spPr>
        <p:txBody>
          <a:bodyPr anchor="b" anchorCtr="0">
            <a:normAutofit/>
          </a:bodyPr>
          <a:lstStyle>
            <a:lvl1pPr marL="0" indent="0" algn="l">
              <a:lnSpc>
                <a:spcPct val="85000"/>
              </a:lnSpc>
              <a:buNone/>
              <a:defRPr sz="1400" b="0">
                <a:solidFill>
                  <a:schemeClr val="bg1"/>
                </a:solidFill>
                <a:effectLst/>
                <a:latin typeface="+mn-lt"/>
              </a:defRPr>
            </a:lvl1pPr>
          </a:lstStyle>
          <a:p>
            <a:pPr lvl="0"/>
            <a:r>
              <a:rPr lang="en-US"/>
              <a:t>Spokesperson’s Name</a:t>
            </a:r>
          </a:p>
        </p:txBody>
      </p:sp>
      <p:sp>
        <p:nvSpPr>
          <p:cNvPr id="7" name="Text Placeholder 6"/>
          <p:cNvSpPr>
            <a:spLocks noGrp="1"/>
          </p:cNvSpPr>
          <p:nvPr>
            <p:ph type="body" sz="quarter" idx="17" hasCustomPrompt="1"/>
          </p:nvPr>
        </p:nvSpPr>
        <p:spPr>
          <a:xfrm>
            <a:off x="6598393" y="3941854"/>
            <a:ext cx="2450592" cy="502920"/>
          </a:xfrm>
        </p:spPr>
        <p:txBody>
          <a:bodyPr wrap="square" anchor="t">
            <a:normAutofit/>
          </a:bodyPr>
          <a:lstStyle>
            <a:lvl1pPr marL="182880" indent="0" algn="l">
              <a:lnSpc>
                <a:spcPct val="85000"/>
              </a:lnSpc>
              <a:buNone/>
              <a:defRPr sz="1200">
                <a:solidFill>
                  <a:schemeClr val="bg1">
                    <a:lumMod val="85000"/>
                  </a:schemeClr>
                </a:solidFill>
                <a:effectLst/>
              </a:defRPr>
            </a:lvl1pPr>
          </a:lstStyle>
          <a:p>
            <a:pPr lvl="0"/>
            <a:r>
              <a:rPr lang="en-US"/>
              <a:t>Spokesperson’s Job Title</a:t>
            </a:r>
          </a:p>
        </p:txBody>
      </p:sp>
      <p:sp>
        <p:nvSpPr>
          <p:cNvPr id="3" name="Slide Number Placeholder 8"/>
          <p:cNvSpPr>
            <a:spLocks noGrp="1"/>
          </p:cNvSpPr>
          <p:nvPr>
            <p:ph type="sldNum" sz="quarter" idx="18"/>
          </p:nvPr>
        </p:nvSpPr>
        <p:spPr>
          <a:xfrm>
            <a:off x="0" y="4912668"/>
            <a:ext cx="914400" cy="230832"/>
          </a:xfrm>
        </p:spPr>
        <p:txBody>
          <a:bodyPr/>
          <a:lstStyle>
            <a:lvl1pPr algn="l">
              <a:defRPr/>
            </a:lvl1pPr>
          </a:lstStyle>
          <a:p>
            <a:fld id="{4976208B-6111-490B-8CEC-FFB249DB2100}" type="slidenum">
              <a:rPr lang="en-US" smtClean="0"/>
              <a:pPr/>
              <a:t>‹#›</a:t>
            </a:fld>
            <a:endParaRPr lang="en-US"/>
          </a:p>
        </p:txBody>
      </p:sp>
      <p:grpSp>
        <p:nvGrpSpPr>
          <p:cNvPr id="23" name="Group 22"/>
          <p:cNvGrpSpPr/>
          <p:nvPr userDrawn="1"/>
        </p:nvGrpSpPr>
        <p:grpSpPr>
          <a:xfrm>
            <a:off x="8427835" y="4765184"/>
            <a:ext cx="526892" cy="220528"/>
            <a:chOff x="6145213" y="4384676"/>
            <a:chExt cx="1582738" cy="649287"/>
          </a:xfrm>
          <a:solidFill>
            <a:schemeClr val="bg1"/>
          </a:solidFill>
        </p:grpSpPr>
        <p:sp>
          <p:nvSpPr>
            <p:cNvPr id="24"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8" name="Text Placeholder 7"/>
          <p:cNvSpPr>
            <a:spLocks noGrp="1"/>
          </p:cNvSpPr>
          <p:nvPr>
            <p:ph type="body" sz="quarter" idx="19" hasCustomPrompt="1"/>
          </p:nvPr>
        </p:nvSpPr>
        <p:spPr>
          <a:xfrm>
            <a:off x="6507280" y="4735984"/>
            <a:ext cx="1484986" cy="292100"/>
          </a:xfrm>
        </p:spPr>
        <p:txBody>
          <a:bodyPr anchor="ctr" anchorCtr="0">
            <a:noAutofit/>
          </a:bodyPr>
          <a:lstStyle>
            <a:lvl1pPr marL="0" indent="0">
              <a:buNone/>
              <a:defRPr sz="1200" baseline="0">
                <a:solidFill>
                  <a:schemeClr val="bg1"/>
                </a:solidFill>
                <a:latin typeface="+mn-lt"/>
              </a:defRPr>
            </a:lvl1pPr>
          </a:lstStyle>
          <a:p>
            <a:pPr lvl="0"/>
            <a:r>
              <a:rPr lang="en-US"/>
              <a:t>Partner Name</a:t>
            </a:r>
          </a:p>
        </p:txBody>
      </p:sp>
      <p:sp>
        <p:nvSpPr>
          <p:cNvPr id="10" name="Text Placeholder 9"/>
          <p:cNvSpPr>
            <a:spLocks noGrp="1"/>
          </p:cNvSpPr>
          <p:nvPr>
            <p:ph type="body" sz="quarter" idx="20" hasCustomPrompt="1"/>
          </p:nvPr>
        </p:nvSpPr>
        <p:spPr>
          <a:xfrm>
            <a:off x="1" y="4728518"/>
            <a:ext cx="6510268" cy="184150"/>
          </a:xfrm>
        </p:spPr>
        <p:txBody>
          <a:bodyPr>
            <a:noAutofit/>
          </a:bodyPr>
          <a:lstStyle>
            <a:lvl1pPr marL="0" indent="0" algn="ctr">
              <a:buNone/>
              <a:defRPr sz="1200" baseline="0"/>
            </a:lvl1pPr>
            <a:lvl2pPr marL="182880" indent="0">
              <a:buNone/>
              <a:defRPr/>
            </a:lvl2pPr>
            <a:lvl3pPr marL="365760" indent="0">
              <a:buNone/>
              <a:defRPr/>
            </a:lvl3pPr>
            <a:lvl4pPr marL="548640" indent="0">
              <a:buNone/>
              <a:defRPr/>
            </a:lvl4pPr>
            <a:lvl5pPr marL="731520" indent="0">
              <a:buNone/>
              <a:defRPr/>
            </a:lvl5pPr>
          </a:lstStyle>
          <a:p>
            <a:pPr lvl="0"/>
            <a:r>
              <a:rPr lang="en-US"/>
              <a:t>Click to add URL to online story</a:t>
            </a:r>
          </a:p>
        </p:txBody>
      </p:sp>
      <p:sp>
        <p:nvSpPr>
          <p:cNvPr id="44" name="TextBox 3"/>
          <p:cNvSpPr txBox="1">
            <a:spLocks noChangeAspect="1"/>
          </p:cNvSpPr>
          <p:nvPr userDrawn="1"/>
        </p:nvSpPr>
        <p:spPr>
          <a:xfrm>
            <a:off x="3310128" y="4864608"/>
            <a:ext cx="2514600" cy="246221"/>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a:ln>
                  <a:noFill/>
                </a:ln>
                <a:solidFill>
                  <a:srgbClr val="08649C"/>
                </a:solidFill>
                <a:effectLst/>
                <a:uLnTx/>
                <a:uFillTx/>
                <a:latin typeface="+mn-lt"/>
                <a:ea typeface="Calibri" charset="0"/>
                <a:cs typeface="Arial" panose="020B0604020202020204" pitchFamily="34" charset="0"/>
              </a:rPr>
              <a:t>Company Confidential – For Internal Use Only</a:t>
            </a:r>
          </a:p>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grpSp>
        <p:nvGrpSpPr>
          <p:cNvPr id="42" name="Group 41"/>
          <p:cNvGrpSpPr>
            <a:grpSpLocks noChangeAspect="1"/>
          </p:cNvGrpSpPr>
          <p:nvPr userDrawn="1"/>
        </p:nvGrpSpPr>
        <p:grpSpPr>
          <a:xfrm>
            <a:off x="7964424" y="137381"/>
            <a:ext cx="914400" cy="636169"/>
            <a:chOff x="3100388" y="1555751"/>
            <a:chExt cx="2932113" cy="2039938"/>
          </a:xfrm>
          <a:solidFill>
            <a:schemeClr val="bg1"/>
          </a:solidFill>
        </p:grpSpPr>
        <p:grpSp>
          <p:nvGrpSpPr>
            <p:cNvPr id="45" name="Group 44"/>
            <p:cNvGrpSpPr/>
            <p:nvPr userDrawn="1"/>
          </p:nvGrpSpPr>
          <p:grpSpPr>
            <a:xfrm>
              <a:off x="3100388" y="2832101"/>
              <a:ext cx="2932113" cy="763588"/>
              <a:chOff x="3100388" y="2832101"/>
              <a:chExt cx="2932113" cy="763588"/>
            </a:xfrm>
            <a:grpFill/>
          </p:grpSpPr>
          <p:sp>
            <p:nvSpPr>
              <p:cNvPr id="49" name="Freeform 19"/>
              <p:cNvSpPr>
                <a:spLocks/>
              </p:cNvSpPr>
              <p:nvPr userDrawn="1"/>
            </p:nvSpPr>
            <p:spPr bwMode="auto">
              <a:xfrm>
                <a:off x="3100388" y="2832101"/>
                <a:ext cx="339725" cy="588963"/>
              </a:xfrm>
              <a:custGeom>
                <a:avLst/>
                <a:gdLst>
                  <a:gd name="T0" fmla="*/ 269 w 428"/>
                  <a:gd name="T1" fmla="*/ 2 h 741"/>
                  <a:gd name="T2" fmla="*/ 337 w 428"/>
                  <a:gd name="T3" fmla="*/ 21 h 741"/>
                  <a:gd name="T4" fmla="*/ 393 w 428"/>
                  <a:gd name="T5" fmla="*/ 57 h 741"/>
                  <a:gd name="T6" fmla="*/ 387 w 428"/>
                  <a:gd name="T7" fmla="*/ 105 h 741"/>
                  <a:gd name="T8" fmla="*/ 346 w 428"/>
                  <a:gd name="T9" fmla="*/ 66 h 741"/>
                  <a:gd name="T10" fmla="*/ 292 w 428"/>
                  <a:gd name="T11" fmla="*/ 42 h 741"/>
                  <a:gd name="T12" fmla="*/ 229 w 428"/>
                  <a:gd name="T13" fmla="*/ 33 h 741"/>
                  <a:gd name="T14" fmla="*/ 176 w 428"/>
                  <a:gd name="T15" fmla="*/ 38 h 741"/>
                  <a:gd name="T16" fmla="*/ 128 w 428"/>
                  <a:gd name="T17" fmla="*/ 57 h 741"/>
                  <a:gd name="T18" fmla="*/ 87 w 428"/>
                  <a:gd name="T19" fmla="*/ 88 h 741"/>
                  <a:gd name="T20" fmla="*/ 58 w 428"/>
                  <a:gd name="T21" fmla="*/ 131 h 741"/>
                  <a:gd name="T22" fmla="*/ 48 w 428"/>
                  <a:gd name="T23" fmla="*/ 186 h 741"/>
                  <a:gd name="T24" fmla="*/ 57 w 428"/>
                  <a:gd name="T25" fmla="*/ 238 h 741"/>
                  <a:gd name="T26" fmla="*/ 82 w 428"/>
                  <a:gd name="T27" fmla="*/ 278 h 741"/>
                  <a:gd name="T28" fmla="*/ 118 w 428"/>
                  <a:gd name="T29" fmla="*/ 307 h 741"/>
                  <a:gd name="T30" fmla="*/ 163 w 428"/>
                  <a:gd name="T31" fmla="*/ 330 h 741"/>
                  <a:gd name="T32" fmla="*/ 212 w 428"/>
                  <a:gd name="T33" fmla="*/ 349 h 741"/>
                  <a:gd name="T34" fmla="*/ 264 w 428"/>
                  <a:gd name="T35" fmla="*/ 368 h 741"/>
                  <a:gd name="T36" fmla="*/ 315 w 428"/>
                  <a:gd name="T37" fmla="*/ 389 h 741"/>
                  <a:gd name="T38" fmla="*/ 358 w 428"/>
                  <a:gd name="T39" fmla="*/ 413 h 741"/>
                  <a:gd name="T40" fmla="*/ 396 w 428"/>
                  <a:gd name="T41" fmla="*/ 446 h 741"/>
                  <a:gd name="T42" fmla="*/ 419 w 428"/>
                  <a:gd name="T43" fmla="*/ 491 h 741"/>
                  <a:gd name="T44" fmla="*/ 428 w 428"/>
                  <a:gd name="T45" fmla="*/ 549 h 741"/>
                  <a:gd name="T46" fmla="*/ 418 w 428"/>
                  <a:gd name="T47" fmla="*/ 612 h 741"/>
                  <a:gd name="T48" fmla="*/ 391 w 428"/>
                  <a:gd name="T49" fmla="*/ 662 h 741"/>
                  <a:gd name="T50" fmla="*/ 351 w 428"/>
                  <a:gd name="T51" fmla="*/ 701 h 741"/>
                  <a:gd name="T52" fmla="*/ 299 w 428"/>
                  <a:gd name="T53" fmla="*/ 727 h 741"/>
                  <a:gd name="T54" fmla="*/ 240 w 428"/>
                  <a:gd name="T55" fmla="*/ 740 h 741"/>
                  <a:gd name="T56" fmla="*/ 169 w 428"/>
                  <a:gd name="T57" fmla="*/ 739 h 741"/>
                  <a:gd name="T58" fmla="*/ 91 w 428"/>
                  <a:gd name="T59" fmla="*/ 719 h 741"/>
                  <a:gd name="T60" fmla="*/ 27 w 428"/>
                  <a:gd name="T61" fmla="*/ 678 h 741"/>
                  <a:gd name="T62" fmla="*/ 25 w 428"/>
                  <a:gd name="T63" fmla="*/ 626 h 741"/>
                  <a:gd name="T64" fmla="*/ 80 w 428"/>
                  <a:gd name="T65" fmla="*/ 670 h 741"/>
                  <a:gd name="T66" fmla="*/ 142 w 428"/>
                  <a:gd name="T67" fmla="*/ 698 h 741"/>
                  <a:gd name="T68" fmla="*/ 210 w 428"/>
                  <a:gd name="T69" fmla="*/ 707 h 741"/>
                  <a:gd name="T70" fmla="*/ 265 w 428"/>
                  <a:gd name="T71" fmla="*/ 701 h 741"/>
                  <a:gd name="T72" fmla="*/ 313 w 428"/>
                  <a:gd name="T73" fmla="*/ 681 h 741"/>
                  <a:gd name="T74" fmla="*/ 354 w 428"/>
                  <a:gd name="T75" fmla="*/ 650 h 741"/>
                  <a:gd name="T76" fmla="*/ 381 w 428"/>
                  <a:gd name="T77" fmla="*/ 606 h 741"/>
                  <a:gd name="T78" fmla="*/ 391 w 428"/>
                  <a:gd name="T79" fmla="*/ 551 h 741"/>
                  <a:gd name="T80" fmla="*/ 382 w 428"/>
                  <a:gd name="T81" fmla="*/ 499 h 741"/>
                  <a:gd name="T82" fmla="*/ 357 w 428"/>
                  <a:gd name="T83" fmla="*/ 460 h 741"/>
                  <a:gd name="T84" fmla="*/ 321 w 428"/>
                  <a:gd name="T85" fmla="*/ 430 h 741"/>
                  <a:gd name="T86" fmla="*/ 276 w 428"/>
                  <a:gd name="T87" fmla="*/ 408 h 741"/>
                  <a:gd name="T88" fmla="*/ 227 w 428"/>
                  <a:gd name="T89" fmla="*/ 389 h 741"/>
                  <a:gd name="T90" fmla="*/ 175 w 428"/>
                  <a:gd name="T91" fmla="*/ 371 h 741"/>
                  <a:gd name="T92" fmla="*/ 126 w 428"/>
                  <a:gd name="T93" fmla="*/ 349 h 741"/>
                  <a:gd name="T94" fmla="*/ 81 w 428"/>
                  <a:gd name="T95" fmla="*/ 324 h 741"/>
                  <a:gd name="T96" fmla="*/ 45 w 428"/>
                  <a:gd name="T97" fmla="*/ 291 h 741"/>
                  <a:gd name="T98" fmla="*/ 20 w 428"/>
                  <a:gd name="T99" fmla="*/ 245 h 741"/>
                  <a:gd name="T100" fmla="*/ 12 w 428"/>
                  <a:gd name="T101" fmla="*/ 187 h 741"/>
                  <a:gd name="T102" fmla="*/ 21 w 428"/>
                  <a:gd name="T103" fmla="*/ 125 h 741"/>
                  <a:gd name="T104" fmla="*/ 49 w 428"/>
                  <a:gd name="T105" fmla="*/ 76 h 741"/>
                  <a:gd name="T106" fmla="*/ 90 w 428"/>
                  <a:gd name="T107" fmla="*/ 39 h 741"/>
                  <a:gd name="T108" fmla="*/ 142 w 428"/>
                  <a:gd name="T109" fmla="*/ 14 h 741"/>
                  <a:gd name="T110" fmla="*/ 200 w 428"/>
                  <a:gd name="T111" fmla="*/ 1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28" h="741">
                    <a:moveTo>
                      <a:pt x="230" y="0"/>
                    </a:moveTo>
                    <a:lnTo>
                      <a:pt x="269" y="2"/>
                    </a:lnTo>
                    <a:lnTo>
                      <a:pt x="305" y="10"/>
                    </a:lnTo>
                    <a:lnTo>
                      <a:pt x="337" y="21"/>
                    </a:lnTo>
                    <a:lnTo>
                      <a:pt x="366" y="37"/>
                    </a:lnTo>
                    <a:lnTo>
                      <a:pt x="393" y="57"/>
                    </a:lnTo>
                    <a:lnTo>
                      <a:pt x="415" y="80"/>
                    </a:lnTo>
                    <a:lnTo>
                      <a:pt x="387" y="105"/>
                    </a:lnTo>
                    <a:lnTo>
                      <a:pt x="367" y="83"/>
                    </a:lnTo>
                    <a:lnTo>
                      <a:pt x="346" y="66"/>
                    </a:lnTo>
                    <a:lnTo>
                      <a:pt x="320" y="52"/>
                    </a:lnTo>
                    <a:lnTo>
                      <a:pt x="292" y="42"/>
                    </a:lnTo>
                    <a:lnTo>
                      <a:pt x="262" y="35"/>
                    </a:lnTo>
                    <a:lnTo>
                      <a:pt x="229" y="33"/>
                    </a:lnTo>
                    <a:lnTo>
                      <a:pt x="202" y="34"/>
                    </a:lnTo>
                    <a:lnTo>
                      <a:pt x="176" y="38"/>
                    </a:lnTo>
                    <a:lnTo>
                      <a:pt x="152" y="46"/>
                    </a:lnTo>
                    <a:lnTo>
                      <a:pt x="128" y="57"/>
                    </a:lnTo>
                    <a:lnTo>
                      <a:pt x="106" y="71"/>
                    </a:lnTo>
                    <a:lnTo>
                      <a:pt x="87" y="88"/>
                    </a:lnTo>
                    <a:lnTo>
                      <a:pt x="71" y="107"/>
                    </a:lnTo>
                    <a:lnTo>
                      <a:pt x="58" y="131"/>
                    </a:lnTo>
                    <a:lnTo>
                      <a:pt x="52" y="156"/>
                    </a:lnTo>
                    <a:lnTo>
                      <a:pt x="48" y="186"/>
                    </a:lnTo>
                    <a:lnTo>
                      <a:pt x="51" y="214"/>
                    </a:lnTo>
                    <a:lnTo>
                      <a:pt x="57" y="238"/>
                    </a:lnTo>
                    <a:lnTo>
                      <a:pt x="67" y="259"/>
                    </a:lnTo>
                    <a:lnTo>
                      <a:pt x="82" y="278"/>
                    </a:lnTo>
                    <a:lnTo>
                      <a:pt x="99" y="294"/>
                    </a:lnTo>
                    <a:lnTo>
                      <a:pt x="118" y="307"/>
                    </a:lnTo>
                    <a:lnTo>
                      <a:pt x="139" y="320"/>
                    </a:lnTo>
                    <a:lnTo>
                      <a:pt x="163" y="330"/>
                    </a:lnTo>
                    <a:lnTo>
                      <a:pt x="188" y="340"/>
                    </a:lnTo>
                    <a:lnTo>
                      <a:pt x="212" y="349"/>
                    </a:lnTo>
                    <a:lnTo>
                      <a:pt x="238" y="358"/>
                    </a:lnTo>
                    <a:lnTo>
                      <a:pt x="264" y="368"/>
                    </a:lnTo>
                    <a:lnTo>
                      <a:pt x="290" y="377"/>
                    </a:lnTo>
                    <a:lnTo>
                      <a:pt x="315" y="389"/>
                    </a:lnTo>
                    <a:lnTo>
                      <a:pt x="337" y="400"/>
                    </a:lnTo>
                    <a:lnTo>
                      <a:pt x="358" y="413"/>
                    </a:lnTo>
                    <a:lnTo>
                      <a:pt x="379" y="429"/>
                    </a:lnTo>
                    <a:lnTo>
                      <a:pt x="396" y="446"/>
                    </a:lnTo>
                    <a:lnTo>
                      <a:pt x="409" y="467"/>
                    </a:lnTo>
                    <a:lnTo>
                      <a:pt x="419" y="491"/>
                    </a:lnTo>
                    <a:lnTo>
                      <a:pt x="426" y="518"/>
                    </a:lnTo>
                    <a:lnTo>
                      <a:pt x="428" y="549"/>
                    </a:lnTo>
                    <a:lnTo>
                      <a:pt x="426" y="581"/>
                    </a:lnTo>
                    <a:lnTo>
                      <a:pt x="418" y="612"/>
                    </a:lnTo>
                    <a:lnTo>
                      <a:pt x="407" y="639"/>
                    </a:lnTo>
                    <a:lnTo>
                      <a:pt x="391" y="662"/>
                    </a:lnTo>
                    <a:lnTo>
                      <a:pt x="373" y="684"/>
                    </a:lnTo>
                    <a:lnTo>
                      <a:pt x="351" y="701"/>
                    </a:lnTo>
                    <a:lnTo>
                      <a:pt x="326" y="715"/>
                    </a:lnTo>
                    <a:lnTo>
                      <a:pt x="299" y="727"/>
                    </a:lnTo>
                    <a:lnTo>
                      <a:pt x="271" y="734"/>
                    </a:lnTo>
                    <a:lnTo>
                      <a:pt x="240" y="740"/>
                    </a:lnTo>
                    <a:lnTo>
                      <a:pt x="210" y="741"/>
                    </a:lnTo>
                    <a:lnTo>
                      <a:pt x="169" y="739"/>
                    </a:lnTo>
                    <a:lnTo>
                      <a:pt x="128" y="731"/>
                    </a:lnTo>
                    <a:lnTo>
                      <a:pt x="91" y="719"/>
                    </a:lnTo>
                    <a:lnTo>
                      <a:pt x="57" y="701"/>
                    </a:lnTo>
                    <a:lnTo>
                      <a:pt x="27" y="678"/>
                    </a:lnTo>
                    <a:lnTo>
                      <a:pt x="0" y="651"/>
                    </a:lnTo>
                    <a:lnTo>
                      <a:pt x="25" y="626"/>
                    </a:lnTo>
                    <a:lnTo>
                      <a:pt x="51" y="650"/>
                    </a:lnTo>
                    <a:lnTo>
                      <a:pt x="80" y="670"/>
                    </a:lnTo>
                    <a:lnTo>
                      <a:pt x="109" y="687"/>
                    </a:lnTo>
                    <a:lnTo>
                      <a:pt x="142" y="698"/>
                    </a:lnTo>
                    <a:lnTo>
                      <a:pt x="175" y="705"/>
                    </a:lnTo>
                    <a:lnTo>
                      <a:pt x="210" y="707"/>
                    </a:lnTo>
                    <a:lnTo>
                      <a:pt x="238" y="706"/>
                    </a:lnTo>
                    <a:lnTo>
                      <a:pt x="265" y="701"/>
                    </a:lnTo>
                    <a:lnTo>
                      <a:pt x="290" y="693"/>
                    </a:lnTo>
                    <a:lnTo>
                      <a:pt x="313" y="681"/>
                    </a:lnTo>
                    <a:lnTo>
                      <a:pt x="335" y="667"/>
                    </a:lnTo>
                    <a:lnTo>
                      <a:pt x="354" y="650"/>
                    </a:lnTo>
                    <a:lnTo>
                      <a:pt x="370" y="630"/>
                    </a:lnTo>
                    <a:lnTo>
                      <a:pt x="381" y="606"/>
                    </a:lnTo>
                    <a:lnTo>
                      <a:pt x="388" y="580"/>
                    </a:lnTo>
                    <a:lnTo>
                      <a:pt x="391" y="551"/>
                    </a:lnTo>
                    <a:lnTo>
                      <a:pt x="389" y="523"/>
                    </a:lnTo>
                    <a:lnTo>
                      <a:pt x="382" y="499"/>
                    </a:lnTo>
                    <a:lnTo>
                      <a:pt x="372" y="478"/>
                    </a:lnTo>
                    <a:lnTo>
                      <a:pt x="357" y="460"/>
                    </a:lnTo>
                    <a:lnTo>
                      <a:pt x="340" y="444"/>
                    </a:lnTo>
                    <a:lnTo>
                      <a:pt x="321" y="430"/>
                    </a:lnTo>
                    <a:lnTo>
                      <a:pt x="300" y="419"/>
                    </a:lnTo>
                    <a:lnTo>
                      <a:pt x="276" y="408"/>
                    </a:lnTo>
                    <a:lnTo>
                      <a:pt x="253" y="398"/>
                    </a:lnTo>
                    <a:lnTo>
                      <a:pt x="227" y="389"/>
                    </a:lnTo>
                    <a:lnTo>
                      <a:pt x="201" y="380"/>
                    </a:lnTo>
                    <a:lnTo>
                      <a:pt x="175" y="371"/>
                    </a:lnTo>
                    <a:lnTo>
                      <a:pt x="151" y="360"/>
                    </a:lnTo>
                    <a:lnTo>
                      <a:pt x="126" y="349"/>
                    </a:lnTo>
                    <a:lnTo>
                      <a:pt x="102" y="338"/>
                    </a:lnTo>
                    <a:lnTo>
                      <a:pt x="81" y="324"/>
                    </a:lnTo>
                    <a:lnTo>
                      <a:pt x="62" y="309"/>
                    </a:lnTo>
                    <a:lnTo>
                      <a:pt x="45" y="291"/>
                    </a:lnTo>
                    <a:lnTo>
                      <a:pt x="31" y="269"/>
                    </a:lnTo>
                    <a:lnTo>
                      <a:pt x="20" y="245"/>
                    </a:lnTo>
                    <a:lnTo>
                      <a:pt x="15" y="218"/>
                    </a:lnTo>
                    <a:lnTo>
                      <a:pt x="12" y="187"/>
                    </a:lnTo>
                    <a:lnTo>
                      <a:pt x="15" y="154"/>
                    </a:lnTo>
                    <a:lnTo>
                      <a:pt x="21" y="125"/>
                    </a:lnTo>
                    <a:lnTo>
                      <a:pt x="34" y="99"/>
                    </a:lnTo>
                    <a:lnTo>
                      <a:pt x="49" y="76"/>
                    </a:lnTo>
                    <a:lnTo>
                      <a:pt x="69" y="56"/>
                    </a:lnTo>
                    <a:lnTo>
                      <a:pt x="90" y="39"/>
                    </a:lnTo>
                    <a:lnTo>
                      <a:pt x="115" y="25"/>
                    </a:lnTo>
                    <a:lnTo>
                      <a:pt x="142" y="14"/>
                    </a:lnTo>
                    <a:lnTo>
                      <a:pt x="170" y="7"/>
                    </a:lnTo>
                    <a:lnTo>
                      <a:pt x="200" y="1"/>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20"/>
              <p:cNvSpPr>
                <a:spLocks noEditPoints="1"/>
              </p:cNvSpPr>
              <p:nvPr userDrawn="1"/>
            </p:nvSpPr>
            <p:spPr bwMode="auto">
              <a:xfrm>
                <a:off x="3492501" y="2847976"/>
                <a:ext cx="506413" cy="557213"/>
              </a:xfrm>
              <a:custGeom>
                <a:avLst/>
                <a:gdLst>
                  <a:gd name="T0" fmla="*/ 323 w 640"/>
                  <a:gd name="T1" fmla="*/ 34 h 703"/>
                  <a:gd name="T2" fmla="*/ 137 w 640"/>
                  <a:gd name="T3" fmla="*/ 474 h 703"/>
                  <a:gd name="T4" fmla="*/ 505 w 640"/>
                  <a:gd name="T5" fmla="*/ 474 h 703"/>
                  <a:gd name="T6" fmla="*/ 323 w 640"/>
                  <a:gd name="T7" fmla="*/ 34 h 703"/>
                  <a:gd name="T8" fmla="*/ 304 w 640"/>
                  <a:gd name="T9" fmla="*/ 0 h 703"/>
                  <a:gd name="T10" fmla="*/ 344 w 640"/>
                  <a:gd name="T11" fmla="*/ 0 h 703"/>
                  <a:gd name="T12" fmla="*/ 640 w 640"/>
                  <a:gd name="T13" fmla="*/ 703 h 703"/>
                  <a:gd name="T14" fmla="*/ 599 w 640"/>
                  <a:gd name="T15" fmla="*/ 703 h 703"/>
                  <a:gd name="T16" fmla="*/ 518 w 640"/>
                  <a:gd name="T17" fmla="*/ 507 h 703"/>
                  <a:gd name="T18" fmla="*/ 124 w 640"/>
                  <a:gd name="T19" fmla="*/ 507 h 703"/>
                  <a:gd name="T20" fmla="*/ 41 w 640"/>
                  <a:gd name="T21" fmla="*/ 703 h 703"/>
                  <a:gd name="T22" fmla="*/ 0 w 640"/>
                  <a:gd name="T23" fmla="*/ 703 h 703"/>
                  <a:gd name="T24" fmla="*/ 304 w 640"/>
                  <a:gd name="T25" fmla="*/ 0 h 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0" h="703">
                    <a:moveTo>
                      <a:pt x="323" y="34"/>
                    </a:moveTo>
                    <a:lnTo>
                      <a:pt x="137" y="474"/>
                    </a:lnTo>
                    <a:lnTo>
                      <a:pt x="505" y="474"/>
                    </a:lnTo>
                    <a:lnTo>
                      <a:pt x="323" y="34"/>
                    </a:lnTo>
                    <a:close/>
                    <a:moveTo>
                      <a:pt x="304" y="0"/>
                    </a:moveTo>
                    <a:lnTo>
                      <a:pt x="344" y="0"/>
                    </a:lnTo>
                    <a:lnTo>
                      <a:pt x="640" y="703"/>
                    </a:lnTo>
                    <a:lnTo>
                      <a:pt x="599" y="703"/>
                    </a:lnTo>
                    <a:lnTo>
                      <a:pt x="518" y="507"/>
                    </a:lnTo>
                    <a:lnTo>
                      <a:pt x="124" y="507"/>
                    </a:lnTo>
                    <a:lnTo>
                      <a:pt x="41" y="703"/>
                    </a:lnTo>
                    <a:lnTo>
                      <a:pt x="0" y="703"/>
                    </a:lnTo>
                    <a:lnTo>
                      <a:pt x="30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21"/>
              <p:cNvSpPr>
                <a:spLocks/>
              </p:cNvSpPr>
              <p:nvPr userDrawn="1"/>
            </p:nvSpPr>
            <p:spPr bwMode="auto">
              <a:xfrm>
                <a:off x="4048126" y="2832101"/>
                <a:ext cx="339725" cy="588963"/>
              </a:xfrm>
              <a:custGeom>
                <a:avLst/>
                <a:gdLst>
                  <a:gd name="T0" fmla="*/ 269 w 429"/>
                  <a:gd name="T1" fmla="*/ 2 h 741"/>
                  <a:gd name="T2" fmla="*/ 338 w 429"/>
                  <a:gd name="T3" fmla="*/ 21 h 741"/>
                  <a:gd name="T4" fmla="*/ 394 w 429"/>
                  <a:gd name="T5" fmla="*/ 57 h 741"/>
                  <a:gd name="T6" fmla="*/ 387 w 429"/>
                  <a:gd name="T7" fmla="*/ 105 h 741"/>
                  <a:gd name="T8" fmla="*/ 347 w 429"/>
                  <a:gd name="T9" fmla="*/ 66 h 741"/>
                  <a:gd name="T10" fmla="*/ 293 w 429"/>
                  <a:gd name="T11" fmla="*/ 42 h 741"/>
                  <a:gd name="T12" fmla="*/ 230 w 429"/>
                  <a:gd name="T13" fmla="*/ 33 h 741"/>
                  <a:gd name="T14" fmla="*/ 177 w 429"/>
                  <a:gd name="T15" fmla="*/ 38 h 741"/>
                  <a:gd name="T16" fmla="*/ 129 w 429"/>
                  <a:gd name="T17" fmla="*/ 57 h 741"/>
                  <a:gd name="T18" fmla="*/ 87 w 429"/>
                  <a:gd name="T19" fmla="*/ 88 h 741"/>
                  <a:gd name="T20" fmla="*/ 60 w 429"/>
                  <a:gd name="T21" fmla="*/ 131 h 741"/>
                  <a:gd name="T22" fmla="*/ 49 w 429"/>
                  <a:gd name="T23" fmla="*/ 186 h 741"/>
                  <a:gd name="T24" fmla="*/ 58 w 429"/>
                  <a:gd name="T25" fmla="*/ 238 h 741"/>
                  <a:gd name="T26" fmla="*/ 82 w 429"/>
                  <a:gd name="T27" fmla="*/ 278 h 741"/>
                  <a:gd name="T28" fmla="*/ 118 w 429"/>
                  <a:gd name="T29" fmla="*/ 307 h 741"/>
                  <a:gd name="T30" fmla="*/ 163 w 429"/>
                  <a:gd name="T31" fmla="*/ 330 h 741"/>
                  <a:gd name="T32" fmla="*/ 213 w 429"/>
                  <a:gd name="T33" fmla="*/ 349 h 741"/>
                  <a:gd name="T34" fmla="*/ 264 w 429"/>
                  <a:gd name="T35" fmla="*/ 368 h 741"/>
                  <a:gd name="T36" fmla="*/ 315 w 429"/>
                  <a:gd name="T37" fmla="*/ 389 h 741"/>
                  <a:gd name="T38" fmla="*/ 359 w 429"/>
                  <a:gd name="T39" fmla="*/ 413 h 741"/>
                  <a:gd name="T40" fmla="*/ 396 w 429"/>
                  <a:gd name="T41" fmla="*/ 446 h 741"/>
                  <a:gd name="T42" fmla="*/ 420 w 429"/>
                  <a:gd name="T43" fmla="*/ 491 h 741"/>
                  <a:gd name="T44" fmla="*/ 429 w 429"/>
                  <a:gd name="T45" fmla="*/ 549 h 741"/>
                  <a:gd name="T46" fmla="*/ 418 w 429"/>
                  <a:gd name="T47" fmla="*/ 612 h 741"/>
                  <a:gd name="T48" fmla="*/ 391 w 429"/>
                  <a:gd name="T49" fmla="*/ 662 h 741"/>
                  <a:gd name="T50" fmla="*/ 351 w 429"/>
                  <a:gd name="T51" fmla="*/ 701 h 741"/>
                  <a:gd name="T52" fmla="*/ 299 w 429"/>
                  <a:gd name="T53" fmla="*/ 727 h 741"/>
                  <a:gd name="T54" fmla="*/ 241 w 429"/>
                  <a:gd name="T55" fmla="*/ 740 h 741"/>
                  <a:gd name="T56" fmla="*/ 169 w 429"/>
                  <a:gd name="T57" fmla="*/ 739 h 741"/>
                  <a:gd name="T58" fmla="*/ 91 w 429"/>
                  <a:gd name="T59" fmla="*/ 719 h 741"/>
                  <a:gd name="T60" fmla="*/ 27 w 429"/>
                  <a:gd name="T61" fmla="*/ 678 h 741"/>
                  <a:gd name="T62" fmla="*/ 25 w 429"/>
                  <a:gd name="T63" fmla="*/ 626 h 741"/>
                  <a:gd name="T64" fmla="*/ 80 w 429"/>
                  <a:gd name="T65" fmla="*/ 670 h 741"/>
                  <a:gd name="T66" fmla="*/ 142 w 429"/>
                  <a:gd name="T67" fmla="*/ 698 h 741"/>
                  <a:gd name="T68" fmla="*/ 211 w 429"/>
                  <a:gd name="T69" fmla="*/ 707 h 741"/>
                  <a:gd name="T70" fmla="*/ 266 w 429"/>
                  <a:gd name="T71" fmla="*/ 701 h 741"/>
                  <a:gd name="T72" fmla="*/ 314 w 429"/>
                  <a:gd name="T73" fmla="*/ 681 h 741"/>
                  <a:gd name="T74" fmla="*/ 354 w 429"/>
                  <a:gd name="T75" fmla="*/ 650 h 741"/>
                  <a:gd name="T76" fmla="*/ 381 w 429"/>
                  <a:gd name="T77" fmla="*/ 606 h 741"/>
                  <a:gd name="T78" fmla="*/ 391 w 429"/>
                  <a:gd name="T79" fmla="*/ 551 h 741"/>
                  <a:gd name="T80" fmla="*/ 382 w 429"/>
                  <a:gd name="T81" fmla="*/ 499 h 741"/>
                  <a:gd name="T82" fmla="*/ 358 w 429"/>
                  <a:gd name="T83" fmla="*/ 460 h 741"/>
                  <a:gd name="T84" fmla="*/ 322 w 429"/>
                  <a:gd name="T85" fmla="*/ 430 h 741"/>
                  <a:gd name="T86" fmla="*/ 277 w 429"/>
                  <a:gd name="T87" fmla="*/ 408 h 741"/>
                  <a:gd name="T88" fmla="*/ 227 w 429"/>
                  <a:gd name="T89" fmla="*/ 389 h 741"/>
                  <a:gd name="T90" fmla="*/ 176 w 429"/>
                  <a:gd name="T91" fmla="*/ 371 h 741"/>
                  <a:gd name="T92" fmla="*/ 126 w 429"/>
                  <a:gd name="T93" fmla="*/ 349 h 741"/>
                  <a:gd name="T94" fmla="*/ 81 w 429"/>
                  <a:gd name="T95" fmla="*/ 324 h 741"/>
                  <a:gd name="T96" fmla="*/ 45 w 429"/>
                  <a:gd name="T97" fmla="*/ 291 h 741"/>
                  <a:gd name="T98" fmla="*/ 21 w 429"/>
                  <a:gd name="T99" fmla="*/ 245 h 741"/>
                  <a:gd name="T100" fmla="*/ 13 w 429"/>
                  <a:gd name="T101" fmla="*/ 187 h 741"/>
                  <a:gd name="T102" fmla="*/ 22 w 429"/>
                  <a:gd name="T103" fmla="*/ 125 h 741"/>
                  <a:gd name="T104" fmla="*/ 50 w 429"/>
                  <a:gd name="T105" fmla="*/ 76 h 741"/>
                  <a:gd name="T106" fmla="*/ 90 w 429"/>
                  <a:gd name="T107" fmla="*/ 39 h 741"/>
                  <a:gd name="T108" fmla="*/ 142 w 429"/>
                  <a:gd name="T109" fmla="*/ 14 h 741"/>
                  <a:gd name="T110" fmla="*/ 200 w 429"/>
                  <a:gd name="T111" fmla="*/ 1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29" h="741">
                    <a:moveTo>
                      <a:pt x="231" y="0"/>
                    </a:moveTo>
                    <a:lnTo>
                      <a:pt x="269" y="2"/>
                    </a:lnTo>
                    <a:lnTo>
                      <a:pt x="305" y="10"/>
                    </a:lnTo>
                    <a:lnTo>
                      <a:pt x="338" y="21"/>
                    </a:lnTo>
                    <a:lnTo>
                      <a:pt x="367" y="37"/>
                    </a:lnTo>
                    <a:lnTo>
                      <a:pt x="394" y="57"/>
                    </a:lnTo>
                    <a:lnTo>
                      <a:pt x="415" y="80"/>
                    </a:lnTo>
                    <a:lnTo>
                      <a:pt x="387" y="105"/>
                    </a:lnTo>
                    <a:lnTo>
                      <a:pt x="368" y="83"/>
                    </a:lnTo>
                    <a:lnTo>
                      <a:pt x="347" y="66"/>
                    </a:lnTo>
                    <a:lnTo>
                      <a:pt x="321" y="52"/>
                    </a:lnTo>
                    <a:lnTo>
                      <a:pt x="293" y="42"/>
                    </a:lnTo>
                    <a:lnTo>
                      <a:pt x="262" y="35"/>
                    </a:lnTo>
                    <a:lnTo>
                      <a:pt x="230" y="33"/>
                    </a:lnTo>
                    <a:lnTo>
                      <a:pt x="203" y="34"/>
                    </a:lnTo>
                    <a:lnTo>
                      <a:pt x="177" y="38"/>
                    </a:lnTo>
                    <a:lnTo>
                      <a:pt x="152" y="46"/>
                    </a:lnTo>
                    <a:lnTo>
                      <a:pt x="129" y="57"/>
                    </a:lnTo>
                    <a:lnTo>
                      <a:pt x="106" y="71"/>
                    </a:lnTo>
                    <a:lnTo>
                      <a:pt x="87" y="88"/>
                    </a:lnTo>
                    <a:lnTo>
                      <a:pt x="71" y="107"/>
                    </a:lnTo>
                    <a:lnTo>
                      <a:pt x="60" y="131"/>
                    </a:lnTo>
                    <a:lnTo>
                      <a:pt x="52" y="156"/>
                    </a:lnTo>
                    <a:lnTo>
                      <a:pt x="49" y="186"/>
                    </a:lnTo>
                    <a:lnTo>
                      <a:pt x="51" y="214"/>
                    </a:lnTo>
                    <a:lnTo>
                      <a:pt x="58" y="238"/>
                    </a:lnTo>
                    <a:lnTo>
                      <a:pt x="68" y="259"/>
                    </a:lnTo>
                    <a:lnTo>
                      <a:pt x="82" y="278"/>
                    </a:lnTo>
                    <a:lnTo>
                      <a:pt x="99" y="294"/>
                    </a:lnTo>
                    <a:lnTo>
                      <a:pt x="118" y="307"/>
                    </a:lnTo>
                    <a:lnTo>
                      <a:pt x="140" y="320"/>
                    </a:lnTo>
                    <a:lnTo>
                      <a:pt x="163" y="330"/>
                    </a:lnTo>
                    <a:lnTo>
                      <a:pt x="188" y="340"/>
                    </a:lnTo>
                    <a:lnTo>
                      <a:pt x="213" y="349"/>
                    </a:lnTo>
                    <a:lnTo>
                      <a:pt x="239" y="358"/>
                    </a:lnTo>
                    <a:lnTo>
                      <a:pt x="264" y="368"/>
                    </a:lnTo>
                    <a:lnTo>
                      <a:pt x="290" y="377"/>
                    </a:lnTo>
                    <a:lnTo>
                      <a:pt x="315" y="389"/>
                    </a:lnTo>
                    <a:lnTo>
                      <a:pt x="338" y="400"/>
                    </a:lnTo>
                    <a:lnTo>
                      <a:pt x="359" y="413"/>
                    </a:lnTo>
                    <a:lnTo>
                      <a:pt x="379" y="429"/>
                    </a:lnTo>
                    <a:lnTo>
                      <a:pt x="396" y="446"/>
                    </a:lnTo>
                    <a:lnTo>
                      <a:pt x="409" y="467"/>
                    </a:lnTo>
                    <a:lnTo>
                      <a:pt x="420" y="491"/>
                    </a:lnTo>
                    <a:lnTo>
                      <a:pt x="426" y="518"/>
                    </a:lnTo>
                    <a:lnTo>
                      <a:pt x="429" y="549"/>
                    </a:lnTo>
                    <a:lnTo>
                      <a:pt x="426" y="581"/>
                    </a:lnTo>
                    <a:lnTo>
                      <a:pt x="418" y="612"/>
                    </a:lnTo>
                    <a:lnTo>
                      <a:pt x="407" y="639"/>
                    </a:lnTo>
                    <a:lnTo>
                      <a:pt x="391" y="662"/>
                    </a:lnTo>
                    <a:lnTo>
                      <a:pt x="373" y="684"/>
                    </a:lnTo>
                    <a:lnTo>
                      <a:pt x="351" y="701"/>
                    </a:lnTo>
                    <a:lnTo>
                      <a:pt x="326" y="715"/>
                    </a:lnTo>
                    <a:lnTo>
                      <a:pt x="299" y="727"/>
                    </a:lnTo>
                    <a:lnTo>
                      <a:pt x="271" y="734"/>
                    </a:lnTo>
                    <a:lnTo>
                      <a:pt x="241" y="740"/>
                    </a:lnTo>
                    <a:lnTo>
                      <a:pt x="211" y="741"/>
                    </a:lnTo>
                    <a:lnTo>
                      <a:pt x="169" y="739"/>
                    </a:lnTo>
                    <a:lnTo>
                      <a:pt x="129" y="731"/>
                    </a:lnTo>
                    <a:lnTo>
                      <a:pt x="91" y="719"/>
                    </a:lnTo>
                    <a:lnTo>
                      <a:pt x="58" y="701"/>
                    </a:lnTo>
                    <a:lnTo>
                      <a:pt x="27" y="678"/>
                    </a:lnTo>
                    <a:lnTo>
                      <a:pt x="0" y="651"/>
                    </a:lnTo>
                    <a:lnTo>
                      <a:pt x="25" y="626"/>
                    </a:lnTo>
                    <a:lnTo>
                      <a:pt x="51" y="650"/>
                    </a:lnTo>
                    <a:lnTo>
                      <a:pt x="80" y="670"/>
                    </a:lnTo>
                    <a:lnTo>
                      <a:pt x="109" y="687"/>
                    </a:lnTo>
                    <a:lnTo>
                      <a:pt x="142" y="698"/>
                    </a:lnTo>
                    <a:lnTo>
                      <a:pt x="176" y="705"/>
                    </a:lnTo>
                    <a:lnTo>
                      <a:pt x="211" y="707"/>
                    </a:lnTo>
                    <a:lnTo>
                      <a:pt x="239" y="706"/>
                    </a:lnTo>
                    <a:lnTo>
                      <a:pt x="266" y="701"/>
                    </a:lnTo>
                    <a:lnTo>
                      <a:pt x="290" y="693"/>
                    </a:lnTo>
                    <a:lnTo>
                      <a:pt x="314" y="681"/>
                    </a:lnTo>
                    <a:lnTo>
                      <a:pt x="335" y="667"/>
                    </a:lnTo>
                    <a:lnTo>
                      <a:pt x="354" y="650"/>
                    </a:lnTo>
                    <a:lnTo>
                      <a:pt x="370" y="630"/>
                    </a:lnTo>
                    <a:lnTo>
                      <a:pt x="381" y="606"/>
                    </a:lnTo>
                    <a:lnTo>
                      <a:pt x="388" y="580"/>
                    </a:lnTo>
                    <a:lnTo>
                      <a:pt x="391" y="551"/>
                    </a:lnTo>
                    <a:lnTo>
                      <a:pt x="389" y="523"/>
                    </a:lnTo>
                    <a:lnTo>
                      <a:pt x="382" y="499"/>
                    </a:lnTo>
                    <a:lnTo>
                      <a:pt x="372" y="478"/>
                    </a:lnTo>
                    <a:lnTo>
                      <a:pt x="358" y="460"/>
                    </a:lnTo>
                    <a:lnTo>
                      <a:pt x="341" y="444"/>
                    </a:lnTo>
                    <a:lnTo>
                      <a:pt x="322" y="430"/>
                    </a:lnTo>
                    <a:lnTo>
                      <a:pt x="300" y="419"/>
                    </a:lnTo>
                    <a:lnTo>
                      <a:pt x="277" y="408"/>
                    </a:lnTo>
                    <a:lnTo>
                      <a:pt x="253" y="398"/>
                    </a:lnTo>
                    <a:lnTo>
                      <a:pt x="227" y="389"/>
                    </a:lnTo>
                    <a:lnTo>
                      <a:pt x="202" y="380"/>
                    </a:lnTo>
                    <a:lnTo>
                      <a:pt x="176" y="371"/>
                    </a:lnTo>
                    <a:lnTo>
                      <a:pt x="151" y="360"/>
                    </a:lnTo>
                    <a:lnTo>
                      <a:pt x="126" y="349"/>
                    </a:lnTo>
                    <a:lnTo>
                      <a:pt x="103" y="338"/>
                    </a:lnTo>
                    <a:lnTo>
                      <a:pt x="81" y="324"/>
                    </a:lnTo>
                    <a:lnTo>
                      <a:pt x="62" y="309"/>
                    </a:lnTo>
                    <a:lnTo>
                      <a:pt x="45" y="291"/>
                    </a:lnTo>
                    <a:lnTo>
                      <a:pt x="32" y="269"/>
                    </a:lnTo>
                    <a:lnTo>
                      <a:pt x="21" y="245"/>
                    </a:lnTo>
                    <a:lnTo>
                      <a:pt x="15" y="218"/>
                    </a:lnTo>
                    <a:lnTo>
                      <a:pt x="13" y="187"/>
                    </a:lnTo>
                    <a:lnTo>
                      <a:pt x="15" y="154"/>
                    </a:lnTo>
                    <a:lnTo>
                      <a:pt x="22" y="125"/>
                    </a:lnTo>
                    <a:lnTo>
                      <a:pt x="34" y="99"/>
                    </a:lnTo>
                    <a:lnTo>
                      <a:pt x="50" y="76"/>
                    </a:lnTo>
                    <a:lnTo>
                      <a:pt x="69" y="56"/>
                    </a:lnTo>
                    <a:lnTo>
                      <a:pt x="90" y="39"/>
                    </a:lnTo>
                    <a:lnTo>
                      <a:pt x="115" y="25"/>
                    </a:lnTo>
                    <a:lnTo>
                      <a:pt x="142" y="14"/>
                    </a:lnTo>
                    <a:lnTo>
                      <a:pt x="170" y="7"/>
                    </a:lnTo>
                    <a:lnTo>
                      <a:pt x="200" y="1"/>
                    </a:lnTo>
                    <a:lnTo>
                      <a:pt x="2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22"/>
              <p:cNvSpPr>
                <a:spLocks noEditPoints="1"/>
              </p:cNvSpPr>
              <p:nvPr userDrawn="1"/>
            </p:nvSpPr>
            <p:spPr bwMode="auto">
              <a:xfrm>
                <a:off x="4421188" y="2836863"/>
                <a:ext cx="66675" cy="65088"/>
              </a:xfrm>
              <a:custGeom>
                <a:avLst/>
                <a:gdLst>
                  <a:gd name="T0" fmla="*/ 33 w 84"/>
                  <a:gd name="T1" fmla="*/ 41 h 84"/>
                  <a:gd name="T2" fmla="*/ 44 w 84"/>
                  <a:gd name="T3" fmla="*/ 41 h 84"/>
                  <a:gd name="T4" fmla="*/ 50 w 84"/>
                  <a:gd name="T5" fmla="*/ 39 h 84"/>
                  <a:gd name="T6" fmla="*/ 53 w 84"/>
                  <a:gd name="T7" fmla="*/ 35 h 84"/>
                  <a:gd name="T8" fmla="*/ 53 w 84"/>
                  <a:gd name="T9" fmla="*/ 29 h 84"/>
                  <a:gd name="T10" fmla="*/ 51 w 84"/>
                  <a:gd name="T11" fmla="*/ 25 h 84"/>
                  <a:gd name="T12" fmla="*/ 45 w 84"/>
                  <a:gd name="T13" fmla="*/ 23 h 84"/>
                  <a:gd name="T14" fmla="*/ 33 w 84"/>
                  <a:gd name="T15" fmla="*/ 23 h 84"/>
                  <a:gd name="T16" fmla="*/ 43 w 84"/>
                  <a:gd name="T17" fmla="*/ 19 h 84"/>
                  <a:gd name="T18" fmla="*/ 52 w 84"/>
                  <a:gd name="T19" fmla="*/ 20 h 84"/>
                  <a:gd name="T20" fmla="*/ 57 w 84"/>
                  <a:gd name="T21" fmla="*/ 24 h 84"/>
                  <a:gd name="T22" fmla="*/ 59 w 84"/>
                  <a:gd name="T23" fmla="*/ 32 h 84"/>
                  <a:gd name="T24" fmla="*/ 56 w 84"/>
                  <a:gd name="T25" fmla="*/ 40 h 84"/>
                  <a:gd name="T26" fmla="*/ 51 w 84"/>
                  <a:gd name="T27" fmla="*/ 44 h 84"/>
                  <a:gd name="T28" fmla="*/ 61 w 84"/>
                  <a:gd name="T29" fmla="*/ 66 h 84"/>
                  <a:gd name="T30" fmla="*/ 42 w 84"/>
                  <a:gd name="T31" fmla="*/ 46 h 84"/>
                  <a:gd name="T32" fmla="*/ 33 w 84"/>
                  <a:gd name="T33" fmla="*/ 66 h 84"/>
                  <a:gd name="T34" fmla="*/ 27 w 84"/>
                  <a:gd name="T35" fmla="*/ 19 h 84"/>
                  <a:gd name="T36" fmla="*/ 27 w 84"/>
                  <a:gd name="T37" fmla="*/ 8 h 84"/>
                  <a:gd name="T38" fmla="*/ 8 w 84"/>
                  <a:gd name="T39" fmla="*/ 28 h 84"/>
                  <a:gd name="T40" fmla="*/ 8 w 84"/>
                  <a:gd name="T41" fmla="*/ 57 h 84"/>
                  <a:gd name="T42" fmla="*/ 27 w 84"/>
                  <a:gd name="T43" fmla="*/ 77 h 84"/>
                  <a:gd name="T44" fmla="*/ 56 w 84"/>
                  <a:gd name="T45" fmla="*/ 77 h 84"/>
                  <a:gd name="T46" fmla="*/ 77 w 84"/>
                  <a:gd name="T47" fmla="*/ 57 h 84"/>
                  <a:gd name="T48" fmla="*/ 77 w 84"/>
                  <a:gd name="T49" fmla="*/ 28 h 84"/>
                  <a:gd name="T50" fmla="*/ 56 w 84"/>
                  <a:gd name="T51" fmla="*/ 8 h 84"/>
                  <a:gd name="T52" fmla="*/ 42 w 84"/>
                  <a:gd name="T53" fmla="*/ 0 h 84"/>
                  <a:gd name="T54" fmla="*/ 72 w 84"/>
                  <a:gd name="T55" fmla="*/ 13 h 84"/>
                  <a:gd name="T56" fmla="*/ 84 w 84"/>
                  <a:gd name="T57" fmla="*/ 42 h 84"/>
                  <a:gd name="T58" fmla="*/ 72 w 84"/>
                  <a:gd name="T59" fmla="*/ 73 h 84"/>
                  <a:gd name="T60" fmla="*/ 42 w 84"/>
                  <a:gd name="T61" fmla="*/ 84 h 84"/>
                  <a:gd name="T62" fmla="*/ 17 w 84"/>
                  <a:gd name="T63" fmla="*/ 76 h 84"/>
                  <a:gd name="T64" fmla="*/ 2 w 84"/>
                  <a:gd name="T65" fmla="*/ 56 h 84"/>
                  <a:gd name="T66" fmla="*/ 3 w 84"/>
                  <a:gd name="T67" fmla="*/ 26 h 84"/>
                  <a:gd name="T68" fmla="*/ 26 w 84"/>
                  <a:gd name="T69" fmla="*/ 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4" h="84">
                    <a:moveTo>
                      <a:pt x="33" y="23"/>
                    </a:moveTo>
                    <a:lnTo>
                      <a:pt x="33" y="41"/>
                    </a:lnTo>
                    <a:lnTo>
                      <a:pt x="41" y="41"/>
                    </a:lnTo>
                    <a:lnTo>
                      <a:pt x="44" y="41"/>
                    </a:lnTo>
                    <a:lnTo>
                      <a:pt x="47" y="40"/>
                    </a:lnTo>
                    <a:lnTo>
                      <a:pt x="50" y="39"/>
                    </a:lnTo>
                    <a:lnTo>
                      <a:pt x="52" y="38"/>
                    </a:lnTo>
                    <a:lnTo>
                      <a:pt x="53" y="35"/>
                    </a:lnTo>
                    <a:lnTo>
                      <a:pt x="54" y="32"/>
                    </a:lnTo>
                    <a:lnTo>
                      <a:pt x="53" y="29"/>
                    </a:lnTo>
                    <a:lnTo>
                      <a:pt x="52" y="26"/>
                    </a:lnTo>
                    <a:lnTo>
                      <a:pt x="51" y="25"/>
                    </a:lnTo>
                    <a:lnTo>
                      <a:pt x="48" y="24"/>
                    </a:lnTo>
                    <a:lnTo>
                      <a:pt x="45" y="23"/>
                    </a:lnTo>
                    <a:lnTo>
                      <a:pt x="43" y="23"/>
                    </a:lnTo>
                    <a:lnTo>
                      <a:pt x="33" y="23"/>
                    </a:lnTo>
                    <a:close/>
                    <a:moveTo>
                      <a:pt x="27" y="19"/>
                    </a:moveTo>
                    <a:lnTo>
                      <a:pt x="43" y="19"/>
                    </a:lnTo>
                    <a:lnTo>
                      <a:pt x="47" y="20"/>
                    </a:lnTo>
                    <a:lnTo>
                      <a:pt x="52" y="20"/>
                    </a:lnTo>
                    <a:lnTo>
                      <a:pt x="54" y="22"/>
                    </a:lnTo>
                    <a:lnTo>
                      <a:pt x="57" y="24"/>
                    </a:lnTo>
                    <a:lnTo>
                      <a:pt x="59" y="28"/>
                    </a:lnTo>
                    <a:lnTo>
                      <a:pt x="59" y="32"/>
                    </a:lnTo>
                    <a:lnTo>
                      <a:pt x="59" y="37"/>
                    </a:lnTo>
                    <a:lnTo>
                      <a:pt x="56" y="40"/>
                    </a:lnTo>
                    <a:lnTo>
                      <a:pt x="54" y="42"/>
                    </a:lnTo>
                    <a:lnTo>
                      <a:pt x="51" y="44"/>
                    </a:lnTo>
                    <a:lnTo>
                      <a:pt x="47" y="44"/>
                    </a:lnTo>
                    <a:lnTo>
                      <a:pt x="61" y="66"/>
                    </a:lnTo>
                    <a:lnTo>
                      <a:pt x="54" y="66"/>
                    </a:lnTo>
                    <a:lnTo>
                      <a:pt x="42" y="46"/>
                    </a:lnTo>
                    <a:lnTo>
                      <a:pt x="33" y="46"/>
                    </a:lnTo>
                    <a:lnTo>
                      <a:pt x="33" y="66"/>
                    </a:lnTo>
                    <a:lnTo>
                      <a:pt x="27" y="66"/>
                    </a:lnTo>
                    <a:lnTo>
                      <a:pt x="27" y="19"/>
                    </a:lnTo>
                    <a:close/>
                    <a:moveTo>
                      <a:pt x="42" y="5"/>
                    </a:moveTo>
                    <a:lnTo>
                      <a:pt x="27" y="8"/>
                    </a:lnTo>
                    <a:lnTo>
                      <a:pt x="16" y="16"/>
                    </a:lnTo>
                    <a:lnTo>
                      <a:pt x="8" y="28"/>
                    </a:lnTo>
                    <a:lnTo>
                      <a:pt x="5" y="42"/>
                    </a:lnTo>
                    <a:lnTo>
                      <a:pt x="8" y="57"/>
                    </a:lnTo>
                    <a:lnTo>
                      <a:pt x="16" y="69"/>
                    </a:lnTo>
                    <a:lnTo>
                      <a:pt x="27" y="77"/>
                    </a:lnTo>
                    <a:lnTo>
                      <a:pt x="42" y="80"/>
                    </a:lnTo>
                    <a:lnTo>
                      <a:pt x="56" y="77"/>
                    </a:lnTo>
                    <a:lnTo>
                      <a:pt x="69" y="69"/>
                    </a:lnTo>
                    <a:lnTo>
                      <a:pt x="77" y="57"/>
                    </a:lnTo>
                    <a:lnTo>
                      <a:pt x="80" y="42"/>
                    </a:lnTo>
                    <a:lnTo>
                      <a:pt x="77" y="28"/>
                    </a:lnTo>
                    <a:lnTo>
                      <a:pt x="69" y="16"/>
                    </a:lnTo>
                    <a:lnTo>
                      <a:pt x="56" y="8"/>
                    </a:lnTo>
                    <a:lnTo>
                      <a:pt x="42" y="5"/>
                    </a:lnTo>
                    <a:close/>
                    <a:moveTo>
                      <a:pt x="42" y="0"/>
                    </a:moveTo>
                    <a:lnTo>
                      <a:pt x="59" y="4"/>
                    </a:lnTo>
                    <a:lnTo>
                      <a:pt x="72" y="13"/>
                    </a:lnTo>
                    <a:lnTo>
                      <a:pt x="81" y="26"/>
                    </a:lnTo>
                    <a:lnTo>
                      <a:pt x="84" y="42"/>
                    </a:lnTo>
                    <a:lnTo>
                      <a:pt x="81" y="59"/>
                    </a:lnTo>
                    <a:lnTo>
                      <a:pt x="72" y="73"/>
                    </a:lnTo>
                    <a:lnTo>
                      <a:pt x="59" y="82"/>
                    </a:lnTo>
                    <a:lnTo>
                      <a:pt x="42" y="84"/>
                    </a:lnTo>
                    <a:lnTo>
                      <a:pt x="29" y="83"/>
                    </a:lnTo>
                    <a:lnTo>
                      <a:pt x="17" y="76"/>
                    </a:lnTo>
                    <a:lnTo>
                      <a:pt x="8" y="67"/>
                    </a:lnTo>
                    <a:lnTo>
                      <a:pt x="2" y="56"/>
                    </a:lnTo>
                    <a:lnTo>
                      <a:pt x="0" y="42"/>
                    </a:lnTo>
                    <a:lnTo>
                      <a:pt x="3" y="26"/>
                    </a:lnTo>
                    <a:lnTo>
                      <a:pt x="12" y="13"/>
                    </a:lnTo>
                    <a:lnTo>
                      <a:pt x="26" y="4"/>
                    </a:lnTo>
                    <a:lnTo>
                      <a:pt x="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23"/>
              <p:cNvSpPr>
                <a:spLocks/>
              </p:cNvSpPr>
              <p:nvPr userDrawn="1"/>
            </p:nvSpPr>
            <p:spPr bwMode="auto">
              <a:xfrm>
                <a:off x="4649788" y="2847976"/>
                <a:ext cx="460375" cy="557213"/>
              </a:xfrm>
              <a:custGeom>
                <a:avLst/>
                <a:gdLst>
                  <a:gd name="T0" fmla="*/ 0 w 580"/>
                  <a:gd name="T1" fmla="*/ 0 h 703"/>
                  <a:gd name="T2" fmla="*/ 40 w 580"/>
                  <a:gd name="T3" fmla="*/ 0 h 703"/>
                  <a:gd name="T4" fmla="*/ 288 w 580"/>
                  <a:gd name="T5" fmla="*/ 660 h 703"/>
                  <a:gd name="T6" fmla="*/ 290 w 580"/>
                  <a:gd name="T7" fmla="*/ 660 h 703"/>
                  <a:gd name="T8" fmla="*/ 540 w 580"/>
                  <a:gd name="T9" fmla="*/ 0 h 703"/>
                  <a:gd name="T10" fmla="*/ 580 w 580"/>
                  <a:gd name="T11" fmla="*/ 0 h 703"/>
                  <a:gd name="T12" fmla="*/ 312 w 580"/>
                  <a:gd name="T13" fmla="*/ 703 h 703"/>
                  <a:gd name="T14" fmla="*/ 265 w 580"/>
                  <a:gd name="T15" fmla="*/ 703 h 703"/>
                  <a:gd name="T16" fmla="*/ 0 w 580"/>
                  <a:gd name="T17" fmla="*/ 0 h 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0" h="703">
                    <a:moveTo>
                      <a:pt x="0" y="0"/>
                    </a:moveTo>
                    <a:lnTo>
                      <a:pt x="40" y="0"/>
                    </a:lnTo>
                    <a:lnTo>
                      <a:pt x="288" y="660"/>
                    </a:lnTo>
                    <a:lnTo>
                      <a:pt x="290" y="660"/>
                    </a:lnTo>
                    <a:lnTo>
                      <a:pt x="540" y="0"/>
                    </a:lnTo>
                    <a:lnTo>
                      <a:pt x="580" y="0"/>
                    </a:lnTo>
                    <a:lnTo>
                      <a:pt x="312" y="703"/>
                    </a:lnTo>
                    <a:lnTo>
                      <a:pt x="265" y="7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24"/>
              <p:cNvSpPr>
                <a:spLocks noEditPoints="1"/>
              </p:cNvSpPr>
              <p:nvPr userDrawn="1"/>
            </p:nvSpPr>
            <p:spPr bwMode="auto">
              <a:xfrm>
                <a:off x="5157788" y="2862263"/>
                <a:ext cx="47625" cy="542925"/>
              </a:xfrm>
              <a:custGeom>
                <a:avLst/>
                <a:gdLst>
                  <a:gd name="T0" fmla="*/ 14 w 61"/>
                  <a:gd name="T1" fmla="*/ 225 h 684"/>
                  <a:gd name="T2" fmla="*/ 48 w 61"/>
                  <a:gd name="T3" fmla="*/ 225 h 684"/>
                  <a:gd name="T4" fmla="*/ 48 w 61"/>
                  <a:gd name="T5" fmla="*/ 684 h 684"/>
                  <a:gd name="T6" fmla="*/ 14 w 61"/>
                  <a:gd name="T7" fmla="*/ 684 h 684"/>
                  <a:gd name="T8" fmla="*/ 14 w 61"/>
                  <a:gd name="T9" fmla="*/ 225 h 684"/>
                  <a:gd name="T10" fmla="*/ 30 w 61"/>
                  <a:gd name="T11" fmla="*/ 0 h 684"/>
                  <a:gd name="T12" fmla="*/ 42 w 61"/>
                  <a:gd name="T13" fmla="*/ 4 h 684"/>
                  <a:gd name="T14" fmla="*/ 52 w 61"/>
                  <a:gd name="T15" fmla="*/ 10 h 684"/>
                  <a:gd name="T16" fmla="*/ 59 w 61"/>
                  <a:gd name="T17" fmla="*/ 20 h 684"/>
                  <a:gd name="T18" fmla="*/ 61 w 61"/>
                  <a:gd name="T19" fmla="*/ 33 h 684"/>
                  <a:gd name="T20" fmla="*/ 59 w 61"/>
                  <a:gd name="T21" fmla="*/ 46 h 684"/>
                  <a:gd name="T22" fmla="*/ 52 w 61"/>
                  <a:gd name="T23" fmla="*/ 56 h 684"/>
                  <a:gd name="T24" fmla="*/ 42 w 61"/>
                  <a:gd name="T25" fmla="*/ 63 h 684"/>
                  <a:gd name="T26" fmla="*/ 30 w 61"/>
                  <a:gd name="T27" fmla="*/ 66 h 684"/>
                  <a:gd name="T28" fmla="*/ 19 w 61"/>
                  <a:gd name="T29" fmla="*/ 63 h 684"/>
                  <a:gd name="T30" fmla="*/ 9 w 61"/>
                  <a:gd name="T31" fmla="*/ 56 h 684"/>
                  <a:gd name="T32" fmla="*/ 2 w 61"/>
                  <a:gd name="T33" fmla="*/ 46 h 684"/>
                  <a:gd name="T34" fmla="*/ 0 w 61"/>
                  <a:gd name="T35" fmla="*/ 33 h 684"/>
                  <a:gd name="T36" fmla="*/ 2 w 61"/>
                  <a:gd name="T37" fmla="*/ 20 h 684"/>
                  <a:gd name="T38" fmla="*/ 9 w 61"/>
                  <a:gd name="T39" fmla="*/ 10 h 684"/>
                  <a:gd name="T40" fmla="*/ 19 w 61"/>
                  <a:gd name="T41" fmla="*/ 4 h 684"/>
                  <a:gd name="T42" fmla="*/ 30 w 61"/>
                  <a:gd name="T43" fmla="*/ 0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1" h="684">
                    <a:moveTo>
                      <a:pt x="14" y="225"/>
                    </a:moveTo>
                    <a:lnTo>
                      <a:pt x="48" y="225"/>
                    </a:lnTo>
                    <a:lnTo>
                      <a:pt x="48" y="684"/>
                    </a:lnTo>
                    <a:lnTo>
                      <a:pt x="14" y="684"/>
                    </a:lnTo>
                    <a:lnTo>
                      <a:pt x="14" y="225"/>
                    </a:lnTo>
                    <a:close/>
                    <a:moveTo>
                      <a:pt x="30" y="0"/>
                    </a:moveTo>
                    <a:lnTo>
                      <a:pt x="42" y="4"/>
                    </a:lnTo>
                    <a:lnTo>
                      <a:pt x="52" y="10"/>
                    </a:lnTo>
                    <a:lnTo>
                      <a:pt x="59" y="20"/>
                    </a:lnTo>
                    <a:lnTo>
                      <a:pt x="61" y="33"/>
                    </a:lnTo>
                    <a:lnTo>
                      <a:pt x="59" y="46"/>
                    </a:lnTo>
                    <a:lnTo>
                      <a:pt x="52" y="56"/>
                    </a:lnTo>
                    <a:lnTo>
                      <a:pt x="42" y="63"/>
                    </a:lnTo>
                    <a:lnTo>
                      <a:pt x="30" y="66"/>
                    </a:lnTo>
                    <a:lnTo>
                      <a:pt x="19" y="63"/>
                    </a:lnTo>
                    <a:lnTo>
                      <a:pt x="9" y="56"/>
                    </a:lnTo>
                    <a:lnTo>
                      <a:pt x="2" y="46"/>
                    </a:lnTo>
                    <a:lnTo>
                      <a:pt x="0" y="33"/>
                    </a:lnTo>
                    <a:lnTo>
                      <a:pt x="2" y="20"/>
                    </a:lnTo>
                    <a:lnTo>
                      <a:pt x="9" y="10"/>
                    </a:lnTo>
                    <a:lnTo>
                      <a:pt x="19" y="4"/>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25"/>
              <p:cNvSpPr>
                <a:spLocks/>
              </p:cNvSpPr>
              <p:nvPr userDrawn="1"/>
            </p:nvSpPr>
            <p:spPr bwMode="auto">
              <a:xfrm>
                <a:off x="5289551" y="3041651"/>
                <a:ext cx="317500" cy="554038"/>
              </a:xfrm>
              <a:custGeom>
                <a:avLst/>
                <a:gdLst>
                  <a:gd name="T0" fmla="*/ 0 w 400"/>
                  <a:gd name="T1" fmla="*/ 0 h 699"/>
                  <a:gd name="T2" fmla="*/ 39 w 400"/>
                  <a:gd name="T3" fmla="*/ 0 h 699"/>
                  <a:gd name="T4" fmla="*/ 204 w 400"/>
                  <a:gd name="T5" fmla="*/ 429 h 699"/>
                  <a:gd name="T6" fmla="*/ 360 w 400"/>
                  <a:gd name="T7" fmla="*/ 0 h 699"/>
                  <a:gd name="T8" fmla="*/ 400 w 400"/>
                  <a:gd name="T9" fmla="*/ 0 h 699"/>
                  <a:gd name="T10" fmla="*/ 171 w 400"/>
                  <a:gd name="T11" fmla="*/ 601 h 699"/>
                  <a:gd name="T12" fmla="*/ 160 w 400"/>
                  <a:gd name="T13" fmla="*/ 626 h 699"/>
                  <a:gd name="T14" fmla="*/ 148 w 400"/>
                  <a:gd name="T15" fmla="*/ 647 h 699"/>
                  <a:gd name="T16" fmla="*/ 133 w 400"/>
                  <a:gd name="T17" fmla="*/ 665 h 699"/>
                  <a:gd name="T18" fmla="*/ 118 w 400"/>
                  <a:gd name="T19" fmla="*/ 680 h 699"/>
                  <a:gd name="T20" fmla="*/ 97 w 400"/>
                  <a:gd name="T21" fmla="*/ 690 h 699"/>
                  <a:gd name="T22" fmla="*/ 76 w 400"/>
                  <a:gd name="T23" fmla="*/ 697 h 699"/>
                  <a:gd name="T24" fmla="*/ 50 w 400"/>
                  <a:gd name="T25" fmla="*/ 699 h 699"/>
                  <a:gd name="T26" fmla="*/ 34 w 400"/>
                  <a:gd name="T27" fmla="*/ 698 h 699"/>
                  <a:gd name="T28" fmla="*/ 19 w 400"/>
                  <a:gd name="T29" fmla="*/ 697 h 699"/>
                  <a:gd name="T30" fmla="*/ 4 w 400"/>
                  <a:gd name="T31" fmla="*/ 693 h 699"/>
                  <a:gd name="T32" fmla="*/ 10 w 400"/>
                  <a:gd name="T33" fmla="*/ 661 h 699"/>
                  <a:gd name="T34" fmla="*/ 29 w 400"/>
                  <a:gd name="T35" fmla="*/ 665 h 699"/>
                  <a:gd name="T36" fmla="*/ 50 w 400"/>
                  <a:gd name="T37" fmla="*/ 667 h 699"/>
                  <a:gd name="T38" fmla="*/ 71 w 400"/>
                  <a:gd name="T39" fmla="*/ 665 h 699"/>
                  <a:gd name="T40" fmla="*/ 88 w 400"/>
                  <a:gd name="T41" fmla="*/ 658 h 699"/>
                  <a:gd name="T42" fmla="*/ 104 w 400"/>
                  <a:gd name="T43" fmla="*/ 647 h 699"/>
                  <a:gd name="T44" fmla="*/ 116 w 400"/>
                  <a:gd name="T45" fmla="*/ 634 h 699"/>
                  <a:gd name="T46" fmla="*/ 126 w 400"/>
                  <a:gd name="T47" fmla="*/ 618 h 699"/>
                  <a:gd name="T48" fmla="*/ 135 w 400"/>
                  <a:gd name="T49" fmla="*/ 600 h 699"/>
                  <a:gd name="T50" fmla="*/ 143 w 400"/>
                  <a:gd name="T51" fmla="*/ 581 h 699"/>
                  <a:gd name="T52" fmla="*/ 185 w 400"/>
                  <a:gd name="T53" fmla="*/ 468 h 699"/>
                  <a:gd name="T54" fmla="*/ 0 w 400"/>
                  <a:gd name="T55" fmla="*/ 0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0" h="699">
                    <a:moveTo>
                      <a:pt x="0" y="0"/>
                    </a:moveTo>
                    <a:lnTo>
                      <a:pt x="39" y="0"/>
                    </a:lnTo>
                    <a:lnTo>
                      <a:pt x="204" y="429"/>
                    </a:lnTo>
                    <a:lnTo>
                      <a:pt x="360" y="0"/>
                    </a:lnTo>
                    <a:lnTo>
                      <a:pt x="400" y="0"/>
                    </a:lnTo>
                    <a:lnTo>
                      <a:pt x="171" y="601"/>
                    </a:lnTo>
                    <a:lnTo>
                      <a:pt x="160" y="626"/>
                    </a:lnTo>
                    <a:lnTo>
                      <a:pt x="148" y="647"/>
                    </a:lnTo>
                    <a:lnTo>
                      <a:pt x="133" y="665"/>
                    </a:lnTo>
                    <a:lnTo>
                      <a:pt x="118" y="680"/>
                    </a:lnTo>
                    <a:lnTo>
                      <a:pt x="97" y="690"/>
                    </a:lnTo>
                    <a:lnTo>
                      <a:pt x="76" y="697"/>
                    </a:lnTo>
                    <a:lnTo>
                      <a:pt x="50" y="699"/>
                    </a:lnTo>
                    <a:lnTo>
                      <a:pt x="34" y="698"/>
                    </a:lnTo>
                    <a:lnTo>
                      <a:pt x="19" y="697"/>
                    </a:lnTo>
                    <a:lnTo>
                      <a:pt x="4" y="693"/>
                    </a:lnTo>
                    <a:lnTo>
                      <a:pt x="10" y="661"/>
                    </a:lnTo>
                    <a:lnTo>
                      <a:pt x="29" y="665"/>
                    </a:lnTo>
                    <a:lnTo>
                      <a:pt x="50" y="667"/>
                    </a:lnTo>
                    <a:lnTo>
                      <a:pt x="71" y="665"/>
                    </a:lnTo>
                    <a:lnTo>
                      <a:pt x="88" y="658"/>
                    </a:lnTo>
                    <a:lnTo>
                      <a:pt x="104" y="647"/>
                    </a:lnTo>
                    <a:lnTo>
                      <a:pt x="116" y="634"/>
                    </a:lnTo>
                    <a:lnTo>
                      <a:pt x="126" y="618"/>
                    </a:lnTo>
                    <a:lnTo>
                      <a:pt x="135" y="600"/>
                    </a:lnTo>
                    <a:lnTo>
                      <a:pt x="143" y="581"/>
                    </a:lnTo>
                    <a:lnTo>
                      <a:pt x="185" y="46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26"/>
              <p:cNvSpPr>
                <a:spLocks noEditPoints="1"/>
              </p:cNvSpPr>
              <p:nvPr userDrawn="1"/>
            </p:nvSpPr>
            <p:spPr bwMode="auto">
              <a:xfrm>
                <a:off x="5649913" y="3028951"/>
                <a:ext cx="293688" cy="387350"/>
              </a:xfrm>
              <a:custGeom>
                <a:avLst/>
                <a:gdLst>
                  <a:gd name="T0" fmla="*/ 248 w 370"/>
                  <a:gd name="T1" fmla="*/ 230 h 487"/>
                  <a:gd name="T2" fmla="*/ 197 w 370"/>
                  <a:gd name="T3" fmla="*/ 232 h 487"/>
                  <a:gd name="T4" fmla="*/ 149 w 370"/>
                  <a:gd name="T5" fmla="*/ 240 h 487"/>
                  <a:gd name="T6" fmla="*/ 105 w 370"/>
                  <a:gd name="T7" fmla="*/ 254 h 487"/>
                  <a:gd name="T8" fmla="*/ 69 w 370"/>
                  <a:gd name="T9" fmla="*/ 276 h 487"/>
                  <a:gd name="T10" fmla="*/ 44 w 370"/>
                  <a:gd name="T11" fmla="*/ 309 h 487"/>
                  <a:gd name="T12" fmla="*/ 35 w 370"/>
                  <a:gd name="T13" fmla="*/ 351 h 487"/>
                  <a:gd name="T14" fmla="*/ 45 w 370"/>
                  <a:gd name="T15" fmla="*/ 396 h 487"/>
                  <a:gd name="T16" fmla="*/ 69 w 370"/>
                  <a:gd name="T17" fmla="*/ 428 h 487"/>
                  <a:gd name="T18" fmla="*/ 104 w 370"/>
                  <a:gd name="T19" fmla="*/ 447 h 487"/>
                  <a:gd name="T20" fmla="*/ 142 w 370"/>
                  <a:gd name="T21" fmla="*/ 456 h 487"/>
                  <a:gd name="T22" fmla="*/ 191 w 370"/>
                  <a:gd name="T23" fmla="*/ 454 h 487"/>
                  <a:gd name="T24" fmla="*/ 243 w 370"/>
                  <a:gd name="T25" fmla="*/ 436 h 487"/>
                  <a:gd name="T26" fmla="*/ 281 w 370"/>
                  <a:gd name="T27" fmla="*/ 404 h 487"/>
                  <a:gd name="T28" fmla="*/ 307 w 370"/>
                  <a:gd name="T29" fmla="*/ 360 h 487"/>
                  <a:gd name="T30" fmla="*/ 323 w 370"/>
                  <a:gd name="T31" fmla="*/ 310 h 487"/>
                  <a:gd name="T32" fmla="*/ 327 w 370"/>
                  <a:gd name="T33" fmla="*/ 256 h 487"/>
                  <a:gd name="T34" fmla="*/ 271 w 370"/>
                  <a:gd name="T35" fmla="*/ 229 h 487"/>
                  <a:gd name="T36" fmla="*/ 219 w 370"/>
                  <a:gd name="T37" fmla="*/ 2 h 487"/>
                  <a:gd name="T38" fmla="*/ 272 w 370"/>
                  <a:gd name="T39" fmla="*/ 14 h 487"/>
                  <a:gd name="T40" fmla="*/ 314 w 370"/>
                  <a:gd name="T41" fmla="*/ 42 h 487"/>
                  <a:gd name="T42" fmla="*/ 344 w 370"/>
                  <a:gd name="T43" fmla="*/ 82 h 487"/>
                  <a:gd name="T44" fmla="*/ 360 w 370"/>
                  <a:gd name="T45" fmla="*/ 136 h 487"/>
                  <a:gd name="T46" fmla="*/ 362 w 370"/>
                  <a:gd name="T47" fmla="*/ 371 h 487"/>
                  <a:gd name="T48" fmla="*/ 364 w 370"/>
                  <a:gd name="T49" fmla="*/ 426 h 487"/>
                  <a:gd name="T50" fmla="*/ 370 w 370"/>
                  <a:gd name="T51" fmla="*/ 473 h 487"/>
                  <a:gd name="T52" fmla="*/ 334 w 370"/>
                  <a:gd name="T53" fmla="*/ 456 h 487"/>
                  <a:gd name="T54" fmla="*/ 331 w 370"/>
                  <a:gd name="T55" fmla="*/ 413 h 487"/>
                  <a:gd name="T56" fmla="*/ 330 w 370"/>
                  <a:gd name="T57" fmla="*/ 375 h 487"/>
                  <a:gd name="T58" fmla="*/ 313 w 370"/>
                  <a:gd name="T59" fmla="*/ 402 h 487"/>
                  <a:gd name="T60" fmla="*/ 278 w 370"/>
                  <a:gd name="T61" fmla="*/ 444 h 487"/>
                  <a:gd name="T62" fmla="*/ 233 w 370"/>
                  <a:gd name="T63" fmla="*/ 472 h 487"/>
                  <a:gd name="T64" fmla="*/ 181 w 370"/>
                  <a:gd name="T65" fmla="*/ 484 h 487"/>
                  <a:gd name="T66" fmla="*/ 133 w 370"/>
                  <a:gd name="T67" fmla="*/ 485 h 487"/>
                  <a:gd name="T68" fmla="*/ 89 w 370"/>
                  <a:gd name="T69" fmla="*/ 475 h 487"/>
                  <a:gd name="T70" fmla="*/ 50 w 370"/>
                  <a:gd name="T71" fmla="*/ 455 h 487"/>
                  <a:gd name="T72" fmla="*/ 19 w 370"/>
                  <a:gd name="T73" fmla="*/ 422 h 487"/>
                  <a:gd name="T74" fmla="*/ 3 w 370"/>
                  <a:gd name="T75" fmla="*/ 378 h 487"/>
                  <a:gd name="T76" fmla="*/ 3 w 370"/>
                  <a:gd name="T77" fmla="*/ 325 h 487"/>
                  <a:gd name="T78" fmla="*/ 18 w 370"/>
                  <a:gd name="T79" fmla="*/ 281 h 487"/>
                  <a:gd name="T80" fmla="*/ 49 w 370"/>
                  <a:gd name="T81" fmla="*/ 249 h 487"/>
                  <a:gd name="T82" fmla="*/ 88 w 370"/>
                  <a:gd name="T83" fmla="*/ 226 h 487"/>
                  <a:gd name="T84" fmla="*/ 135 w 370"/>
                  <a:gd name="T85" fmla="*/ 212 h 487"/>
                  <a:gd name="T86" fmla="*/ 186 w 370"/>
                  <a:gd name="T87" fmla="*/ 204 h 487"/>
                  <a:gd name="T88" fmla="*/ 236 w 370"/>
                  <a:gd name="T89" fmla="*/ 200 h 487"/>
                  <a:gd name="T90" fmla="*/ 327 w 370"/>
                  <a:gd name="T91" fmla="*/ 200 h 487"/>
                  <a:gd name="T92" fmla="*/ 325 w 370"/>
                  <a:gd name="T93" fmla="*/ 141 h 487"/>
                  <a:gd name="T94" fmla="*/ 309 w 370"/>
                  <a:gd name="T95" fmla="*/ 92 h 487"/>
                  <a:gd name="T96" fmla="*/ 280 w 370"/>
                  <a:gd name="T97" fmla="*/ 57 h 487"/>
                  <a:gd name="T98" fmla="*/ 240 w 370"/>
                  <a:gd name="T99" fmla="*/ 38 h 487"/>
                  <a:gd name="T100" fmla="*/ 187 w 370"/>
                  <a:gd name="T101" fmla="*/ 31 h 487"/>
                  <a:gd name="T102" fmla="*/ 125 w 370"/>
                  <a:gd name="T103" fmla="*/ 42 h 487"/>
                  <a:gd name="T104" fmla="*/ 71 w 370"/>
                  <a:gd name="T105" fmla="*/ 67 h 487"/>
                  <a:gd name="T106" fmla="*/ 28 w 370"/>
                  <a:gd name="T107" fmla="*/ 60 h 487"/>
                  <a:gd name="T108" fmla="*/ 86 w 370"/>
                  <a:gd name="T109" fmla="*/ 23 h 487"/>
                  <a:gd name="T110" fmla="*/ 153 w 370"/>
                  <a:gd name="T111" fmla="*/ 3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70" h="487">
                    <a:moveTo>
                      <a:pt x="271" y="229"/>
                    </a:moveTo>
                    <a:lnTo>
                      <a:pt x="248" y="230"/>
                    </a:lnTo>
                    <a:lnTo>
                      <a:pt x="223" y="231"/>
                    </a:lnTo>
                    <a:lnTo>
                      <a:pt x="197" y="232"/>
                    </a:lnTo>
                    <a:lnTo>
                      <a:pt x="172" y="235"/>
                    </a:lnTo>
                    <a:lnTo>
                      <a:pt x="149" y="240"/>
                    </a:lnTo>
                    <a:lnTo>
                      <a:pt x="126" y="247"/>
                    </a:lnTo>
                    <a:lnTo>
                      <a:pt x="105" y="254"/>
                    </a:lnTo>
                    <a:lnTo>
                      <a:pt x="86" y="263"/>
                    </a:lnTo>
                    <a:lnTo>
                      <a:pt x="69" y="276"/>
                    </a:lnTo>
                    <a:lnTo>
                      <a:pt x="54" y="291"/>
                    </a:lnTo>
                    <a:lnTo>
                      <a:pt x="44" y="309"/>
                    </a:lnTo>
                    <a:lnTo>
                      <a:pt x="37" y="328"/>
                    </a:lnTo>
                    <a:lnTo>
                      <a:pt x="35" y="351"/>
                    </a:lnTo>
                    <a:lnTo>
                      <a:pt x="39" y="375"/>
                    </a:lnTo>
                    <a:lnTo>
                      <a:pt x="45" y="396"/>
                    </a:lnTo>
                    <a:lnTo>
                      <a:pt x="55" y="413"/>
                    </a:lnTo>
                    <a:lnTo>
                      <a:pt x="69" y="428"/>
                    </a:lnTo>
                    <a:lnTo>
                      <a:pt x="86" y="438"/>
                    </a:lnTo>
                    <a:lnTo>
                      <a:pt x="104" y="447"/>
                    </a:lnTo>
                    <a:lnTo>
                      <a:pt x="123" y="453"/>
                    </a:lnTo>
                    <a:lnTo>
                      <a:pt x="142" y="456"/>
                    </a:lnTo>
                    <a:lnTo>
                      <a:pt x="161" y="456"/>
                    </a:lnTo>
                    <a:lnTo>
                      <a:pt x="191" y="454"/>
                    </a:lnTo>
                    <a:lnTo>
                      <a:pt x="219" y="447"/>
                    </a:lnTo>
                    <a:lnTo>
                      <a:pt x="243" y="436"/>
                    </a:lnTo>
                    <a:lnTo>
                      <a:pt x="264" y="421"/>
                    </a:lnTo>
                    <a:lnTo>
                      <a:pt x="281" y="404"/>
                    </a:lnTo>
                    <a:lnTo>
                      <a:pt x="296" y="383"/>
                    </a:lnTo>
                    <a:lnTo>
                      <a:pt x="307" y="360"/>
                    </a:lnTo>
                    <a:lnTo>
                      <a:pt x="316" y="336"/>
                    </a:lnTo>
                    <a:lnTo>
                      <a:pt x="323" y="310"/>
                    </a:lnTo>
                    <a:lnTo>
                      <a:pt x="326" y="283"/>
                    </a:lnTo>
                    <a:lnTo>
                      <a:pt x="327" y="256"/>
                    </a:lnTo>
                    <a:lnTo>
                      <a:pt x="327" y="229"/>
                    </a:lnTo>
                    <a:lnTo>
                      <a:pt x="271" y="229"/>
                    </a:lnTo>
                    <a:close/>
                    <a:moveTo>
                      <a:pt x="189" y="0"/>
                    </a:moveTo>
                    <a:lnTo>
                      <a:pt x="219" y="2"/>
                    </a:lnTo>
                    <a:lnTo>
                      <a:pt x="246" y="7"/>
                    </a:lnTo>
                    <a:lnTo>
                      <a:pt x="272" y="14"/>
                    </a:lnTo>
                    <a:lnTo>
                      <a:pt x="295" y="27"/>
                    </a:lnTo>
                    <a:lnTo>
                      <a:pt x="314" y="42"/>
                    </a:lnTo>
                    <a:lnTo>
                      <a:pt x="331" y="60"/>
                    </a:lnTo>
                    <a:lnTo>
                      <a:pt x="344" y="82"/>
                    </a:lnTo>
                    <a:lnTo>
                      <a:pt x="353" y="107"/>
                    </a:lnTo>
                    <a:lnTo>
                      <a:pt x="360" y="136"/>
                    </a:lnTo>
                    <a:lnTo>
                      <a:pt x="362" y="169"/>
                    </a:lnTo>
                    <a:lnTo>
                      <a:pt x="362" y="371"/>
                    </a:lnTo>
                    <a:lnTo>
                      <a:pt x="362" y="398"/>
                    </a:lnTo>
                    <a:lnTo>
                      <a:pt x="364" y="426"/>
                    </a:lnTo>
                    <a:lnTo>
                      <a:pt x="367" y="452"/>
                    </a:lnTo>
                    <a:lnTo>
                      <a:pt x="370" y="473"/>
                    </a:lnTo>
                    <a:lnTo>
                      <a:pt x="336" y="473"/>
                    </a:lnTo>
                    <a:lnTo>
                      <a:pt x="334" y="456"/>
                    </a:lnTo>
                    <a:lnTo>
                      <a:pt x="332" y="436"/>
                    </a:lnTo>
                    <a:lnTo>
                      <a:pt x="331" y="413"/>
                    </a:lnTo>
                    <a:lnTo>
                      <a:pt x="330" y="393"/>
                    </a:lnTo>
                    <a:lnTo>
                      <a:pt x="330" y="375"/>
                    </a:lnTo>
                    <a:lnTo>
                      <a:pt x="326" y="375"/>
                    </a:lnTo>
                    <a:lnTo>
                      <a:pt x="313" y="402"/>
                    </a:lnTo>
                    <a:lnTo>
                      <a:pt x="297" y="425"/>
                    </a:lnTo>
                    <a:lnTo>
                      <a:pt x="278" y="444"/>
                    </a:lnTo>
                    <a:lnTo>
                      <a:pt x="257" y="460"/>
                    </a:lnTo>
                    <a:lnTo>
                      <a:pt x="233" y="472"/>
                    </a:lnTo>
                    <a:lnTo>
                      <a:pt x="208" y="480"/>
                    </a:lnTo>
                    <a:lnTo>
                      <a:pt x="181" y="484"/>
                    </a:lnTo>
                    <a:lnTo>
                      <a:pt x="154" y="487"/>
                    </a:lnTo>
                    <a:lnTo>
                      <a:pt x="133" y="485"/>
                    </a:lnTo>
                    <a:lnTo>
                      <a:pt x="110" y="482"/>
                    </a:lnTo>
                    <a:lnTo>
                      <a:pt x="89" y="475"/>
                    </a:lnTo>
                    <a:lnTo>
                      <a:pt x="69" y="466"/>
                    </a:lnTo>
                    <a:lnTo>
                      <a:pt x="50" y="455"/>
                    </a:lnTo>
                    <a:lnTo>
                      <a:pt x="33" y="440"/>
                    </a:lnTo>
                    <a:lnTo>
                      <a:pt x="19" y="422"/>
                    </a:lnTo>
                    <a:lnTo>
                      <a:pt x="9" y="402"/>
                    </a:lnTo>
                    <a:lnTo>
                      <a:pt x="3" y="378"/>
                    </a:lnTo>
                    <a:lnTo>
                      <a:pt x="0" y="352"/>
                    </a:lnTo>
                    <a:lnTo>
                      <a:pt x="3" y="325"/>
                    </a:lnTo>
                    <a:lnTo>
                      <a:pt x="8" y="302"/>
                    </a:lnTo>
                    <a:lnTo>
                      <a:pt x="18" y="281"/>
                    </a:lnTo>
                    <a:lnTo>
                      <a:pt x="32" y="265"/>
                    </a:lnTo>
                    <a:lnTo>
                      <a:pt x="49" y="249"/>
                    </a:lnTo>
                    <a:lnTo>
                      <a:pt x="67" y="236"/>
                    </a:lnTo>
                    <a:lnTo>
                      <a:pt x="88" y="226"/>
                    </a:lnTo>
                    <a:lnTo>
                      <a:pt x="110" y="218"/>
                    </a:lnTo>
                    <a:lnTo>
                      <a:pt x="135" y="212"/>
                    </a:lnTo>
                    <a:lnTo>
                      <a:pt x="160" y="207"/>
                    </a:lnTo>
                    <a:lnTo>
                      <a:pt x="186" y="204"/>
                    </a:lnTo>
                    <a:lnTo>
                      <a:pt x="212" y="202"/>
                    </a:lnTo>
                    <a:lnTo>
                      <a:pt x="236" y="200"/>
                    </a:lnTo>
                    <a:lnTo>
                      <a:pt x="262" y="200"/>
                    </a:lnTo>
                    <a:lnTo>
                      <a:pt x="327" y="200"/>
                    </a:lnTo>
                    <a:lnTo>
                      <a:pt x="327" y="170"/>
                    </a:lnTo>
                    <a:lnTo>
                      <a:pt x="325" y="141"/>
                    </a:lnTo>
                    <a:lnTo>
                      <a:pt x="319" y="115"/>
                    </a:lnTo>
                    <a:lnTo>
                      <a:pt x="309" y="92"/>
                    </a:lnTo>
                    <a:lnTo>
                      <a:pt x="297" y="73"/>
                    </a:lnTo>
                    <a:lnTo>
                      <a:pt x="280" y="57"/>
                    </a:lnTo>
                    <a:lnTo>
                      <a:pt x="261" y="46"/>
                    </a:lnTo>
                    <a:lnTo>
                      <a:pt x="240" y="38"/>
                    </a:lnTo>
                    <a:lnTo>
                      <a:pt x="215" y="33"/>
                    </a:lnTo>
                    <a:lnTo>
                      <a:pt x="187" y="31"/>
                    </a:lnTo>
                    <a:lnTo>
                      <a:pt x="155" y="34"/>
                    </a:lnTo>
                    <a:lnTo>
                      <a:pt x="125" y="42"/>
                    </a:lnTo>
                    <a:lnTo>
                      <a:pt x="97" y="53"/>
                    </a:lnTo>
                    <a:lnTo>
                      <a:pt x="71" y="67"/>
                    </a:lnTo>
                    <a:lnTo>
                      <a:pt x="49" y="85"/>
                    </a:lnTo>
                    <a:lnTo>
                      <a:pt x="28" y="60"/>
                    </a:lnTo>
                    <a:lnTo>
                      <a:pt x="55" y="39"/>
                    </a:lnTo>
                    <a:lnTo>
                      <a:pt x="86" y="23"/>
                    </a:lnTo>
                    <a:lnTo>
                      <a:pt x="118" y="11"/>
                    </a:lnTo>
                    <a:lnTo>
                      <a:pt x="153" y="3"/>
                    </a:lnTo>
                    <a:lnTo>
                      <a:pt x="18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27"/>
              <p:cNvSpPr>
                <a:spLocks noEditPoints="1"/>
              </p:cNvSpPr>
              <p:nvPr userDrawn="1"/>
            </p:nvSpPr>
            <p:spPr bwMode="auto">
              <a:xfrm>
                <a:off x="5938838" y="3028951"/>
                <a:ext cx="93663" cy="47625"/>
              </a:xfrm>
              <a:custGeom>
                <a:avLst/>
                <a:gdLst>
                  <a:gd name="T0" fmla="*/ 58 w 118"/>
                  <a:gd name="T1" fmla="*/ 0 h 61"/>
                  <a:gd name="T2" fmla="*/ 66 w 118"/>
                  <a:gd name="T3" fmla="*/ 0 h 61"/>
                  <a:gd name="T4" fmla="*/ 88 w 118"/>
                  <a:gd name="T5" fmla="*/ 53 h 61"/>
                  <a:gd name="T6" fmla="*/ 110 w 118"/>
                  <a:gd name="T7" fmla="*/ 0 h 61"/>
                  <a:gd name="T8" fmla="*/ 118 w 118"/>
                  <a:gd name="T9" fmla="*/ 0 h 61"/>
                  <a:gd name="T10" fmla="*/ 118 w 118"/>
                  <a:gd name="T11" fmla="*/ 61 h 61"/>
                  <a:gd name="T12" fmla="*/ 113 w 118"/>
                  <a:gd name="T13" fmla="*/ 61 h 61"/>
                  <a:gd name="T14" fmla="*/ 113 w 118"/>
                  <a:gd name="T15" fmla="*/ 5 h 61"/>
                  <a:gd name="T16" fmla="*/ 113 w 118"/>
                  <a:gd name="T17" fmla="*/ 5 h 61"/>
                  <a:gd name="T18" fmla="*/ 89 w 118"/>
                  <a:gd name="T19" fmla="*/ 61 h 61"/>
                  <a:gd name="T20" fmla="*/ 86 w 118"/>
                  <a:gd name="T21" fmla="*/ 61 h 61"/>
                  <a:gd name="T22" fmla="*/ 64 w 118"/>
                  <a:gd name="T23" fmla="*/ 5 h 61"/>
                  <a:gd name="T24" fmla="*/ 64 w 118"/>
                  <a:gd name="T25" fmla="*/ 5 h 61"/>
                  <a:gd name="T26" fmla="*/ 64 w 118"/>
                  <a:gd name="T27" fmla="*/ 61 h 61"/>
                  <a:gd name="T28" fmla="*/ 58 w 118"/>
                  <a:gd name="T29" fmla="*/ 61 h 61"/>
                  <a:gd name="T30" fmla="*/ 58 w 118"/>
                  <a:gd name="T31" fmla="*/ 0 h 61"/>
                  <a:gd name="T32" fmla="*/ 0 w 118"/>
                  <a:gd name="T33" fmla="*/ 0 h 61"/>
                  <a:gd name="T34" fmla="*/ 44 w 118"/>
                  <a:gd name="T35" fmla="*/ 0 h 61"/>
                  <a:gd name="T36" fmla="*/ 44 w 118"/>
                  <a:gd name="T37" fmla="*/ 4 h 61"/>
                  <a:gd name="T38" fmla="*/ 24 w 118"/>
                  <a:gd name="T39" fmla="*/ 4 h 61"/>
                  <a:gd name="T40" fmla="*/ 24 w 118"/>
                  <a:gd name="T41" fmla="*/ 61 h 61"/>
                  <a:gd name="T42" fmla="*/ 20 w 118"/>
                  <a:gd name="T43" fmla="*/ 61 h 61"/>
                  <a:gd name="T44" fmla="*/ 20 w 118"/>
                  <a:gd name="T45" fmla="*/ 4 h 61"/>
                  <a:gd name="T46" fmla="*/ 0 w 118"/>
                  <a:gd name="T47" fmla="*/ 4 h 61"/>
                  <a:gd name="T48" fmla="*/ 0 w 118"/>
                  <a:gd name="T49"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8" h="61">
                    <a:moveTo>
                      <a:pt x="58" y="0"/>
                    </a:moveTo>
                    <a:lnTo>
                      <a:pt x="66" y="0"/>
                    </a:lnTo>
                    <a:lnTo>
                      <a:pt x="88" y="53"/>
                    </a:lnTo>
                    <a:lnTo>
                      <a:pt x="110" y="0"/>
                    </a:lnTo>
                    <a:lnTo>
                      <a:pt x="118" y="0"/>
                    </a:lnTo>
                    <a:lnTo>
                      <a:pt x="118" y="61"/>
                    </a:lnTo>
                    <a:lnTo>
                      <a:pt x="113" y="61"/>
                    </a:lnTo>
                    <a:lnTo>
                      <a:pt x="113" y="5"/>
                    </a:lnTo>
                    <a:lnTo>
                      <a:pt x="113" y="5"/>
                    </a:lnTo>
                    <a:lnTo>
                      <a:pt x="89" y="61"/>
                    </a:lnTo>
                    <a:lnTo>
                      <a:pt x="86" y="61"/>
                    </a:lnTo>
                    <a:lnTo>
                      <a:pt x="64" y="5"/>
                    </a:lnTo>
                    <a:lnTo>
                      <a:pt x="64" y="5"/>
                    </a:lnTo>
                    <a:lnTo>
                      <a:pt x="64" y="61"/>
                    </a:lnTo>
                    <a:lnTo>
                      <a:pt x="58" y="61"/>
                    </a:lnTo>
                    <a:lnTo>
                      <a:pt x="58" y="0"/>
                    </a:lnTo>
                    <a:close/>
                    <a:moveTo>
                      <a:pt x="0" y="0"/>
                    </a:moveTo>
                    <a:lnTo>
                      <a:pt x="44" y="0"/>
                    </a:lnTo>
                    <a:lnTo>
                      <a:pt x="44" y="4"/>
                    </a:lnTo>
                    <a:lnTo>
                      <a:pt x="24" y="4"/>
                    </a:lnTo>
                    <a:lnTo>
                      <a:pt x="24" y="61"/>
                    </a:lnTo>
                    <a:lnTo>
                      <a:pt x="20" y="61"/>
                    </a:lnTo>
                    <a:lnTo>
                      <a:pt x="20" y="4"/>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46" name="Group 45"/>
            <p:cNvGrpSpPr/>
            <p:nvPr userDrawn="1"/>
          </p:nvGrpSpPr>
          <p:grpSpPr>
            <a:xfrm>
              <a:off x="3857626" y="1555751"/>
              <a:ext cx="1419225" cy="930275"/>
              <a:chOff x="3857626" y="1555751"/>
              <a:chExt cx="1419225" cy="930275"/>
            </a:xfrm>
            <a:grpFill/>
          </p:grpSpPr>
          <p:sp>
            <p:nvSpPr>
              <p:cNvPr id="47" name="Freeform 28"/>
              <p:cNvSpPr>
                <a:spLocks/>
              </p:cNvSpPr>
              <p:nvPr userDrawn="1"/>
            </p:nvSpPr>
            <p:spPr bwMode="auto">
              <a:xfrm>
                <a:off x="3857626" y="1555751"/>
                <a:ext cx="1416050" cy="930275"/>
              </a:xfrm>
              <a:custGeom>
                <a:avLst/>
                <a:gdLst>
                  <a:gd name="T0" fmla="*/ 902 w 1784"/>
                  <a:gd name="T1" fmla="*/ 27 h 1172"/>
                  <a:gd name="T2" fmla="*/ 1076 w 1784"/>
                  <a:gd name="T3" fmla="*/ 141 h 1172"/>
                  <a:gd name="T4" fmla="*/ 1087 w 1784"/>
                  <a:gd name="T5" fmla="*/ 187 h 1172"/>
                  <a:gd name="T6" fmla="*/ 1044 w 1784"/>
                  <a:gd name="T7" fmla="*/ 218 h 1172"/>
                  <a:gd name="T8" fmla="*/ 1009 w 1784"/>
                  <a:gd name="T9" fmla="*/ 202 h 1172"/>
                  <a:gd name="T10" fmla="*/ 889 w 1784"/>
                  <a:gd name="T11" fmla="*/ 120 h 1172"/>
                  <a:gd name="T12" fmla="*/ 695 w 1784"/>
                  <a:gd name="T13" fmla="*/ 94 h 1172"/>
                  <a:gd name="T14" fmla="*/ 520 w 1784"/>
                  <a:gd name="T15" fmla="*/ 168 h 1172"/>
                  <a:gd name="T16" fmla="*/ 406 w 1784"/>
                  <a:gd name="T17" fmla="*/ 317 h 1172"/>
                  <a:gd name="T18" fmla="*/ 378 w 1784"/>
                  <a:gd name="T19" fmla="*/ 491 h 1172"/>
                  <a:gd name="T20" fmla="*/ 298 w 1784"/>
                  <a:gd name="T21" fmla="*/ 580 h 1172"/>
                  <a:gd name="T22" fmla="*/ 163 w 1784"/>
                  <a:gd name="T23" fmla="*/ 651 h 1172"/>
                  <a:gd name="T24" fmla="*/ 93 w 1784"/>
                  <a:gd name="T25" fmla="*/ 788 h 1172"/>
                  <a:gd name="T26" fmla="*/ 118 w 1784"/>
                  <a:gd name="T27" fmla="*/ 944 h 1172"/>
                  <a:gd name="T28" fmla="*/ 227 w 1784"/>
                  <a:gd name="T29" fmla="*/ 1052 h 1172"/>
                  <a:gd name="T30" fmla="*/ 356 w 1784"/>
                  <a:gd name="T31" fmla="*/ 1081 h 1172"/>
                  <a:gd name="T32" fmla="*/ 1482 w 1784"/>
                  <a:gd name="T33" fmla="*/ 1077 h 1172"/>
                  <a:gd name="T34" fmla="*/ 1619 w 1784"/>
                  <a:gd name="T35" fmla="*/ 1006 h 1172"/>
                  <a:gd name="T36" fmla="*/ 1690 w 1784"/>
                  <a:gd name="T37" fmla="*/ 869 h 1172"/>
                  <a:gd name="T38" fmla="*/ 1670 w 1784"/>
                  <a:gd name="T39" fmla="*/ 720 h 1172"/>
                  <a:gd name="T40" fmla="*/ 1575 w 1784"/>
                  <a:gd name="T41" fmla="*/ 614 h 1172"/>
                  <a:gd name="T42" fmla="*/ 1421 w 1784"/>
                  <a:gd name="T43" fmla="*/ 571 h 1172"/>
                  <a:gd name="T44" fmla="*/ 1434 w 1784"/>
                  <a:gd name="T45" fmla="*/ 458 h 1172"/>
                  <a:gd name="T46" fmla="*/ 1393 w 1784"/>
                  <a:gd name="T47" fmla="*/ 380 h 1172"/>
                  <a:gd name="T48" fmla="*/ 1339 w 1784"/>
                  <a:gd name="T49" fmla="*/ 345 h 1172"/>
                  <a:gd name="T50" fmla="*/ 1256 w 1784"/>
                  <a:gd name="T51" fmla="*/ 336 h 1172"/>
                  <a:gd name="T52" fmla="*/ 1182 w 1784"/>
                  <a:gd name="T53" fmla="*/ 370 h 1172"/>
                  <a:gd name="T54" fmla="*/ 1154 w 1784"/>
                  <a:gd name="T55" fmla="*/ 402 h 1172"/>
                  <a:gd name="T56" fmla="*/ 1144 w 1784"/>
                  <a:gd name="T57" fmla="*/ 420 h 1172"/>
                  <a:gd name="T58" fmla="*/ 900 w 1784"/>
                  <a:gd name="T59" fmla="*/ 953 h 1172"/>
                  <a:gd name="T60" fmla="*/ 857 w 1784"/>
                  <a:gd name="T61" fmla="*/ 957 h 1172"/>
                  <a:gd name="T62" fmla="*/ 640 w 1784"/>
                  <a:gd name="T63" fmla="*/ 494 h 1172"/>
                  <a:gd name="T64" fmla="*/ 652 w 1784"/>
                  <a:gd name="T65" fmla="*/ 442 h 1172"/>
                  <a:gd name="T66" fmla="*/ 704 w 1784"/>
                  <a:gd name="T67" fmla="*/ 436 h 1172"/>
                  <a:gd name="T68" fmla="*/ 1057 w 1784"/>
                  <a:gd name="T69" fmla="*/ 389 h 1172"/>
                  <a:gd name="T70" fmla="*/ 1122 w 1784"/>
                  <a:gd name="T71" fmla="*/ 303 h 1172"/>
                  <a:gd name="T72" fmla="*/ 1253 w 1784"/>
                  <a:gd name="T73" fmla="*/ 246 h 1172"/>
                  <a:gd name="T74" fmla="*/ 1262 w 1784"/>
                  <a:gd name="T75" fmla="*/ 245 h 1172"/>
                  <a:gd name="T76" fmla="*/ 1282 w 1784"/>
                  <a:gd name="T77" fmla="*/ 243 h 1172"/>
                  <a:gd name="T78" fmla="*/ 1342 w 1784"/>
                  <a:gd name="T79" fmla="*/ 250 h 1172"/>
                  <a:gd name="T80" fmla="*/ 1452 w 1784"/>
                  <a:gd name="T81" fmla="*/ 311 h 1172"/>
                  <a:gd name="T82" fmla="*/ 1496 w 1784"/>
                  <a:gd name="T83" fmla="*/ 367 h 1172"/>
                  <a:gd name="T84" fmla="*/ 1527 w 1784"/>
                  <a:gd name="T85" fmla="*/ 487 h 1172"/>
                  <a:gd name="T86" fmla="*/ 1648 w 1784"/>
                  <a:gd name="T87" fmla="*/ 554 h 1172"/>
                  <a:gd name="T88" fmla="*/ 1756 w 1784"/>
                  <a:gd name="T89" fmla="*/ 694 h 1172"/>
                  <a:gd name="T90" fmla="*/ 1781 w 1784"/>
                  <a:gd name="T91" fmla="*/ 874 h 1172"/>
                  <a:gd name="T92" fmla="*/ 1712 w 1784"/>
                  <a:gd name="T93" fmla="*/ 1038 h 1172"/>
                  <a:gd name="T94" fmla="*/ 1574 w 1784"/>
                  <a:gd name="T95" fmla="*/ 1145 h 1172"/>
                  <a:gd name="T96" fmla="*/ 1424 w 1784"/>
                  <a:gd name="T97" fmla="*/ 1172 h 1172"/>
                  <a:gd name="T98" fmla="*/ 252 w 1784"/>
                  <a:gd name="T99" fmla="*/ 1159 h 1172"/>
                  <a:gd name="T100" fmla="*/ 100 w 1784"/>
                  <a:gd name="T101" fmla="*/ 1072 h 1172"/>
                  <a:gd name="T102" fmla="*/ 12 w 1784"/>
                  <a:gd name="T103" fmla="*/ 919 h 1172"/>
                  <a:gd name="T104" fmla="*/ 11 w 1784"/>
                  <a:gd name="T105" fmla="*/ 739 h 1172"/>
                  <a:gd name="T106" fmla="*/ 97 w 1784"/>
                  <a:gd name="T107" fmla="*/ 589 h 1172"/>
                  <a:gd name="T108" fmla="*/ 243 w 1784"/>
                  <a:gd name="T109" fmla="*/ 499 h 1172"/>
                  <a:gd name="T110" fmla="*/ 298 w 1784"/>
                  <a:gd name="T111" fmla="*/ 355 h 1172"/>
                  <a:gd name="T112" fmla="*/ 386 w 1784"/>
                  <a:gd name="T113" fmla="*/ 173 h 1172"/>
                  <a:gd name="T114" fmla="*/ 544 w 1784"/>
                  <a:gd name="T115" fmla="*/ 46 h 1172"/>
                  <a:gd name="T116" fmla="*/ 746 w 1784"/>
                  <a:gd name="T117" fmla="*/ 0 h 1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784" h="1172">
                    <a:moveTo>
                      <a:pt x="746" y="0"/>
                    </a:moveTo>
                    <a:lnTo>
                      <a:pt x="800" y="2"/>
                    </a:lnTo>
                    <a:lnTo>
                      <a:pt x="852" y="13"/>
                    </a:lnTo>
                    <a:lnTo>
                      <a:pt x="902" y="27"/>
                    </a:lnTo>
                    <a:lnTo>
                      <a:pt x="951" y="49"/>
                    </a:lnTo>
                    <a:lnTo>
                      <a:pt x="997" y="74"/>
                    </a:lnTo>
                    <a:lnTo>
                      <a:pt x="1038" y="105"/>
                    </a:lnTo>
                    <a:lnTo>
                      <a:pt x="1076" y="141"/>
                    </a:lnTo>
                    <a:lnTo>
                      <a:pt x="1080" y="144"/>
                    </a:lnTo>
                    <a:lnTo>
                      <a:pt x="1087" y="158"/>
                    </a:lnTo>
                    <a:lnTo>
                      <a:pt x="1089" y="173"/>
                    </a:lnTo>
                    <a:lnTo>
                      <a:pt x="1087" y="187"/>
                    </a:lnTo>
                    <a:lnTo>
                      <a:pt x="1081" y="200"/>
                    </a:lnTo>
                    <a:lnTo>
                      <a:pt x="1071" y="209"/>
                    </a:lnTo>
                    <a:lnTo>
                      <a:pt x="1058" y="215"/>
                    </a:lnTo>
                    <a:lnTo>
                      <a:pt x="1044" y="218"/>
                    </a:lnTo>
                    <a:lnTo>
                      <a:pt x="1033" y="216"/>
                    </a:lnTo>
                    <a:lnTo>
                      <a:pt x="1021" y="212"/>
                    </a:lnTo>
                    <a:lnTo>
                      <a:pt x="1012" y="204"/>
                    </a:lnTo>
                    <a:lnTo>
                      <a:pt x="1009" y="202"/>
                    </a:lnTo>
                    <a:lnTo>
                      <a:pt x="1007" y="200"/>
                    </a:lnTo>
                    <a:lnTo>
                      <a:pt x="971" y="168"/>
                    </a:lnTo>
                    <a:lnTo>
                      <a:pt x="931" y="141"/>
                    </a:lnTo>
                    <a:lnTo>
                      <a:pt x="889" y="120"/>
                    </a:lnTo>
                    <a:lnTo>
                      <a:pt x="843" y="104"/>
                    </a:lnTo>
                    <a:lnTo>
                      <a:pt x="796" y="94"/>
                    </a:lnTo>
                    <a:lnTo>
                      <a:pt x="746" y="90"/>
                    </a:lnTo>
                    <a:lnTo>
                      <a:pt x="695" y="94"/>
                    </a:lnTo>
                    <a:lnTo>
                      <a:pt x="647" y="104"/>
                    </a:lnTo>
                    <a:lnTo>
                      <a:pt x="602" y="120"/>
                    </a:lnTo>
                    <a:lnTo>
                      <a:pt x="560" y="141"/>
                    </a:lnTo>
                    <a:lnTo>
                      <a:pt x="520" y="168"/>
                    </a:lnTo>
                    <a:lnTo>
                      <a:pt x="484" y="200"/>
                    </a:lnTo>
                    <a:lnTo>
                      <a:pt x="453" y="234"/>
                    </a:lnTo>
                    <a:lnTo>
                      <a:pt x="427" y="274"/>
                    </a:lnTo>
                    <a:lnTo>
                      <a:pt x="406" y="317"/>
                    </a:lnTo>
                    <a:lnTo>
                      <a:pt x="390" y="363"/>
                    </a:lnTo>
                    <a:lnTo>
                      <a:pt x="380" y="410"/>
                    </a:lnTo>
                    <a:lnTo>
                      <a:pt x="376" y="461"/>
                    </a:lnTo>
                    <a:lnTo>
                      <a:pt x="378" y="491"/>
                    </a:lnTo>
                    <a:lnTo>
                      <a:pt x="381" y="523"/>
                    </a:lnTo>
                    <a:lnTo>
                      <a:pt x="390" y="575"/>
                    </a:lnTo>
                    <a:lnTo>
                      <a:pt x="337" y="576"/>
                    </a:lnTo>
                    <a:lnTo>
                      <a:pt x="298" y="580"/>
                    </a:lnTo>
                    <a:lnTo>
                      <a:pt x="260" y="590"/>
                    </a:lnTo>
                    <a:lnTo>
                      <a:pt x="224" y="605"/>
                    </a:lnTo>
                    <a:lnTo>
                      <a:pt x="192" y="627"/>
                    </a:lnTo>
                    <a:lnTo>
                      <a:pt x="163" y="651"/>
                    </a:lnTo>
                    <a:lnTo>
                      <a:pt x="138" y="681"/>
                    </a:lnTo>
                    <a:lnTo>
                      <a:pt x="118" y="714"/>
                    </a:lnTo>
                    <a:lnTo>
                      <a:pt x="103" y="749"/>
                    </a:lnTo>
                    <a:lnTo>
                      <a:pt x="93" y="788"/>
                    </a:lnTo>
                    <a:lnTo>
                      <a:pt x="90" y="828"/>
                    </a:lnTo>
                    <a:lnTo>
                      <a:pt x="93" y="869"/>
                    </a:lnTo>
                    <a:lnTo>
                      <a:pt x="103" y="908"/>
                    </a:lnTo>
                    <a:lnTo>
                      <a:pt x="118" y="944"/>
                    </a:lnTo>
                    <a:lnTo>
                      <a:pt x="139" y="977"/>
                    </a:lnTo>
                    <a:lnTo>
                      <a:pt x="164" y="1006"/>
                    </a:lnTo>
                    <a:lnTo>
                      <a:pt x="193" y="1032"/>
                    </a:lnTo>
                    <a:lnTo>
                      <a:pt x="227" y="1052"/>
                    </a:lnTo>
                    <a:lnTo>
                      <a:pt x="263" y="1068"/>
                    </a:lnTo>
                    <a:lnTo>
                      <a:pt x="301" y="1077"/>
                    </a:lnTo>
                    <a:lnTo>
                      <a:pt x="343" y="1081"/>
                    </a:lnTo>
                    <a:lnTo>
                      <a:pt x="356" y="1081"/>
                    </a:lnTo>
                    <a:lnTo>
                      <a:pt x="357" y="1081"/>
                    </a:lnTo>
                    <a:lnTo>
                      <a:pt x="1428" y="1081"/>
                    </a:lnTo>
                    <a:lnTo>
                      <a:pt x="1442" y="1081"/>
                    </a:lnTo>
                    <a:lnTo>
                      <a:pt x="1482" y="1077"/>
                    </a:lnTo>
                    <a:lnTo>
                      <a:pt x="1521" y="1068"/>
                    </a:lnTo>
                    <a:lnTo>
                      <a:pt x="1557" y="1052"/>
                    </a:lnTo>
                    <a:lnTo>
                      <a:pt x="1590" y="1032"/>
                    </a:lnTo>
                    <a:lnTo>
                      <a:pt x="1619" y="1006"/>
                    </a:lnTo>
                    <a:lnTo>
                      <a:pt x="1645" y="977"/>
                    </a:lnTo>
                    <a:lnTo>
                      <a:pt x="1665" y="944"/>
                    </a:lnTo>
                    <a:lnTo>
                      <a:pt x="1681" y="908"/>
                    </a:lnTo>
                    <a:lnTo>
                      <a:pt x="1690" y="869"/>
                    </a:lnTo>
                    <a:lnTo>
                      <a:pt x="1693" y="828"/>
                    </a:lnTo>
                    <a:lnTo>
                      <a:pt x="1690" y="791"/>
                    </a:lnTo>
                    <a:lnTo>
                      <a:pt x="1682" y="755"/>
                    </a:lnTo>
                    <a:lnTo>
                      <a:pt x="1670" y="720"/>
                    </a:lnTo>
                    <a:lnTo>
                      <a:pt x="1652" y="690"/>
                    </a:lnTo>
                    <a:lnTo>
                      <a:pt x="1629" y="660"/>
                    </a:lnTo>
                    <a:lnTo>
                      <a:pt x="1605" y="636"/>
                    </a:lnTo>
                    <a:lnTo>
                      <a:pt x="1575" y="614"/>
                    </a:lnTo>
                    <a:lnTo>
                      <a:pt x="1543" y="597"/>
                    </a:lnTo>
                    <a:lnTo>
                      <a:pt x="1508" y="585"/>
                    </a:lnTo>
                    <a:lnTo>
                      <a:pt x="1471" y="578"/>
                    </a:lnTo>
                    <a:lnTo>
                      <a:pt x="1421" y="571"/>
                    </a:lnTo>
                    <a:lnTo>
                      <a:pt x="1433" y="522"/>
                    </a:lnTo>
                    <a:lnTo>
                      <a:pt x="1436" y="504"/>
                    </a:lnTo>
                    <a:lnTo>
                      <a:pt x="1437" y="487"/>
                    </a:lnTo>
                    <a:lnTo>
                      <a:pt x="1434" y="458"/>
                    </a:lnTo>
                    <a:lnTo>
                      <a:pt x="1426" y="431"/>
                    </a:lnTo>
                    <a:lnTo>
                      <a:pt x="1414" y="406"/>
                    </a:lnTo>
                    <a:lnTo>
                      <a:pt x="1397" y="384"/>
                    </a:lnTo>
                    <a:lnTo>
                      <a:pt x="1393" y="380"/>
                    </a:lnTo>
                    <a:lnTo>
                      <a:pt x="1389" y="376"/>
                    </a:lnTo>
                    <a:lnTo>
                      <a:pt x="1387" y="374"/>
                    </a:lnTo>
                    <a:lnTo>
                      <a:pt x="1364" y="358"/>
                    </a:lnTo>
                    <a:lnTo>
                      <a:pt x="1339" y="345"/>
                    </a:lnTo>
                    <a:lnTo>
                      <a:pt x="1312" y="337"/>
                    </a:lnTo>
                    <a:lnTo>
                      <a:pt x="1283" y="335"/>
                    </a:lnTo>
                    <a:lnTo>
                      <a:pt x="1282" y="335"/>
                    </a:lnTo>
                    <a:lnTo>
                      <a:pt x="1256" y="336"/>
                    </a:lnTo>
                    <a:lnTo>
                      <a:pt x="1233" y="340"/>
                    </a:lnTo>
                    <a:lnTo>
                      <a:pt x="1212" y="348"/>
                    </a:lnTo>
                    <a:lnTo>
                      <a:pt x="1196" y="358"/>
                    </a:lnTo>
                    <a:lnTo>
                      <a:pt x="1182" y="370"/>
                    </a:lnTo>
                    <a:lnTo>
                      <a:pt x="1171" y="381"/>
                    </a:lnTo>
                    <a:lnTo>
                      <a:pt x="1163" y="390"/>
                    </a:lnTo>
                    <a:lnTo>
                      <a:pt x="1157" y="398"/>
                    </a:lnTo>
                    <a:lnTo>
                      <a:pt x="1154" y="402"/>
                    </a:lnTo>
                    <a:lnTo>
                      <a:pt x="1152" y="407"/>
                    </a:lnTo>
                    <a:lnTo>
                      <a:pt x="1149" y="410"/>
                    </a:lnTo>
                    <a:lnTo>
                      <a:pt x="1147" y="415"/>
                    </a:lnTo>
                    <a:lnTo>
                      <a:pt x="1144" y="420"/>
                    </a:lnTo>
                    <a:lnTo>
                      <a:pt x="1139" y="429"/>
                    </a:lnTo>
                    <a:lnTo>
                      <a:pt x="918" y="933"/>
                    </a:lnTo>
                    <a:lnTo>
                      <a:pt x="910" y="944"/>
                    </a:lnTo>
                    <a:lnTo>
                      <a:pt x="900" y="953"/>
                    </a:lnTo>
                    <a:lnTo>
                      <a:pt x="889" y="958"/>
                    </a:lnTo>
                    <a:lnTo>
                      <a:pt x="876" y="960"/>
                    </a:lnTo>
                    <a:lnTo>
                      <a:pt x="866" y="959"/>
                    </a:lnTo>
                    <a:lnTo>
                      <a:pt x="857" y="957"/>
                    </a:lnTo>
                    <a:lnTo>
                      <a:pt x="846" y="949"/>
                    </a:lnTo>
                    <a:lnTo>
                      <a:pt x="838" y="939"/>
                    </a:lnTo>
                    <a:lnTo>
                      <a:pt x="833" y="927"/>
                    </a:lnTo>
                    <a:lnTo>
                      <a:pt x="640" y="494"/>
                    </a:lnTo>
                    <a:lnTo>
                      <a:pt x="637" y="479"/>
                    </a:lnTo>
                    <a:lnTo>
                      <a:pt x="638" y="465"/>
                    </a:lnTo>
                    <a:lnTo>
                      <a:pt x="643" y="452"/>
                    </a:lnTo>
                    <a:lnTo>
                      <a:pt x="652" y="442"/>
                    </a:lnTo>
                    <a:lnTo>
                      <a:pt x="664" y="434"/>
                    </a:lnTo>
                    <a:lnTo>
                      <a:pt x="678" y="429"/>
                    </a:lnTo>
                    <a:lnTo>
                      <a:pt x="692" y="431"/>
                    </a:lnTo>
                    <a:lnTo>
                      <a:pt x="704" y="436"/>
                    </a:lnTo>
                    <a:lnTo>
                      <a:pt x="716" y="444"/>
                    </a:lnTo>
                    <a:lnTo>
                      <a:pt x="724" y="456"/>
                    </a:lnTo>
                    <a:lnTo>
                      <a:pt x="876" y="801"/>
                    </a:lnTo>
                    <a:lnTo>
                      <a:pt x="1057" y="389"/>
                    </a:lnTo>
                    <a:lnTo>
                      <a:pt x="1057" y="389"/>
                    </a:lnTo>
                    <a:lnTo>
                      <a:pt x="1075" y="357"/>
                    </a:lnTo>
                    <a:lnTo>
                      <a:pt x="1097" y="329"/>
                    </a:lnTo>
                    <a:lnTo>
                      <a:pt x="1122" y="303"/>
                    </a:lnTo>
                    <a:lnTo>
                      <a:pt x="1151" y="282"/>
                    </a:lnTo>
                    <a:lnTo>
                      <a:pt x="1182" y="265"/>
                    </a:lnTo>
                    <a:lnTo>
                      <a:pt x="1217" y="253"/>
                    </a:lnTo>
                    <a:lnTo>
                      <a:pt x="1253" y="246"/>
                    </a:lnTo>
                    <a:lnTo>
                      <a:pt x="1254" y="246"/>
                    </a:lnTo>
                    <a:lnTo>
                      <a:pt x="1256" y="246"/>
                    </a:lnTo>
                    <a:lnTo>
                      <a:pt x="1258" y="245"/>
                    </a:lnTo>
                    <a:lnTo>
                      <a:pt x="1262" y="245"/>
                    </a:lnTo>
                    <a:lnTo>
                      <a:pt x="1265" y="245"/>
                    </a:lnTo>
                    <a:lnTo>
                      <a:pt x="1267" y="245"/>
                    </a:lnTo>
                    <a:lnTo>
                      <a:pt x="1273" y="245"/>
                    </a:lnTo>
                    <a:lnTo>
                      <a:pt x="1282" y="243"/>
                    </a:lnTo>
                    <a:lnTo>
                      <a:pt x="1290" y="245"/>
                    </a:lnTo>
                    <a:lnTo>
                      <a:pt x="1294" y="245"/>
                    </a:lnTo>
                    <a:lnTo>
                      <a:pt x="1301" y="245"/>
                    </a:lnTo>
                    <a:lnTo>
                      <a:pt x="1342" y="250"/>
                    </a:lnTo>
                    <a:lnTo>
                      <a:pt x="1379" y="263"/>
                    </a:lnTo>
                    <a:lnTo>
                      <a:pt x="1414" y="281"/>
                    </a:lnTo>
                    <a:lnTo>
                      <a:pt x="1445" y="304"/>
                    </a:lnTo>
                    <a:lnTo>
                      <a:pt x="1452" y="311"/>
                    </a:lnTo>
                    <a:lnTo>
                      <a:pt x="1457" y="316"/>
                    </a:lnTo>
                    <a:lnTo>
                      <a:pt x="1479" y="340"/>
                    </a:lnTo>
                    <a:lnTo>
                      <a:pt x="1497" y="367"/>
                    </a:lnTo>
                    <a:lnTo>
                      <a:pt x="1496" y="367"/>
                    </a:lnTo>
                    <a:lnTo>
                      <a:pt x="1509" y="396"/>
                    </a:lnTo>
                    <a:lnTo>
                      <a:pt x="1519" y="425"/>
                    </a:lnTo>
                    <a:lnTo>
                      <a:pt x="1525" y="455"/>
                    </a:lnTo>
                    <a:lnTo>
                      <a:pt x="1527" y="487"/>
                    </a:lnTo>
                    <a:lnTo>
                      <a:pt x="1527" y="496"/>
                    </a:lnTo>
                    <a:lnTo>
                      <a:pt x="1571" y="511"/>
                    </a:lnTo>
                    <a:lnTo>
                      <a:pt x="1611" y="530"/>
                    </a:lnTo>
                    <a:lnTo>
                      <a:pt x="1648" y="554"/>
                    </a:lnTo>
                    <a:lnTo>
                      <a:pt x="1682" y="584"/>
                    </a:lnTo>
                    <a:lnTo>
                      <a:pt x="1711" y="618"/>
                    </a:lnTo>
                    <a:lnTo>
                      <a:pt x="1736" y="654"/>
                    </a:lnTo>
                    <a:lnTo>
                      <a:pt x="1756" y="694"/>
                    </a:lnTo>
                    <a:lnTo>
                      <a:pt x="1772" y="737"/>
                    </a:lnTo>
                    <a:lnTo>
                      <a:pt x="1781" y="782"/>
                    </a:lnTo>
                    <a:lnTo>
                      <a:pt x="1784" y="828"/>
                    </a:lnTo>
                    <a:lnTo>
                      <a:pt x="1781" y="874"/>
                    </a:lnTo>
                    <a:lnTo>
                      <a:pt x="1772" y="919"/>
                    </a:lnTo>
                    <a:lnTo>
                      <a:pt x="1757" y="962"/>
                    </a:lnTo>
                    <a:lnTo>
                      <a:pt x="1737" y="1002"/>
                    </a:lnTo>
                    <a:lnTo>
                      <a:pt x="1712" y="1038"/>
                    </a:lnTo>
                    <a:lnTo>
                      <a:pt x="1683" y="1072"/>
                    </a:lnTo>
                    <a:lnTo>
                      <a:pt x="1651" y="1100"/>
                    </a:lnTo>
                    <a:lnTo>
                      <a:pt x="1615" y="1125"/>
                    </a:lnTo>
                    <a:lnTo>
                      <a:pt x="1574" y="1145"/>
                    </a:lnTo>
                    <a:lnTo>
                      <a:pt x="1533" y="1159"/>
                    </a:lnTo>
                    <a:lnTo>
                      <a:pt x="1488" y="1168"/>
                    </a:lnTo>
                    <a:lnTo>
                      <a:pt x="1442" y="1172"/>
                    </a:lnTo>
                    <a:lnTo>
                      <a:pt x="1424" y="1172"/>
                    </a:lnTo>
                    <a:lnTo>
                      <a:pt x="360" y="1172"/>
                    </a:lnTo>
                    <a:lnTo>
                      <a:pt x="343" y="1172"/>
                    </a:lnTo>
                    <a:lnTo>
                      <a:pt x="295" y="1168"/>
                    </a:lnTo>
                    <a:lnTo>
                      <a:pt x="252" y="1159"/>
                    </a:lnTo>
                    <a:lnTo>
                      <a:pt x="209" y="1145"/>
                    </a:lnTo>
                    <a:lnTo>
                      <a:pt x="170" y="1125"/>
                    </a:lnTo>
                    <a:lnTo>
                      <a:pt x="133" y="1100"/>
                    </a:lnTo>
                    <a:lnTo>
                      <a:pt x="100" y="1072"/>
                    </a:lnTo>
                    <a:lnTo>
                      <a:pt x="71" y="1038"/>
                    </a:lnTo>
                    <a:lnTo>
                      <a:pt x="46" y="1002"/>
                    </a:lnTo>
                    <a:lnTo>
                      <a:pt x="27" y="962"/>
                    </a:lnTo>
                    <a:lnTo>
                      <a:pt x="12" y="919"/>
                    </a:lnTo>
                    <a:lnTo>
                      <a:pt x="3" y="874"/>
                    </a:lnTo>
                    <a:lnTo>
                      <a:pt x="0" y="828"/>
                    </a:lnTo>
                    <a:lnTo>
                      <a:pt x="2" y="783"/>
                    </a:lnTo>
                    <a:lnTo>
                      <a:pt x="11" y="739"/>
                    </a:lnTo>
                    <a:lnTo>
                      <a:pt x="26" y="698"/>
                    </a:lnTo>
                    <a:lnTo>
                      <a:pt x="45" y="658"/>
                    </a:lnTo>
                    <a:lnTo>
                      <a:pt x="69" y="622"/>
                    </a:lnTo>
                    <a:lnTo>
                      <a:pt x="97" y="589"/>
                    </a:lnTo>
                    <a:lnTo>
                      <a:pt x="129" y="560"/>
                    </a:lnTo>
                    <a:lnTo>
                      <a:pt x="164" y="535"/>
                    </a:lnTo>
                    <a:lnTo>
                      <a:pt x="202" y="515"/>
                    </a:lnTo>
                    <a:lnTo>
                      <a:pt x="243" y="499"/>
                    </a:lnTo>
                    <a:lnTo>
                      <a:pt x="286" y="489"/>
                    </a:lnTo>
                    <a:lnTo>
                      <a:pt x="285" y="461"/>
                    </a:lnTo>
                    <a:lnTo>
                      <a:pt x="289" y="407"/>
                    </a:lnTo>
                    <a:lnTo>
                      <a:pt x="298" y="355"/>
                    </a:lnTo>
                    <a:lnTo>
                      <a:pt x="312" y="305"/>
                    </a:lnTo>
                    <a:lnTo>
                      <a:pt x="333" y="258"/>
                    </a:lnTo>
                    <a:lnTo>
                      <a:pt x="357" y="214"/>
                    </a:lnTo>
                    <a:lnTo>
                      <a:pt x="386" y="173"/>
                    </a:lnTo>
                    <a:lnTo>
                      <a:pt x="420" y="135"/>
                    </a:lnTo>
                    <a:lnTo>
                      <a:pt x="458" y="102"/>
                    </a:lnTo>
                    <a:lnTo>
                      <a:pt x="499" y="71"/>
                    </a:lnTo>
                    <a:lnTo>
                      <a:pt x="544" y="46"/>
                    </a:lnTo>
                    <a:lnTo>
                      <a:pt x="591" y="26"/>
                    </a:lnTo>
                    <a:lnTo>
                      <a:pt x="640" y="11"/>
                    </a:lnTo>
                    <a:lnTo>
                      <a:pt x="692" y="2"/>
                    </a:lnTo>
                    <a:lnTo>
                      <a:pt x="7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29"/>
              <p:cNvSpPr>
                <a:spLocks noEditPoints="1"/>
              </p:cNvSpPr>
              <p:nvPr userDrawn="1"/>
            </p:nvSpPr>
            <p:spPr bwMode="auto">
              <a:xfrm>
                <a:off x="5187951" y="2438401"/>
                <a:ext cx="88900" cy="44450"/>
              </a:xfrm>
              <a:custGeom>
                <a:avLst/>
                <a:gdLst>
                  <a:gd name="T0" fmla="*/ 55 w 113"/>
                  <a:gd name="T1" fmla="*/ 0 h 57"/>
                  <a:gd name="T2" fmla="*/ 63 w 113"/>
                  <a:gd name="T3" fmla="*/ 0 h 57"/>
                  <a:gd name="T4" fmla="*/ 83 w 113"/>
                  <a:gd name="T5" fmla="*/ 50 h 57"/>
                  <a:gd name="T6" fmla="*/ 105 w 113"/>
                  <a:gd name="T7" fmla="*/ 0 h 57"/>
                  <a:gd name="T8" fmla="*/ 113 w 113"/>
                  <a:gd name="T9" fmla="*/ 0 h 57"/>
                  <a:gd name="T10" fmla="*/ 113 w 113"/>
                  <a:gd name="T11" fmla="*/ 57 h 57"/>
                  <a:gd name="T12" fmla="*/ 108 w 113"/>
                  <a:gd name="T13" fmla="*/ 57 h 57"/>
                  <a:gd name="T14" fmla="*/ 108 w 113"/>
                  <a:gd name="T15" fmla="*/ 5 h 57"/>
                  <a:gd name="T16" fmla="*/ 107 w 113"/>
                  <a:gd name="T17" fmla="*/ 5 h 57"/>
                  <a:gd name="T18" fmla="*/ 86 w 113"/>
                  <a:gd name="T19" fmla="*/ 57 h 57"/>
                  <a:gd name="T20" fmla="*/ 82 w 113"/>
                  <a:gd name="T21" fmla="*/ 57 h 57"/>
                  <a:gd name="T22" fmla="*/ 61 w 113"/>
                  <a:gd name="T23" fmla="*/ 5 h 57"/>
                  <a:gd name="T24" fmla="*/ 60 w 113"/>
                  <a:gd name="T25" fmla="*/ 5 h 57"/>
                  <a:gd name="T26" fmla="*/ 60 w 113"/>
                  <a:gd name="T27" fmla="*/ 57 h 57"/>
                  <a:gd name="T28" fmla="*/ 55 w 113"/>
                  <a:gd name="T29" fmla="*/ 57 h 57"/>
                  <a:gd name="T30" fmla="*/ 55 w 113"/>
                  <a:gd name="T31" fmla="*/ 0 h 57"/>
                  <a:gd name="T32" fmla="*/ 0 w 113"/>
                  <a:gd name="T33" fmla="*/ 0 h 57"/>
                  <a:gd name="T34" fmla="*/ 42 w 113"/>
                  <a:gd name="T35" fmla="*/ 0 h 57"/>
                  <a:gd name="T36" fmla="*/ 42 w 113"/>
                  <a:gd name="T37" fmla="*/ 5 h 57"/>
                  <a:gd name="T38" fmla="*/ 24 w 113"/>
                  <a:gd name="T39" fmla="*/ 5 h 57"/>
                  <a:gd name="T40" fmla="*/ 24 w 113"/>
                  <a:gd name="T41" fmla="*/ 57 h 57"/>
                  <a:gd name="T42" fmla="*/ 18 w 113"/>
                  <a:gd name="T43" fmla="*/ 57 h 57"/>
                  <a:gd name="T44" fmla="*/ 18 w 113"/>
                  <a:gd name="T45" fmla="*/ 5 h 57"/>
                  <a:gd name="T46" fmla="*/ 0 w 113"/>
                  <a:gd name="T47" fmla="*/ 5 h 57"/>
                  <a:gd name="T48" fmla="*/ 0 w 113"/>
                  <a:gd name="T49"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3" h="57">
                    <a:moveTo>
                      <a:pt x="55" y="0"/>
                    </a:moveTo>
                    <a:lnTo>
                      <a:pt x="63" y="0"/>
                    </a:lnTo>
                    <a:lnTo>
                      <a:pt x="83" y="50"/>
                    </a:lnTo>
                    <a:lnTo>
                      <a:pt x="105" y="0"/>
                    </a:lnTo>
                    <a:lnTo>
                      <a:pt x="113" y="0"/>
                    </a:lnTo>
                    <a:lnTo>
                      <a:pt x="113" y="57"/>
                    </a:lnTo>
                    <a:lnTo>
                      <a:pt x="108" y="57"/>
                    </a:lnTo>
                    <a:lnTo>
                      <a:pt x="108" y="5"/>
                    </a:lnTo>
                    <a:lnTo>
                      <a:pt x="107" y="5"/>
                    </a:lnTo>
                    <a:lnTo>
                      <a:pt x="86" y="57"/>
                    </a:lnTo>
                    <a:lnTo>
                      <a:pt x="82" y="57"/>
                    </a:lnTo>
                    <a:lnTo>
                      <a:pt x="61" y="5"/>
                    </a:lnTo>
                    <a:lnTo>
                      <a:pt x="60" y="5"/>
                    </a:lnTo>
                    <a:lnTo>
                      <a:pt x="60" y="57"/>
                    </a:lnTo>
                    <a:lnTo>
                      <a:pt x="55" y="57"/>
                    </a:lnTo>
                    <a:lnTo>
                      <a:pt x="55" y="0"/>
                    </a:lnTo>
                    <a:close/>
                    <a:moveTo>
                      <a:pt x="0" y="0"/>
                    </a:moveTo>
                    <a:lnTo>
                      <a:pt x="42" y="0"/>
                    </a:lnTo>
                    <a:lnTo>
                      <a:pt x="42" y="5"/>
                    </a:lnTo>
                    <a:lnTo>
                      <a:pt x="24" y="5"/>
                    </a:lnTo>
                    <a:lnTo>
                      <a:pt x="24" y="57"/>
                    </a:lnTo>
                    <a:lnTo>
                      <a:pt x="18" y="57"/>
                    </a:lnTo>
                    <a:lnTo>
                      <a:pt x="18" y="5"/>
                    </a:lnTo>
                    <a:lnTo>
                      <a:pt x="0" y="5"/>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spTree>
  </p:cSld>
  <p:clrMapOvr>
    <a:masterClrMapping/>
  </p:clrMapOvr>
  <p:transition>
    <p:fade/>
  </p:transition>
  <p:extLst>
    <p:ext uri="{DCECCB84-F9BA-43D5-87BE-67443E8EF086}">
      <p15:sldGuideLst xmlns:p15="http://schemas.microsoft.com/office/powerpoint/2012/main">
        <p15:guide id="1" orient="horz" pos="636">
          <p15:clr>
            <a:srgbClr val="FBAE40"/>
          </p15:clr>
        </p15:guide>
        <p15:guide id="2" pos="288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p:cSld name="Viya Teal Section">
    <p:bg>
      <p:bgPr>
        <a:gradFill>
          <a:gsLst>
            <a:gs pos="0">
              <a:srgbClr val="19BBB7"/>
            </a:gs>
            <a:gs pos="100000">
              <a:srgbClr val="00727C"/>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0894"/>
            <a:ext cx="9144000" cy="584775"/>
          </a:xfrm>
        </p:spPr>
        <p:txBody>
          <a:bodyPr anchor="b" anchorCtr="0">
            <a:spAutoFit/>
          </a:bodyPr>
          <a:lstStyle>
            <a:lvl1pPr algn="ctr">
              <a:defRPr sz="3200" baseline="0">
                <a:solidFill>
                  <a:schemeClr val="bg1"/>
                </a:solidFill>
                <a:latin typeface="+mj-lt"/>
              </a:defRPr>
            </a:lvl1pPr>
          </a:lstStyle>
          <a:p>
            <a:r>
              <a:rPr lang="en-US"/>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spcBef>
                <a:spcPts val="800"/>
              </a:spcBef>
              <a:buFont typeface="Arial" pitchFamily="34" charset="0"/>
              <a:buNone/>
              <a:defRPr sz="2000" b="0" i="0" cap="none" baseline="0">
                <a:solidFill>
                  <a:schemeClr val="bg1"/>
                </a:solidFill>
                <a:latin typeface="+mn-lt"/>
              </a:defRPr>
            </a:lvl1pPr>
          </a:lstStyle>
          <a:p>
            <a:pPr lvl="0"/>
            <a:r>
              <a:rPr lang="en-US"/>
              <a:t>Click to edit subtitle</a:t>
            </a:r>
          </a:p>
        </p:txBody>
      </p:sp>
      <p:sp>
        <p:nvSpPr>
          <p:cNvPr id="6" name="Slide Number Placeholder 3"/>
          <p:cNvSpPr>
            <a:spLocks noGrp="1"/>
          </p:cNvSpPr>
          <p:nvPr>
            <p:ph type="sldNum" sz="quarter" idx="12"/>
          </p:nvPr>
        </p:nvSpPr>
        <p:spPr/>
        <p:txBody>
          <a:bodyPr/>
          <a:lstStyle>
            <a:lvl1pPr>
              <a:defRPr>
                <a:solidFill>
                  <a:schemeClr val="bg1">
                    <a:lumMod val="85000"/>
                  </a:schemeClr>
                </a:solidFill>
              </a:defRPr>
            </a:lvl1pPr>
          </a:lstStyle>
          <a:p>
            <a:fld id="{4976208B-6111-490B-8CEC-FFB249DB2100}" type="slidenum">
              <a:rPr lang="en-US" smtClean="0"/>
              <a:pPr/>
              <a:t>‹#›</a:t>
            </a:fld>
            <a:endParaRPr lang="en-US"/>
          </a:p>
        </p:txBody>
      </p:sp>
      <p:grpSp>
        <p:nvGrpSpPr>
          <p:cNvPr id="8" name="Group 7"/>
          <p:cNvGrpSpPr/>
          <p:nvPr userDrawn="1"/>
        </p:nvGrpSpPr>
        <p:grpSpPr>
          <a:xfrm>
            <a:off x="8427835" y="4765184"/>
            <a:ext cx="526892" cy="220528"/>
            <a:chOff x="6145213" y="4384676"/>
            <a:chExt cx="1582738" cy="649287"/>
          </a:xfrm>
          <a:solidFill>
            <a:schemeClr val="bg1"/>
          </a:solidFill>
        </p:grpSpPr>
        <p:sp>
          <p:nvSpPr>
            <p:cNvPr id="9"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30" name="TextBox 4"/>
          <p:cNvSpPr txBox="1"/>
          <p:nvPr userDrawn="1"/>
        </p:nvSpPr>
        <p:spPr>
          <a:xfrm>
            <a:off x="3310128" y="4864608"/>
            <a:ext cx="2514600" cy="246221"/>
          </a:xfrm>
          <a:prstGeom prst="rect">
            <a:avLst/>
          </a:prstGeom>
          <a:noFill/>
        </p:spPr>
        <p:txBody>
          <a:bodyPr wrap="square" anchor="b" anchorCtr="0">
            <a:spAutoFit/>
          </a:bodyPr>
          <a:lstStyle/>
          <a:p>
            <a:pPr marL="0" marR="0" lvl="0" indent="0" algn="ctr" defTabSz="274320"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a:ln>
                  <a:noFill/>
                </a:ln>
                <a:solidFill>
                  <a:srgbClr val="00C3D2"/>
                </a:solidFill>
                <a:effectLst/>
                <a:uLnTx/>
                <a:uFillTx/>
                <a:latin typeface="+mn-lt"/>
                <a:ea typeface="Calibri" charset="0"/>
                <a:cs typeface="Arial" panose="020B0604020202020204" pitchFamily="34" charset="0"/>
              </a:rPr>
              <a:t>Company Confidential – For Internal Use Only</a:t>
            </a:r>
            <a:br>
              <a:rPr kumimoji="0" lang="en-US" sz="500" b="0" i="0" u="none" strike="noStrike" kern="300" cap="none" spc="50" normalizeH="0" baseline="0">
                <a:ln>
                  <a:noFill/>
                </a:ln>
                <a:solidFill>
                  <a:srgbClr val="00C3D2"/>
                </a:solidFill>
                <a:effectLst/>
                <a:uLnTx/>
                <a:uFillTx/>
                <a:latin typeface="+mn-lt"/>
                <a:ea typeface="Calibri" charset="0"/>
                <a:cs typeface="Arial" panose="020B0604020202020204" pitchFamily="34" charset="0"/>
              </a:rPr>
            </a:br>
            <a:r>
              <a:rPr kumimoji="0" lang="en-US" sz="500" b="0" i="0" u="none" strike="noStrike" kern="300" cap="none" spc="50" normalizeH="0" baseline="0">
                <a:ln>
                  <a:noFill/>
                </a:ln>
                <a:solidFill>
                  <a:srgbClr val="00C3D2"/>
                </a:solidFill>
                <a:effectLst/>
                <a:uLnTx/>
                <a:uFillTx/>
                <a:latin typeface="+mn-lt"/>
                <a:ea typeface="Calibri" charset="0"/>
                <a:cs typeface="Arial" panose="020B0604020202020204" pitchFamily="34" charset="0"/>
              </a:rPr>
              <a:t>Copyright © SAS Institute Inc. All rights reserved.</a:t>
            </a:r>
          </a:p>
        </p:txBody>
      </p:sp>
      <p:grpSp>
        <p:nvGrpSpPr>
          <p:cNvPr id="31" name="Group 4"/>
          <p:cNvGrpSpPr>
            <a:grpSpLocks noChangeAspect="1"/>
          </p:cNvGrpSpPr>
          <p:nvPr userDrawn="1"/>
        </p:nvGrpSpPr>
        <p:grpSpPr bwMode="auto">
          <a:xfrm>
            <a:off x="3703320" y="365760"/>
            <a:ext cx="1683695" cy="356616"/>
            <a:chOff x="1416" y="456"/>
            <a:chExt cx="2880" cy="610"/>
          </a:xfrm>
          <a:solidFill>
            <a:schemeClr val="bg1"/>
          </a:solidFill>
        </p:grpSpPr>
        <p:sp>
          <p:nvSpPr>
            <p:cNvPr id="32" name="Freeform 31"/>
            <p:cNvSpPr>
              <a:spLocks noEditPoints="1"/>
            </p:cNvSpPr>
            <p:nvPr/>
          </p:nvSpPr>
          <p:spPr bwMode="auto">
            <a:xfrm>
              <a:off x="2451" y="578"/>
              <a:ext cx="1845" cy="488"/>
            </a:xfrm>
            <a:custGeom>
              <a:avLst/>
              <a:gdLst>
                <a:gd name="T0" fmla="*/ 3043 w 3068"/>
                <a:gd name="T1" fmla="*/ 214 h 801"/>
                <a:gd name="T2" fmla="*/ 3025 w 3068"/>
                <a:gd name="T3" fmla="*/ 221 h 801"/>
                <a:gd name="T4" fmla="*/ 3021 w 3068"/>
                <a:gd name="T5" fmla="*/ 203 h 801"/>
                <a:gd name="T6" fmla="*/ 3047 w 3068"/>
                <a:gd name="T7" fmla="*/ 214 h 801"/>
                <a:gd name="T8" fmla="*/ 3044 w 3068"/>
                <a:gd name="T9" fmla="*/ 242 h 801"/>
                <a:gd name="T10" fmla="*/ 3025 w 3068"/>
                <a:gd name="T11" fmla="*/ 242 h 801"/>
                <a:gd name="T12" fmla="*/ 3021 w 3068"/>
                <a:gd name="T13" fmla="*/ 203 h 801"/>
                <a:gd name="T14" fmla="*/ 3064 w 3068"/>
                <a:gd name="T15" fmla="*/ 223 h 801"/>
                <a:gd name="T16" fmla="*/ 3033 w 3068"/>
                <a:gd name="T17" fmla="*/ 254 h 801"/>
                <a:gd name="T18" fmla="*/ 3033 w 3068"/>
                <a:gd name="T19" fmla="*/ 188 h 801"/>
                <a:gd name="T20" fmla="*/ 2998 w 3068"/>
                <a:gd name="T21" fmla="*/ 223 h 801"/>
                <a:gd name="T22" fmla="*/ 2952 w 3068"/>
                <a:gd name="T23" fmla="*/ 420 h 801"/>
                <a:gd name="T24" fmla="*/ 2905 w 3068"/>
                <a:gd name="T25" fmla="*/ 398 h 801"/>
                <a:gd name="T26" fmla="*/ 2952 w 3068"/>
                <a:gd name="T27" fmla="*/ 420 h 801"/>
                <a:gd name="T28" fmla="*/ 2679 w 3068"/>
                <a:gd name="T29" fmla="*/ 501 h 801"/>
                <a:gd name="T30" fmla="*/ 2952 w 3068"/>
                <a:gd name="T31" fmla="*/ 349 h 801"/>
                <a:gd name="T32" fmla="*/ 2703 w 3068"/>
                <a:gd name="T33" fmla="*/ 258 h 801"/>
                <a:gd name="T34" fmla="*/ 2980 w 3068"/>
                <a:gd name="T35" fmla="*/ 516 h 801"/>
                <a:gd name="T36" fmla="*/ 2953 w 3068"/>
                <a:gd name="T37" fmla="*/ 520 h 801"/>
                <a:gd name="T38" fmla="*/ 2679 w 3068"/>
                <a:gd name="T39" fmla="*/ 501 h 801"/>
                <a:gd name="T40" fmla="*/ 2305 w 3068"/>
                <a:gd name="T41" fmla="*/ 796 h 801"/>
                <a:gd name="T42" fmla="*/ 2421 w 3068"/>
                <a:gd name="T43" fmla="*/ 702 h 801"/>
                <a:gd name="T44" fmla="*/ 2334 w 3068"/>
                <a:gd name="T45" fmla="*/ 220 h 801"/>
                <a:gd name="T46" fmla="*/ 2635 w 3068"/>
                <a:gd name="T47" fmla="*/ 220 h 801"/>
                <a:gd name="T48" fmla="*/ 2305 w 3068"/>
                <a:gd name="T49" fmla="*/ 796 h 801"/>
                <a:gd name="T50" fmla="*/ 2172 w 3068"/>
                <a:gd name="T51" fmla="*/ 220 h 801"/>
                <a:gd name="T52" fmla="*/ 2172 w 3068"/>
                <a:gd name="T53" fmla="*/ 602 h 801"/>
                <a:gd name="T54" fmla="*/ 2187 w 3068"/>
                <a:gd name="T55" fmla="*/ 86 h 801"/>
                <a:gd name="T56" fmla="*/ 2212 w 3068"/>
                <a:gd name="T57" fmla="*/ 59 h 801"/>
                <a:gd name="T58" fmla="*/ 1869 w 3068"/>
                <a:gd name="T59" fmla="*/ 566 h 801"/>
                <a:gd name="T60" fmla="*/ 2080 w 3068"/>
                <a:gd name="T61" fmla="*/ 16 h 801"/>
                <a:gd name="T62" fmla="*/ 1851 w 3068"/>
                <a:gd name="T63" fmla="*/ 602 h 801"/>
                <a:gd name="T64" fmla="*/ 1869 w 3068"/>
                <a:gd name="T65" fmla="*/ 566 h 801"/>
                <a:gd name="T66" fmla="*/ 1422 w 3068"/>
                <a:gd name="T67" fmla="*/ 39 h 801"/>
                <a:gd name="T68" fmla="*/ 1415 w 3068"/>
                <a:gd name="T69" fmla="*/ 24 h 801"/>
                <a:gd name="T70" fmla="*/ 1422 w 3068"/>
                <a:gd name="T71" fmla="*/ 39 h 801"/>
                <a:gd name="T72" fmla="*/ 1424 w 3068"/>
                <a:gd name="T73" fmla="*/ 20 h 801"/>
                <a:gd name="T74" fmla="*/ 1439 w 3068"/>
                <a:gd name="T75" fmla="*/ 59 h 801"/>
                <a:gd name="T76" fmla="*/ 1415 w 3068"/>
                <a:gd name="T77" fmla="*/ 42 h 801"/>
                <a:gd name="T78" fmla="*/ 1411 w 3068"/>
                <a:gd name="T79" fmla="*/ 20 h 801"/>
                <a:gd name="T80" fmla="*/ 1423 w 3068"/>
                <a:gd name="T81" fmla="*/ 71 h 801"/>
                <a:gd name="T82" fmla="*/ 1392 w 3068"/>
                <a:gd name="T83" fmla="*/ 40 h 801"/>
                <a:gd name="T84" fmla="*/ 1423 w 3068"/>
                <a:gd name="T85" fmla="*/ 5 h 801"/>
                <a:gd name="T86" fmla="*/ 1423 w 3068"/>
                <a:gd name="T87" fmla="*/ 75 h 801"/>
                <a:gd name="T88" fmla="*/ 1423 w 3068"/>
                <a:gd name="T89" fmla="*/ 5 h 801"/>
                <a:gd name="T90" fmla="*/ 1187 w 3068"/>
                <a:gd name="T91" fmla="*/ 28 h 801"/>
                <a:gd name="T92" fmla="*/ 1172 w 3068"/>
                <a:gd name="T93" fmla="*/ 617 h 801"/>
                <a:gd name="T94" fmla="*/ 1172 w 3068"/>
                <a:gd name="T95" fmla="*/ 589 h 801"/>
                <a:gd name="T96" fmla="*/ 1188 w 3068"/>
                <a:gd name="T97" fmla="*/ 0 h 801"/>
                <a:gd name="T98" fmla="*/ 1319 w 3068"/>
                <a:gd name="T99" fmla="*/ 87 h 801"/>
                <a:gd name="T100" fmla="*/ 832 w 3068"/>
                <a:gd name="T101" fmla="*/ 411 h 801"/>
                <a:gd name="T102" fmla="*/ 526 w 3068"/>
                <a:gd name="T103" fmla="*/ 411 h 801"/>
                <a:gd name="T104" fmla="*/ 412 w 3068"/>
                <a:gd name="T105" fmla="*/ 602 h 801"/>
                <a:gd name="T106" fmla="*/ 945 w 3068"/>
                <a:gd name="T107" fmla="*/ 602 h 801"/>
                <a:gd name="T108" fmla="*/ 514 w 3068"/>
                <a:gd name="T109" fmla="*/ 438 h 801"/>
                <a:gd name="T110" fmla="*/ 322 w 3068"/>
                <a:gd name="T111" fmla="*/ 87 h 801"/>
                <a:gd name="T112" fmla="*/ 40 w 3068"/>
                <a:gd name="T113" fmla="*/ 155 h 801"/>
                <a:gd name="T114" fmla="*/ 0 w 3068"/>
                <a:gd name="T115" fmla="*/ 542 h 801"/>
                <a:gd name="T116" fmla="*/ 326 w 3068"/>
                <a:gd name="T117" fmla="*/ 459 h 801"/>
                <a:gd name="T118" fmla="*/ 346 w 3068"/>
                <a:gd name="T119" fmla="*/ 67 h 8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68" h="801">
                  <a:moveTo>
                    <a:pt x="3032" y="221"/>
                  </a:moveTo>
                  <a:lnTo>
                    <a:pt x="3032" y="221"/>
                  </a:lnTo>
                  <a:cubicBezTo>
                    <a:pt x="3038" y="221"/>
                    <a:pt x="3043" y="220"/>
                    <a:pt x="3043" y="214"/>
                  </a:cubicBezTo>
                  <a:cubicBezTo>
                    <a:pt x="3043" y="208"/>
                    <a:pt x="3038" y="207"/>
                    <a:pt x="3034" y="207"/>
                  </a:cubicBezTo>
                  <a:lnTo>
                    <a:pt x="3025" y="207"/>
                  </a:lnTo>
                  <a:lnTo>
                    <a:pt x="3025" y="221"/>
                  </a:lnTo>
                  <a:lnTo>
                    <a:pt x="3032" y="221"/>
                  </a:lnTo>
                  <a:lnTo>
                    <a:pt x="3032" y="221"/>
                  </a:lnTo>
                  <a:close/>
                  <a:moveTo>
                    <a:pt x="3021" y="203"/>
                  </a:moveTo>
                  <a:lnTo>
                    <a:pt x="3021" y="203"/>
                  </a:lnTo>
                  <a:lnTo>
                    <a:pt x="3034" y="203"/>
                  </a:lnTo>
                  <a:cubicBezTo>
                    <a:pt x="3042" y="203"/>
                    <a:pt x="3047" y="206"/>
                    <a:pt x="3047" y="214"/>
                  </a:cubicBezTo>
                  <a:cubicBezTo>
                    <a:pt x="3047" y="220"/>
                    <a:pt x="3043" y="224"/>
                    <a:pt x="3037" y="224"/>
                  </a:cubicBezTo>
                  <a:lnTo>
                    <a:pt x="3049" y="242"/>
                  </a:lnTo>
                  <a:lnTo>
                    <a:pt x="3044" y="242"/>
                  </a:lnTo>
                  <a:lnTo>
                    <a:pt x="3033" y="225"/>
                  </a:lnTo>
                  <a:lnTo>
                    <a:pt x="3025" y="225"/>
                  </a:lnTo>
                  <a:lnTo>
                    <a:pt x="3025" y="242"/>
                  </a:lnTo>
                  <a:lnTo>
                    <a:pt x="3021" y="242"/>
                  </a:lnTo>
                  <a:lnTo>
                    <a:pt x="3021" y="203"/>
                  </a:lnTo>
                  <a:lnTo>
                    <a:pt x="3021" y="203"/>
                  </a:lnTo>
                  <a:close/>
                  <a:moveTo>
                    <a:pt x="3033" y="254"/>
                  </a:moveTo>
                  <a:lnTo>
                    <a:pt x="3033" y="254"/>
                  </a:lnTo>
                  <a:cubicBezTo>
                    <a:pt x="3051" y="254"/>
                    <a:pt x="3064" y="240"/>
                    <a:pt x="3064" y="223"/>
                  </a:cubicBezTo>
                  <a:cubicBezTo>
                    <a:pt x="3064" y="205"/>
                    <a:pt x="3051" y="192"/>
                    <a:pt x="3033" y="192"/>
                  </a:cubicBezTo>
                  <a:cubicBezTo>
                    <a:pt x="3016" y="192"/>
                    <a:pt x="3002" y="205"/>
                    <a:pt x="3002" y="223"/>
                  </a:cubicBezTo>
                  <a:cubicBezTo>
                    <a:pt x="3002" y="240"/>
                    <a:pt x="3016" y="254"/>
                    <a:pt x="3033" y="254"/>
                  </a:cubicBezTo>
                  <a:lnTo>
                    <a:pt x="3033" y="254"/>
                  </a:lnTo>
                  <a:close/>
                  <a:moveTo>
                    <a:pt x="3033" y="188"/>
                  </a:moveTo>
                  <a:lnTo>
                    <a:pt x="3033" y="188"/>
                  </a:lnTo>
                  <a:cubicBezTo>
                    <a:pt x="3053" y="188"/>
                    <a:pt x="3068" y="203"/>
                    <a:pt x="3068" y="223"/>
                  </a:cubicBezTo>
                  <a:cubicBezTo>
                    <a:pt x="3068" y="242"/>
                    <a:pt x="3053" y="257"/>
                    <a:pt x="3033" y="257"/>
                  </a:cubicBezTo>
                  <a:cubicBezTo>
                    <a:pt x="3014" y="257"/>
                    <a:pt x="2998" y="242"/>
                    <a:pt x="2998" y="223"/>
                  </a:cubicBezTo>
                  <a:cubicBezTo>
                    <a:pt x="2998" y="203"/>
                    <a:pt x="3014" y="188"/>
                    <a:pt x="3033" y="188"/>
                  </a:cubicBezTo>
                  <a:lnTo>
                    <a:pt x="3033" y="188"/>
                  </a:lnTo>
                  <a:close/>
                  <a:moveTo>
                    <a:pt x="2952" y="420"/>
                  </a:moveTo>
                  <a:lnTo>
                    <a:pt x="2952" y="420"/>
                  </a:lnTo>
                  <a:lnTo>
                    <a:pt x="2952" y="398"/>
                  </a:lnTo>
                  <a:lnTo>
                    <a:pt x="2905" y="398"/>
                  </a:lnTo>
                  <a:cubicBezTo>
                    <a:pt x="2819" y="398"/>
                    <a:pt x="2708" y="411"/>
                    <a:pt x="2708" y="500"/>
                  </a:cubicBezTo>
                  <a:cubicBezTo>
                    <a:pt x="2708" y="565"/>
                    <a:pt x="2766" y="588"/>
                    <a:pt x="2813" y="588"/>
                  </a:cubicBezTo>
                  <a:cubicBezTo>
                    <a:pt x="2913" y="588"/>
                    <a:pt x="2952" y="504"/>
                    <a:pt x="2952" y="420"/>
                  </a:cubicBezTo>
                  <a:lnTo>
                    <a:pt x="2952" y="420"/>
                  </a:lnTo>
                  <a:close/>
                  <a:moveTo>
                    <a:pt x="2679" y="501"/>
                  </a:moveTo>
                  <a:lnTo>
                    <a:pt x="2679" y="501"/>
                  </a:lnTo>
                  <a:cubicBezTo>
                    <a:pt x="2679" y="391"/>
                    <a:pt x="2802" y="374"/>
                    <a:pt x="2897" y="374"/>
                  </a:cubicBezTo>
                  <a:lnTo>
                    <a:pt x="2952" y="374"/>
                  </a:lnTo>
                  <a:lnTo>
                    <a:pt x="2952" y="349"/>
                  </a:lnTo>
                  <a:cubicBezTo>
                    <a:pt x="2952" y="270"/>
                    <a:pt x="2906" y="234"/>
                    <a:pt x="2835" y="234"/>
                  </a:cubicBezTo>
                  <a:cubicBezTo>
                    <a:pt x="2789" y="234"/>
                    <a:pt x="2749" y="252"/>
                    <a:pt x="2719" y="279"/>
                  </a:cubicBezTo>
                  <a:lnTo>
                    <a:pt x="2703" y="258"/>
                  </a:lnTo>
                  <a:cubicBezTo>
                    <a:pt x="2736" y="227"/>
                    <a:pt x="2786" y="208"/>
                    <a:pt x="2837" y="208"/>
                  </a:cubicBezTo>
                  <a:cubicBezTo>
                    <a:pt x="2923" y="208"/>
                    <a:pt x="2980" y="253"/>
                    <a:pt x="2980" y="348"/>
                  </a:cubicBezTo>
                  <a:lnTo>
                    <a:pt x="2980" y="516"/>
                  </a:lnTo>
                  <a:cubicBezTo>
                    <a:pt x="2980" y="545"/>
                    <a:pt x="2983" y="581"/>
                    <a:pt x="2987" y="602"/>
                  </a:cubicBezTo>
                  <a:lnTo>
                    <a:pt x="2959" y="602"/>
                  </a:lnTo>
                  <a:cubicBezTo>
                    <a:pt x="2956" y="581"/>
                    <a:pt x="2953" y="541"/>
                    <a:pt x="2953" y="520"/>
                  </a:cubicBezTo>
                  <a:lnTo>
                    <a:pt x="2951" y="520"/>
                  </a:lnTo>
                  <a:cubicBezTo>
                    <a:pt x="2925" y="583"/>
                    <a:pt x="2869" y="612"/>
                    <a:pt x="2808" y="612"/>
                  </a:cubicBezTo>
                  <a:cubicBezTo>
                    <a:pt x="2746" y="612"/>
                    <a:pt x="2679" y="579"/>
                    <a:pt x="2679" y="501"/>
                  </a:cubicBezTo>
                  <a:lnTo>
                    <a:pt x="2679" y="501"/>
                  </a:lnTo>
                  <a:close/>
                  <a:moveTo>
                    <a:pt x="2305" y="796"/>
                  </a:moveTo>
                  <a:lnTo>
                    <a:pt x="2305" y="796"/>
                  </a:lnTo>
                  <a:lnTo>
                    <a:pt x="2310" y="769"/>
                  </a:lnTo>
                  <a:cubicBezTo>
                    <a:pt x="2319" y="772"/>
                    <a:pt x="2332" y="774"/>
                    <a:pt x="2344" y="774"/>
                  </a:cubicBezTo>
                  <a:cubicBezTo>
                    <a:pt x="2387" y="774"/>
                    <a:pt x="2407" y="740"/>
                    <a:pt x="2421" y="702"/>
                  </a:cubicBezTo>
                  <a:lnTo>
                    <a:pt x="2456" y="609"/>
                  </a:lnTo>
                  <a:lnTo>
                    <a:pt x="2301" y="220"/>
                  </a:lnTo>
                  <a:lnTo>
                    <a:pt x="2334" y="220"/>
                  </a:lnTo>
                  <a:lnTo>
                    <a:pt x="2472" y="576"/>
                  </a:lnTo>
                  <a:lnTo>
                    <a:pt x="2602" y="220"/>
                  </a:lnTo>
                  <a:lnTo>
                    <a:pt x="2635" y="220"/>
                  </a:lnTo>
                  <a:lnTo>
                    <a:pt x="2444" y="719"/>
                  </a:lnTo>
                  <a:cubicBezTo>
                    <a:pt x="2425" y="770"/>
                    <a:pt x="2396" y="801"/>
                    <a:pt x="2344" y="801"/>
                  </a:cubicBezTo>
                  <a:cubicBezTo>
                    <a:pt x="2332" y="801"/>
                    <a:pt x="2315" y="799"/>
                    <a:pt x="2305" y="796"/>
                  </a:cubicBezTo>
                  <a:lnTo>
                    <a:pt x="2305" y="796"/>
                  </a:lnTo>
                  <a:close/>
                  <a:moveTo>
                    <a:pt x="2172" y="220"/>
                  </a:moveTo>
                  <a:lnTo>
                    <a:pt x="2172" y="220"/>
                  </a:lnTo>
                  <a:lnTo>
                    <a:pt x="2202" y="220"/>
                  </a:lnTo>
                  <a:lnTo>
                    <a:pt x="2202" y="602"/>
                  </a:lnTo>
                  <a:lnTo>
                    <a:pt x="2172" y="602"/>
                  </a:lnTo>
                  <a:lnTo>
                    <a:pt x="2172" y="220"/>
                  </a:lnTo>
                  <a:close/>
                  <a:moveTo>
                    <a:pt x="2187" y="86"/>
                  </a:moveTo>
                  <a:lnTo>
                    <a:pt x="2187" y="86"/>
                  </a:lnTo>
                  <a:cubicBezTo>
                    <a:pt x="2174" y="86"/>
                    <a:pt x="2162" y="76"/>
                    <a:pt x="2162" y="59"/>
                  </a:cubicBezTo>
                  <a:cubicBezTo>
                    <a:pt x="2162" y="44"/>
                    <a:pt x="2174" y="33"/>
                    <a:pt x="2187" y="33"/>
                  </a:cubicBezTo>
                  <a:cubicBezTo>
                    <a:pt x="2200" y="33"/>
                    <a:pt x="2212" y="44"/>
                    <a:pt x="2212" y="59"/>
                  </a:cubicBezTo>
                  <a:cubicBezTo>
                    <a:pt x="2212" y="76"/>
                    <a:pt x="2200" y="86"/>
                    <a:pt x="2187" y="86"/>
                  </a:cubicBezTo>
                  <a:lnTo>
                    <a:pt x="2187" y="86"/>
                  </a:lnTo>
                  <a:close/>
                  <a:moveTo>
                    <a:pt x="1869" y="566"/>
                  </a:moveTo>
                  <a:lnTo>
                    <a:pt x="1869" y="566"/>
                  </a:lnTo>
                  <a:lnTo>
                    <a:pt x="1871" y="566"/>
                  </a:lnTo>
                  <a:lnTo>
                    <a:pt x="2080" y="16"/>
                  </a:lnTo>
                  <a:lnTo>
                    <a:pt x="2113" y="16"/>
                  </a:lnTo>
                  <a:lnTo>
                    <a:pt x="1890" y="602"/>
                  </a:lnTo>
                  <a:lnTo>
                    <a:pt x="1851" y="602"/>
                  </a:lnTo>
                  <a:lnTo>
                    <a:pt x="1629" y="16"/>
                  </a:lnTo>
                  <a:lnTo>
                    <a:pt x="1663" y="16"/>
                  </a:lnTo>
                  <a:lnTo>
                    <a:pt x="1869" y="566"/>
                  </a:lnTo>
                  <a:lnTo>
                    <a:pt x="1869" y="566"/>
                  </a:lnTo>
                  <a:close/>
                  <a:moveTo>
                    <a:pt x="1422" y="39"/>
                  </a:moveTo>
                  <a:lnTo>
                    <a:pt x="1422" y="39"/>
                  </a:lnTo>
                  <a:cubicBezTo>
                    <a:pt x="1428" y="39"/>
                    <a:pt x="1433" y="37"/>
                    <a:pt x="1433" y="31"/>
                  </a:cubicBezTo>
                  <a:cubicBezTo>
                    <a:pt x="1433" y="25"/>
                    <a:pt x="1428" y="24"/>
                    <a:pt x="1424" y="24"/>
                  </a:cubicBezTo>
                  <a:lnTo>
                    <a:pt x="1415" y="24"/>
                  </a:lnTo>
                  <a:lnTo>
                    <a:pt x="1415" y="39"/>
                  </a:lnTo>
                  <a:lnTo>
                    <a:pt x="1422" y="39"/>
                  </a:lnTo>
                  <a:lnTo>
                    <a:pt x="1422" y="39"/>
                  </a:lnTo>
                  <a:close/>
                  <a:moveTo>
                    <a:pt x="1411" y="20"/>
                  </a:moveTo>
                  <a:lnTo>
                    <a:pt x="1411" y="20"/>
                  </a:lnTo>
                  <a:lnTo>
                    <a:pt x="1424" y="20"/>
                  </a:lnTo>
                  <a:cubicBezTo>
                    <a:pt x="1432" y="20"/>
                    <a:pt x="1437" y="24"/>
                    <a:pt x="1437" y="31"/>
                  </a:cubicBezTo>
                  <a:cubicBezTo>
                    <a:pt x="1437" y="38"/>
                    <a:pt x="1433" y="41"/>
                    <a:pt x="1427" y="42"/>
                  </a:cubicBezTo>
                  <a:lnTo>
                    <a:pt x="1439" y="59"/>
                  </a:lnTo>
                  <a:lnTo>
                    <a:pt x="1433" y="59"/>
                  </a:lnTo>
                  <a:lnTo>
                    <a:pt x="1423" y="42"/>
                  </a:lnTo>
                  <a:lnTo>
                    <a:pt x="1415" y="42"/>
                  </a:lnTo>
                  <a:lnTo>
                    <a:pt x="1415" y="59"/>
                  </a:lnTo>
                  <a:lnTo>
                    <a:pt x="1411" y="59"/>
                  </a:lnTo>
                  <a:lnTo>
                    <a:pt x="1411" y="20"/>
                  </a:lnTo>
                  <a:lnTo>
                    <a:pt x="1411" y="20"/>
                  </a:lnTo>
                  <a:close/>
                  <a:moveTo>
                    <a:pt x="1423" y="71"/>
                  </a:moveTo>
                  <a:lnTo>
                    <a:pt x="1423" y="71"/>
                  </a:lnTo>
                  <a:cubicBezTo>
                    <a:pt x="1440" y="71"/>
                    <a:pt x="1454" y="57"/>
                    <a:pt x="1454" y="40"/>
                  </a:cubicBezTo>
                  <a:cubicBezTo>
                    <a:pt x="1454" y="23"/>
                    <a:pt x="1440" y="9"/>
                    <a:pt x="1423" y="9"/>
                  </a:cubicBezTo>
                  <a:cubicBezTo>
                    <a:pt x="1406" y="9"/>
                    <a:pt x="1392" y="23"/>
                    <a:pt x="1392" y="40"/>
                  </a:cubicBezTo>
                  <a:cubicBezTo>
                    <a:pt x="1392" y="57"/>
                    <a:pt x="1406" y="71"/>
                    <a:pt x="1423" y="71"/>
                  </a:cubicBezTo>
                  <a:lnTo>
                    <a:pt x="1423" y="71"/>
                  </a:lnTo>
                  <a:close/>
                  <a:moveTo>
                    <a:pt x="1423" y="5"/>
                  </a:moveTo>
                  <a:lnTo>
                    <a:pt x="1423" y="5"/>
                  </a:lnTo>
                  <a:cubicBezTo>
                    <a:pt x="1443" y="5"/>
                    <a:pt x="1458" y="21"/>
                    <a:pt x="1458" y="40"/>
                  </a:cubicBezTo>
                  <a:cubicBezTo>
                    <a:pt x="1458" y="59"/>
                    <a:pt x="1443" y="75"/>
                    <a:pt x="1423" y="75"/>
                  </a:cubicBezTo>
                  <a:cubicBezTo>
                    <a:pt x="1404" y="75"/>
                    <a:pt x="1388" y="59"/>
                    <a:pt x="1388" y="40"/>
                  </a:cubicBezTo>
                  <a:cubicBezTo>
                    <a:pt x="1388" y="21"/>
                    <a:pt x="1404" y="5"/>
                    <a:pt x="1423" y="5"/>
                  </a:cubicBezTo>
                  <a:lnTo>
                    <a:pt x="1423" y="5"/>
                  </a:lnTo>
                  <a:close/>
                  <a:moveTo>
                    <a:pt x="1319" y="87"/>
                  </a:moveTo>
                  <a:lnTo>
                    <a:pt x="1319" y="87"/>
                  </a:lnTo>
                  <a:cubicBezTo>
                    <a:pt x="1291" y="50"/>
                    <a:pt x="1243" y="28"/>
                    <a:pt x="1187" y="28"/>
                  </a:cubicBezTo>
                  <a:cubicBezTo>
                    <a:pt x="1115" y="28"/>
                    <a:pt x="1037" y="69"/>
                    <a:pt x="1037" y="155"/>
                  </a:cubicBezTo>
                  <a:cubicBezTo>
                    <a:pt x="1037" y="337"/>
                    <a:pt x="1354" y="256"/>
                    <a:pt x="1354" y="457"/>
                  </a:cubicBezTo>
                  <a:cubicBezTo>
                    <a:pt x="1354" y="563"/>
                    <a:pt x="1267" y="617"/>
                    <a:pt x="1172" y="617"/>
                  </a:cubicBezTo>
                  <a:cubicBezTo>
                    <a:pt x="1100" y="617"/>
                    <a:pt x="1037" y="591"/>
                    <a:pt x="996" y="542"/>
                  </a:cubicBezTo>
                  <a:lnTo>
                    <a:pt x="1017" y="521"/>
                  </a:lnTo>
                  <a:cubicBezTo>
                    <a:pt x="1059" y="565"/>
                    <a:pt x="1111" y="589"/>
                    <a:pt x="1172" y="589"/>
                  </a:cubicBezTo>
                  <a:cubicBezTo>
                    <a:pt x="1249" y="589"/>
                    <a:pt x="1322" y="543"/>
                    <a:pt x="1322" y="459"/>
                  </a:cubicBezTo>
                  <a:cubicBezTo>
                    <a:pt x="1322" y="279"/>
                    <a:pt x="1006" y="359"/>
                    <a:pt x="1006" y="156"/>
                  </a:cubicBezTo>
                  <a:cubicBezTo>
                    <a:pt x="1006" y="53"/>
                    <a:pt x="1095" y="0"/>
                    <a:pt x="1188" y="0"/>
                  </a:cubicBezTo>
                  <a:cubicBezTo>
                    <a:pt x="1254" y="0"/>
                    <a:pt x="1310" y="26"/>
                    <a:pt x="1342" y="67"/>
                  </a:cubicBezTo>
                  <a:lnTo>
                    <a:pt x="1319" y="87"/>
                  </a:lnTo>
                  <a:lnTo>
                    <a:pt x="1319" y="87"/>
                  </a:lnTo>
                  <a:close/>
                  <a:moveTo>
                    <a:pt x="526" y="411"/>
                  </a:moveTo>
                  <a:lnTo>
                    <a:pt x="526" y="411"/>
                  </a:lnTo>
                  <a:lnTo>
                    <a:pt x="832" y="411"/>
                  </a:lnTo>
                  <a:lnTo>
                    <a:pt x="681" y="44"/>
                  </a:lnTo>
                  <a:lnTo>
                    <a:pt x="526" y="411"/>
                  </a:lnTo>
                  <a:lnTo>
                    <a:pt x="526" y="411"/>
                  </a:lnTo>
                  <a:close/>
                  <a:moveTo>
                    <a:pt x="446" y="602"/>
                  </a:moveTo>
                  <a:lnTo>
                    <a:pt x="446" y="602"/>
                  </a:lnTo>
                  <a:lnTo>
                    <a:pt x="412" y="602"/>
                  </a:lnTo>
                  <a:lnTo>
                    <a:pt x="665" y="16"/>
                  </a:lnTo>
                  <a:lnTo>
                    <a:pt x="699" y="16"/>
                  </a:lnTo>
                  <a:lnTo>
                    <a:pt x="945" y="602"/>
                  </a:lnTo>
                  <a:lnTo>
                    <a:pt x="911" y="602"/>
                  </a:lnTo>
                  <a:lnTo>
                    <a:pt x="843" y="438"/>
                  </a:lnTo>
                  <a:lnTo>
                    <a:pt x="514" y="438"/>
                  </a:lnTo>
                  <a:lnTo>
                    <a:pt x="446" y="602"/>
                  </a:lnTo>
                  <a:lnTo>
                    <a:pt x="446" y="602"/>
                  </a:lnTo>
                  <a:close/>
                  <a:moveTo>
                    <a:pt x="322" y="87"/>
                  </a:moveTo>
                  <a:lnTo>
                    <a:pt x="322" y="87"/>
                  </a:lnTo>
                  <a:cubicBezTo>
                    <a:pt x="294" y="50"/>
                    <a:pt x="246" y="28"/>
                    <a:pt x="191" y="28"/>
                  </a:cubicBezTo>
                  <a:cubicBezTo>
                    <a:pt x="118" y="28"/>
                    <a:pt x="40" y="69"/>
                    <a:pt x="40" y="155"/>
                  </a:cubicBezTo>
                  <a:cubicBezTo>
                    <a:pt x="40" y="337"/>
                    <a:pt x="357" y="256"/>
                    <a:pt x="357" y="457"/>
                  </a:cubicBezTo>
                  <a:cubicBezTo>
                    <a:pt x="357" y="563"/>
                    <a:pt x="270" y="617"/>
                    <a:pt x="175" y="617"/>
                  </a:cubicBezTo>
                  <a:cubicBezTo>
                    <a:pt x="103" y="617"/>
                    <a:pt x="40" y="591"/>
                    <a:pt x="0" y="542"/>
                  </a:cubicBezTo>
                  <a:lnTo>
                    <a:pt x="21" y="521"/>
                  </a:lnTo>
                  <a:cubicBezTo>
                    <a:pt x="63" y="565"/>
                    <a:pt x="115" y="589"/>
                    <a:pt x="175" y="589"/>
                  </a:cubicBezTo>
                  <a:cubicBezTo>
                    <a:pt x="253" y="589"/>
                    <a:pt x="326" y="543"/>
                    <a:pt x="326" y="459"/>
                  </a:cubicBezTo>
                  <a:cubicBezTo>
                    <a:pt x="326" y="279"/>
                    <a:pt x="10" y="359"/>
                    <a:pt x="10" y="156"/>
                  </a:cubicBezTo>
                  <a:cubicBezTo>
                    <a:pt x="10" y="53"/>
                    <a:pt x="98" y="0"/>
                    <a:pt x="192" y="0"/>
                  </a:cubicBezTo>
                  <a:cubicBezTo>
                    <a:pt x="257" y="0"/>
                    <a:pt x="313" y="26"/>
                    <a:pt x="346" y="67"/>
                  </a:cubicBezTo>
                  <a:lnTo>
                    <a:pt x="322" y="8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32"/>
            <p:cNvSpPr>
              <a:spLocks noEditPoints="1"/>
            </p:cNvSpPr>
            <p:nvPr/>
          </p:nvSpPr>
          <p:spPr bwMode="auto">
            <a:xfrm>
              <a:off x="1416" y="456"/>
              <a:ext cx="895" cy="595"/>
            </a:xfrm>
            <a:custGeom>
              <a:avLst/>
              <a:gdLst>
                <a:gd name="T0" fmla="*/ 1437 w 1489"/>
                <a:gd name="T1" fmla="*/ 937 h 976"/>
                <a:gd name="T2" fmla="*/ 1446 w 1489"/>
                <a:gd name="T3" fmla="*/ 922 h 976"/>
                <a:gd name="T4" fmla="*/ 1444 w 1489"/>
                <a:gd name="T5" fmla="*/ 937 h 976"/>
                <a:gd name="T6" fmla="*/ 1437 w 1489"/>
                <a:gd name="T7" fmla="*/ 937 h 976"/>
                <a:gd name="T8" fmla="*/ 1432 w 1489"/>
                <a:gd name="T9" fmla="*/ 958 h 976"/>
                <a:gd name="T10" fmla="*/ 1437 w 1489"/>
                <a:gd name="T11" fmla="*/ 941 h 976"/>
                <a:gd name="T12" fmla="*/ 1455 w 1489"/>
                <a:gd name="T13" fmla="*/ 958 h 976"/>
                <a:gd name="T14" fmla="*/ 1449 w 1489"/>
                <a:gd name="T15" fmla="*/ 940 h 976"/>
                <a:gd name="T16" fmla="*/ 1446 w 1489"/>
                <a:gd name="T17" fmla="*/ 918 h 976"/>
                <a:gd name="T18" fmla="*/ 1432 w 1489"/>
                <a:gd name="T19" fmla="*/ 958 h 976"/>
                <a:gd name="T20" fmla="*/ 1414 w 1489"/>
                <a:gd name="T21" fmla="*/ 938 h 976"/>
                <a:gd name="T22" fmla="*/ 1445 w 1489"/>
                <a:gd name="T23" fmla="*/ 907 h 976"/>
                <a:gd name="T24" fmla="*/ 1445 w 1489"/>
                <a:gd name="T25" fmla="*/ 969 h 976"/>
                <a:gd name="T26" fmla="*/ 1414 w 1489"/>
                <a:gd name="T27" fmla="*/ 938 h 976"/>
                <a:gd name="T28" fmla="*/ 1410 w 1489"/>
                <a:gd name="T29" fmla="*/ 938 h 976"/>
                <a:gd name="T30" fmla="*/ 1480 w 1489"/>
                <a:gd name="T31" fmla="*/ 938 h 976"/>
                <a:gd name="T32" fmla="*/ 1410 w 1489"/>
                <a:gd name="T33" fmla="*/ 938 h 976"/>
                <a:gd name="T34" fmla="*/ 1203 w 1489"/>
                <a:gd name="T35" fmla="*/ 976 h 976"/>
                <a:gd name="T36" fmla="*/ 1188 w 1489"/>
                <a:gd name="T37" fmla="*/ 975 h 976"/>
                <a:gd name="T38" fmla="*/ 286 w 1489"/>
                <a:gd name="T39" fmla="*/ 976 h 976"/>
                <a:gd name="T40" fmla="*/ 239 w 1489"/>
                <a:gd name="T41" fmla="*/ 408 h 976"/>
                <a:gd name="T42" fmla="*/ 623 w 1489"/>
                <a:gd name="T43" fmla="*/ 0 h 976"/>
                <a:gd name="T44" fmla="*/ 901 w 1489"/>
                <a:gd name="T45" fmla="*/ 121 h 976"/>
                <a:gd name="T46" fmla="*/ 872 w 1489"/>
                <a:gd name="T47" fmla="*/ 182 h 976"/>
                <a:gd name="T48" fmla="*/ 840 w 1489"/>
                <a:gd name="T49" fmla="*/ 167 h 976"/>
                <a:gd name="T50" fmla="*/ 314 w 1489"/>
                <a:gd name="T51" fmla="*/ 384 h 976"/>
                <a:gd name="T52" fmla="*/ 326 w 1489"/>
                <a:gd name="T53" fmla="*/ 479 h 976"/>
                <a:gd name="T54" fmla="*/ 76 w 1489"/>
                <a:gd name="T55" fmla="*/ 690 h 976"/>
                <a:gd name="T56" fmla="*/ 297 w 1489"/>
                <a:gd name="T57" fmla="*/ 900 h 976"/>
                <a:gd name="T58" fmla="*/ 1191 w 1489"/>
                <a:gd name="T59" fmla="*/ 900 h 976"/>
                <a:gd name="T60" fmla="*/ 1413 w 1489"/>
                <a:gd name="T61" fmla="*/ 690 h 976"/>
                <a:gd name="T62" fmla="*/ 1186 w 1489"/>
                <a:gd name="T63" fmla="*/ 476 h 976"/>
                <a:gd name="T64" fmla="*/ 1199 w 1489"/>
                <a:gd name="T65" fmla="*/ 406 h 976"/>
                <a:gd name="T66" fmla="*/ 1159 w 1489"/>
                <a:gd name="T67" fmla="*/ 314 h 976"/>
                <a:gd name="T68" fmla="*/ 1071 w 1489"/>
                <a:gd name="T69" fmla="*/ 279 h 976"/>
                <a:gd name="T70" fmla="*/ 963 w 1489"/>
                <a:gd name="T71" fmla="*/ 336 h 976"/>
                <a:gd name="T72" fmla="*/ 766 w 1489"/>
                <a:gd name="T73" fmla="*/ 777 h 976"/>
                <a:gd name="T74" fmla="*/ 716 w 1489"/>
                <a:gd name="T75" fmla="*/ 796 h 976"/>
                <a:gd name="T76" fmla="*/ 535 w 1489"/>
                <a:gd name="T77" fmla="*/ 411 h 976"/>
                <a:gd name="T78" fmla="*/ 604 w 1489"/>
                <a:gd name="T79" fmla="*/ 381 h 976"/>
                <a:gd name="T80" fmla="*/ 883 w 1489"/>
                <a:gd name="T81" fmla="*/ 324 h 976"/>
                <a:gd name="T82" fmla="*/ 1046 w 1489"/>
                <a:gd name="T83" fmla="*/ 205 h 976"/>
                <a:gd name="T84" fmla="*/ 1080 w 1489"/>
                <a:gd name="T85" fmla="*/ 204 h 976"/>
                <a:gd name="T86" fmla="*/ 1205 w 1489"/>
                <a:gd name="T87" fmla="*/ 254 h 976"/>
                <a:gd name="T88" fmla="*/ 1216 w 1489"/>
                <a:gd name="T89" fmla="*/ 264 h 976"/>
                <a:gd name="T90" fmla="*/ 1249 w 1489"/>
                <a:gd name="T91" fmla="*/ 307 h 976"/>
                <a:gd name="T92" fmla="*/ 1275 w 1489"/>
                <a:gd name="T93" fmla="*/ 413 h 976"/>
                <a:gd name="T94" fmla="*/ 1203 w 1489"/>
                <a:gd name="T95" fmla="*/ 976 h 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89" h="976">
                  <a:moveTo>
                    <a:pt x="1437" y="937"/>
                  </a:moveTo>
                  <a:lnTo>
                    <a:pt x="1437" y="937"/>
                  </a:lnTo>
                  <a:lnTo>
                    <a:pt x="1437" y="922"/>
                  </a:lnTo>
                  <a:lnTo>
                    <a:pt x="1446" y="922"/>
                  </a:lnTo>
                  <a:cubicBezTo>
                    <a:pt x="1450" y="922"/>
                    <a:pt x="1455" y="924"/>
                    <a:pt x="1455" y="929"/>
                  </a:cubicBezTo>
                  <a:cubicBezTo>
                    <a:pt x="1455" y="935"/>
                    <a:pt x="1450" y="937"/>
                    <a:pt x="1444" y="937"/>
                  </a:cubicBezTo>
                  <a:lnTo>
                    <a:pt x="1437" y="937"/>
                  </a:lnTo>
                  <a:lnTo>
                    <a:pt x="1437" y="937"/>
                  </a:lnTo>
                  <a:close/>
                  <a:moveTo>
                    <a:pt x="1432" y="958"/>
                  </a:moveTo>
                  <a:lnTo>
                    <a:pt x="1432" y="958"/>
                  </a:lnTo>
                  <a:lnTo>
                    <a:pt x="1437" y="958"/>
                  </a:lnTo>
                  <a:lnTo>
                    <a:pt x="1437" y="941"/>
                  </a:lnTo>
                  <a:lnTo>
                    <a:pt x="1444" y="941"/>
                  </a:lnTo>
                  <a:lnTo>
                    <a:pt x="1455" y="958"/>
                  </a:lnTo>
                  <a:lnTo>
                    <a:pt x="1461" y="958"/>
                  </a:lnTo>
                  <a:lnTo>
                    <a:pt x="1449" y="940"/>
                  </a:lnTo>
                  <a:cubicBezTo>
                    <a:pt x="1454" y="939"/>
                    <a:pt x="1459" y="936"/>
                    <a:pt x="1459" y="930"/>
                  </a:cubicBezTo>
                  <a:cubicBezTo>
                    <a:pt x="1459" y="922"/>
                    <a:pt x="1453" y="918"/>
                    <a:pt x="1446" y="918"/>
                  </a:cubicBezTo>
                  <a:lnTo>
                    <a:pt x="1432" y="918"/>
                  </a:lnTo>
                  <a:lnTo>
                    <a:pt x="1432" y="958"/>
                  </a:lnTo>
                  <a:lnTo>
                    <a:pt x="1432" y="958"/>
                  </a:lnTo>
                  <a:close/>
                  <a:moveTo>
                    <a:pt x="1414" y="938"/>
                  </a:moveTo>
                  <a:lnTo>
                    <a:pt x="1414" y="938"/>
                  </a:lnTo>
                  <a:cubicBezTo>
                    <a:pt x="1414" y="921"/>
                    <a:pt x="1428" y="907"/>
                    <a:pt x="1445" y="907"/>
                  </a:cubicBezTo>
                  <a:cubicBezTo>
                    <a:pt x="1462" y="907"/>
                    <a:pt x="1476" y="921"/>
                    <a:pt x="1476" y="938"/>
                  </a:cubicBezTo>
                  <a:cubicBezTo>
                    <a:pt x="1476" y="955"/>
                    <a:pt x="1462" y="969"/>
                    <a:pt x="1445" y="969"/>
                  </a:cubicBezTo>
                  <a:cubicBezTo>
                    <a:pt x="1428" y="969"/>
                    <a:pt x="1414" y="955"/>
                    <a:pt x="1414" y="938"/>
                  </a:cubicBezTo>
                  <a:lnTo>
                    <a:pt x="1414" y="938"/>
                  </a:lnTo>
                  <a:close/>
                  <a:moveTo>
                    <a:pt x="1410" y="938"/>
                  </a:moveTo>
                  <a:lnTo>
                    <a:pt x="1410" y="938"/>
                  </a:lnTo>
                  <a:cubicBezTo>
                    <a:pt x="1410" y="958"/>
                    <a:pt x="1425" y="973"/>
                    <a:pt x="1445" y="973"/>
                  </a:cubicBezTo>
                  <a:cubicBezTo>
                    <a:pt x="1464" y="973"/>
                    <a:pt x="1480" y="958"/>
                    <a:pt x="1480" y="938"/>
                  </a:cubicBezTo>
                  <a:cubicBezTo>
                    <a:pt x="1480" y="919"/>
                    <a:pt x="1464" y="903"/>
                    <a:pt x="1445" y="903"/>
                  </a:cubicBezTo>
                  <a:cubicBezTo>
                    <a:pt x="1425" y="903"/>
                    <a:pt x="1410" y="919"/>
                    <a:pt x="1410" y="938"/>
                  </a:cubicBezTo>
                  <a:lnTo>
                    <a:pt x="1410" y="938"/>
                  </a:lnTo>
                  <a:close/>
                  <a:moveTo>
                    <a:pt x="1203" y="976"/>
                  </a:moveTo>
                  <a:lnTo>
                    <a:pt x="1203" y="976"/>
                  </a:lnTo>
                  <a:cubicBezTo>
                    <a:pt x="1198" y="976"/>
                    <a:pt x="1193" y="976"/>
                    <a:pt x="1188" y="975"/>
                  </a:cubicBezTo>
                  <a:lnTo>
                    <a:pt x="300" y="975"/>
                  </a:lnTo>
                  <a:cubicBezTo>
                    <a:pt x="296" y="976"/>
                    <a:pt x="291" y="976"/>
                    <a:pt x="286" y="976"/>
                  </a:cubicBezTo>
                  <a:cubicBezTo>
                    <a:pt x="128" y="976"/>
                    <a:pt x="0" y="848"/>
                    <a:pt x="0" y="690"/>
                  </a:cubicBezTo>
                  <a:cubicBezTo>
                    <a:pt x="0" y="549"/>
                    <a:pt x="104" y="431"/>
                    <a:pt x="239" y="408"/>
                  </a:cubicBezTo>
                  <a:cubicBezTo>
                    <a:pt x="239" y="400"/>
                    <a:pt x="239" y="392"/>
                    <a:pt x="239" y="384"/>
                  </a:cubicBezTo>
                  <a:cubicBezTo>
                    <a:pt x="239" y="173"/>
                    <a:pt x="411" y="0"/>
                    <a:pt x="623" y="0"/>
                  </a:cubicBezTo>
                  <a:cubicBezTo>
                    <a:pt x="729" y="0"/>
                    <a:pt x="828" y="45"/>
                    <a:pt x="899" y="118"/>
                  </a:cubicBezTo>
                  <a:cubicBezTo>
                    <a:pt x="900" y="119"/>
                    <a:pt x="900" y="120"/>
                    <a:pt x="901" y="121"/>
                  </a:cubicBezTo>
                  <a:cubicBezTo>
                    <a:pt x="906" y="128"/>
                    <a:pt x="909" y="136"/>
                    <a:pt x="909" y="144"/>
                  </a:cubicBezTo>
                  <a:cubicBezTo>
                    <a:pt x="909" y="165"/>
                    <a:pt x="892" y="182"/>
                    <a:pt x="872" y="182"/>
                  </a:cubicBezTo>
                  <a:cubicBezTo>
                    <a:pt x="861" y="182"/>
                    <a:pt x="852" y="178"/>
                    <a:pt x="845" y="171"/>
                  </a:cubicBezTo>
                  <a:cubicBezTo>
                    <a:pt x="843" y="170"/>
                    <a:pt x="842" y="168"/>
                    <a:pt x="840" y="167"/>
                  </a:cubicBezTo>
                  <a:cubicBezTo>
                    <a:pt x="784" y="110"/>
                    <a:pt x="706" y="76"/>
                    <a:pt x="623" y="76"/>
                  </a:cubicBezTo>
                  <a:cubicBezTo>
                    <a:pt x="453" y="76"/>
                    <a:pt x="314" y="214"/>
                    <a:pt x="314" y="384"/>
                  </a:cubicBezTo>
                  <a:cubicBezTo>
                    <a:pt x="314" y="401"/>
                    <a:pt x="316" y="419"/>
                    <a:pt x="319" y="436"/>
                  </a:cubicBezTo>
                  <a:lnTo>
                    <a:pt x="326" y="479"/>
                  </a:lnTo>
                  <a:lnTo>
                    <a:pt x="282" y="480"/>
                  </a:lnTo>
                  <a:cubicBezTo>
                    <a:pt x="168" y="482"/>
                    <a:pt x="76" y="576"/>
                    <a:pt x="76" y="690"/>
                  </a:cubicBezTo>
                  <a:cubicBezTo>
                    <a:pt x="76" y="806"/>
                    <a:pt x="170" y="900"/>
                    <a:pt x="286" y="900"/>
                  </a:cubicBezTo>
                  <a:cubicBezTo>
                    <a:pt x="290" y="900"/>
                    <a:pt x="294" y="900"/>
                    <a:pt x="297" y="900"/>
                  </a:cubicBezTo>
                  <a:lnTo>
                    <a:pt x="298" y="900"/>
                  </a:lnTo>
                  <a:lnTo>
                    <a:pt x="1191" y="900"/>
                  </a:lnTo>
                  <a:cubicBezTo>
                    <a:pt x="1195" y="900"/>
                    <a:pt x="1199" y="900"/>
                    <a:pt x="1203" y="900"/>
                  </a:cubicBezTo>
                  <a:cubicBezTo>
                    <a:pt x="1319" y="900"/>
                    <a:pt x="1413" y="806"/>
                    <a:pt x="1413" y="690"/>
                  </a:cubicBezTo>
                  <a:cubicBezTo>
                    <a:pt x="1413" y="583"/>
                    <a:pt x="1333" y="494"/>
                    <a:pt x="1228" y="481"/>
                  </a:cubicBezTo>
                  <a:lnTo>
                    <a:pt x="1186" y="476"/>
                  </a:lnTo>
                  <a:lnTo>
                    <a:pt x="1196" y="435"/>
                  </a:lnTo>
                  <a:cubicBezTo>
                    <a:pt x="1198" y="425"/>
                    <a:pt x="1199" y="415"/>
                    <a:pt x="1199" y="406"/>
                  </a:cubicBezTo>
                  <a:cubicBezTo>
                    <a:pt x="1199" y="373"/>
                    <a:pt x="1186" y="343"/>
                    <a:pt x="1166" y="320"/>
                  </a:cubicBezTo>
                  <a:cubicBezTo>
                    <a:pt x="1163" y="318"/>
                    <a:pt x="1161" y="316"/>
                    <a:pt x="1159" y="314"/>
                  </a:cubicBezTo>
                  <a:cubicBezTo>
                    <a:pt x="1159" y="313"/>
                    <a:pt x="1158" y="313"/>
                    <a:pt x="1158" y="312"/>
                  </a:cubicBezTo>
                  <a:cubicBezTo>
                    <a:pt x="1134" y="292"/>
                    <a:pt x="1104" y="279"/>
                    <a:pt x="1071" y="279"/>
                  </a:cubicBezTo>
                  <a:cubicBezTo>
                    <a:pt x="1071" y="279"/>
                    <a:pt x="1070" y="279"/>
                    <a:pt x="1070" y="279"/>
                  </a:cubicBezTo>
                  <a:cubicBezTo>
                    <a:pt x="1000" y="275"/>
                    <a:pt x="968" y="329"/>
                    <a:pt x="963" y="336"/>
                  </a:cubicBezTo>
                  <a:cubicBezTo>
                    <a:pt x="959" y="343"/>
                    <a:pt x="958" y="343"/>
                    <a:pt x="951" y="358"/>
                  </a:cubicBezTo>
                  <a:lnTo>
                    <a:pt x="766" y="777"/>
                  </a:lnTo>
                  <a:cubicBezTo>
                    <a:pt x="760" y="791"/>
                    <a:pt x="746" y="800"/>
                    <a:pt x="731" y="800"/>
                  </a:cubicBezTo>
                  <a:cubicBezTo>
                    <a:pt x="726" y="800"/>
                    <a:pt x="721" y="798"/>
                    <a:pt x="716" y="796"/>
                  </a:cubicBezTo>
                  <a:cubicBezTo>
                    <a:pt x="705" y="792"/>
                    <a:pt x="698" y="783"/>
                    <a:pt x="695" y="772"/>
                  </a:cubicBezTo>
                  <a:lnTo>
                    <a:pt x="535" y="411"/>
                  </a:lnTo>
                  <a:cubicBezTo>
                    <a:pt x="527" y="392"/>
                    <a:pt x="535" y="370"/>
                    <a:pt x="554" y="361"/>
                  </a:cubicBezTo>
                  <a:cubicBezTo>
                    <a:pt x="574" y="353"/>
                    <a:pt x="596" y="362"/>
                    <a:pt x="604" y="381"/>
                  </a:cubicBezTo>
                  <a:lnTo>
                    <a:pt x="732" y="667"/>
                  </a:lnTo>
                  <a:lnTo>
                    <a:pt x="883" y="324"/>
                  </a:lnTo>
                  <a:cubicBezTo>
                    <a:pt x="883" y="324"/>
                    <a:pt x="883" y="324"/>
                    <a:pt x="883" y="324"/>
                  </a:cubicBezTo>
                  <a:cubicBezTo>
                    <a:pt x="912" y="260"/>
                    <a:pt x="973" y="214"/>
                    <a:pt x="1046" y="205"/>
                  </a:cubicBezTo>
                  <a:cubicBezTo>
                    <a:pt x="1046" y="205"/>
                    <a:pt x="1054" y="204"/>
                    <a:pt x="1058" y="204"/>
                  </a:cubicBezTo>
                  <a:cubicBezTo>
                    <a:pt x="1062" y="204"/>
                    <a:pt x="1078" y="204"/>
                    <a:pt x="1080" y="204"/>
                  </a:cubicBezTo>
                  <a:cubicBezTo>
                    <a:pt x="1082" y="204"/>
                    <a:pt x="1084" y="204"/>
                    <a:pt x="1086" y="204"/>
                  </a:cubicBezTo>
                  <a:cubicBezTo>
                    <a:pt x="1132" y="207"/>
                    <a:pt x="1173" y="226"/>
                    <a:pt x="1205" y="254"/>
                  </a:cubicBezTo>
                  <a:cubicBezTo>
                    <a:pt x="1208" y="256"/>
                    <a:pt x="1210" y="258"/>
                    <a:pt x="1211" y="259"/>
                  </a:cubicBezTo>
                  <a:cubicBezTo>
                    <a:pt x="1213" y="261"/>
                    <a:pt x="1215" y="262"/>
                    <a:pt x="1216" y="264"/>
                  </a:cubicBezTo>
                  <a:cubicBezTo>
                    <a:pt x="1229" y="277"/>
                    <a:pt x="1240" y="291"/>
                    <a:pt x="1249" y="307"/>
                  </a:cubicBezTo>
                  <a:lnTo>
                    <a:pt x="1249" y="307"/>
                  </a:lnTo>
                  <a:cubicBezTo>
                    <a:pt x="1265" y="336"/>
                    <a:pt x="1275" y="370"/>
                    <a:pt x="1275" y="406"/>
                  </a:cubicBezTo>
                  <a:cubicBezTo>
                    <a:pt x="1275" y="408"/>
                    <a:pt x="1275" y="411"/>
                    <a:pt x="1275" y="413"/>
                  </a:cubicBezTo>
                  <a:cubicBezTo>
                    <a:pt x="1399" y="445"/>
                    <a:pt x="1489" y="558"/>
                    <a:pt x="1489" y="690"/>
                  </a:cubicBezTo>
                  <a:cubicBezTo>
                    <a:pt x="1489" y="848"/>
                    <a:pt x="1361" y="976"/>
                    <a:pt x="1203" y="97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Viya - Blank - Blue">
    <p:spTree>
      <p:nvGrpSpPr>
        <p:cNvPr id="1" name=""/>
        <p:cNvGrpSpPr/>
        <p:nvPr/>
      </p:nvGrpSpPr>
      <p:grpSpPr>
        <a:xfrm>
          <a:off x="0" y="0"/>
          <a:ext cx="0" cy="0"/>
          <a:chOff x="0" y="0"/>
          <a:chExt cx="0" cy="0"/>
        </a:xfrm>
      </p:grpSpPr>
      <p:sp>
        <p:nvSpPr>
          <p:cNvPr id="3" name="Slide Number Placeholder 1"/>
          <p:cNvSpPr>
            <a:spLocks noGrp="1"/>
          </p:cNvSpPr>
          <p:nvPr>
            <p:ph type="sldNum" sz="quarter" idx="11"/>
          </p:nvPr>
        </p:nvSpPr>
        <p:spPr/>
        <p:txBody>
          <a:bodyPr/>
          <a:lstStyle/>
          <a:p>
            <a:fld id="{4976208B-6111-490B-8CEC-FFB249DB2100}" type="slidenum">
              <a:rPr lang="en-US" smtClean="0"/>
              <a:pPr/>
              <a:t>‹#›</a:t>
            </a:fld>
            <a:endParaRPr lang="en-US"/>
          </a:p>
        </p:txBody>
      </p:sp>
    </p:spTree>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1152144" y="1799050"/>
            <a:ext cx="6611112" cy="584775"/>
          </a:xfrm>
        </p:spPr>
        <p:txBody>
          <a:bodyPr anchor="b" anchorCtr="0">
            <a:spAutoFit/>
          </a:bodyPr>
          <a:lstStyle>
            <a:lvl1pPr algn="l">
              <a:defRPr sz="3200" cap="none" baseline="0">
                <a:solidFill>
                  <a:schemeClr val="bg1"/>
                </a:solidFill>
              </a:defRPr>
            </a:lvl1pPr>
          </a:lstStyle>
          <a:p>
            <a:r>
              <a:rPr lang="en-US"/>
              <a:t>Click to Edit Title</a:t>
            </a:r>
          </a:p>
        </p:txBody>
      </p:sp>
      <p:sp>
        <p:nvSpPr>
          <p:cNvPr id="8" name="Subtitle 2"/>
          <p:cNvSpPr>
            <a:spLocks noGrp="1"/>
          </p:cNvSpPr>
          <p:nvPr>
            <p:ph type="body" sz="quarter" idx="13" hasCustomPrompt="1"/>
          </p:nvPr>
        </p:nvSpPr>
        <p:spPr>
          <a:xfrm>
            <a:off x="1152144" y="2383825"/>
            <a:ext cx="6611112" cy="356251"/>
          </a:xfrm>
        </p:spPr>
        <p:txBody>
          <a:bodyPr wrap="square" anchor="t">
            <a:spAutoFit/>
          </a:bodyPr>
          <a:lstStyle>
            <a:lvl1pPr marL="0" indent="-182876" algn="l">
              <a:lnSpc>
                <a:spcPct val="85000"/>
              </a:lnSpc>
              <a:spcBef>
                <a:spcPts val="800"/>
              </a:spcBef>
              <a:buFont typeface="Arial" pitchFamily="34" charset="0"/>
              <a:buNone/>
              <a:defRPr sz="2000" b="0" cap="none" baseline="0">
                <a:solidFill>
                  <a:schemeClr val="bg1"/>
                </a:solidFill>
                <a:latin typeface="+mn-lt"/>
              </a:defRPr>
            </a:lvl1pPr>
          </a:lstStyle>
          <a:p>
            <a:pPr lvl="0"/>
            <a:r>
              <a:rPr lang="en-US"/>
              <a:t>Click to edit subtitle</a:t>
            </a:r>
          </a:p>
        </p:txBody>
      </p:sp>
      <p:sp>
        <p:nvSpPr>
          <p:cNvPr id="10" name="TextBox 3"/>
          <p:cNvSpPr txBox="1">
            <a:spLocks noChangeAspect="1"/>
          </p:cNvSpPr>
          <p:nvPr/>
        </p:nvSpPr>
        <p:spPr>
          <a:xfrm>
            <a:off x="3310128" y="4864609"/>
            <a:ext cx="2514600" cy="246221"/>
          </a:xfrm>
          <a:prstGeom prst="rect">
            <a:avLst/>
          </a:prstGeom>
          <a:noFill/>
        </p:spPr>
        <p:txBody>
          <a:bodyPr wrap="square" anchor="b" anchorCtr="0">
            <a:spAutoFit/>
          </a:bodyPr>
          <a:lstStyle/>
          <a:p>
            <a:pPr marL="0" marR="0" lvl="0" indent="0" algn="ctr" defTabSz="274307"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a:ln>
                  <a:noFill/>
                </a:ln>
                <a:solidFill>
                  <a:srgbClr val="08649C"/>
                </a:solidFill>
                <a:effectLst/>
                <a:uLnTx/>
                <a:uFillTx/>
                <a:latin typeface="+mn-lt"/>
                <a:ea typeface="Calibri" charset="0"/>
                <a:cs typeface="Arial" panose="020B0604020202020204" pitchFamily="34" charset="0"/>
              </a:rPr>
              <a:t>Company Confidential – For Internal Use Only</a:t>
            </a:r>
          </a:p>
          <a:p>
            <a:pPr marL="0" marR="0" lvl="0" indent="0" algn="ctr" defTabSz="274307"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pic>
        <p:nvPicPr>
          <p:cNvPr id="9"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
            <a:ext cx="1920804" cy="1806509"/>
          </a:xfrm>
          <a:prstGeom prst="rect">
            <a:avLst/>
          </a:prstGeom>
        </p:spPr>
      </p:pic>
      <p:pic>
        <p:nvPicPr>
          <p:cNvPr id="3"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85548" y="4500632"/>
            <a:ext cx="914366" cy="507981"/>
          </a:xfrm>
          <a:prstGeom prst="rect">
            <a:avLst/>
          </a:prstGeom>
        </p:spPr>
      </p:pic>
    </p:spTree>
    <p:extLst>
      <p:ext uri="{BB962C8B-B14F-4D97-AF65-F5344CB8AC3E}">
        <p14:creationId xmlns:p14="http://schemas.microsoft.com/office/powerpoint/2010/main" val="1041274667"/>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ctr" anchorCtr="0">
            <a:noAutofit/>
          </a:bodyPr>
          <a:lstStyle>
            <a:lvl1pPr algn="ctr">
              <a:defRPr>
                <a:solidFill>
                  <a:schemeClr val="tx2"/>
                </a:solidFill>
              </a:defRPr>
            </a:lvl1pPr>
          </a:lstStyle>
          <a:p>
            <a:r>
              <a:rPr lang="en-US"/>
              <a:t>Click to Edit Title</a:t>
            </a:r>
          </a:p>
        </p:txBody>
      </p:sp>
      <p:sp>
        <p:nvSpPr>
          <p:cNvPr id="6" name="Text Placeholder 2"/>
          <p:cNvSpPr>
            <a:spLocks noGrp="1"/>
          </p:cNvSpPr>
          <p:nvPr>
            <p:ph type="body" sz="quarter" idx="12" hasCustomPrompt="1"/>
          </p:nvPr>
        </p:nvSpPr>
        <p:spPr>
          <a:xfrm flipH="1">
            <a:off x="626364" y="640080"/>
            <a:ext cx="7891272" cy="274320"/>
          </a:xfrm>
        </p:spPr>
        <p:txBody>
          <a:bodyPr wrap="square" anchor="ctr">
            <a:noAutofit/>
          </a:bodyPr>
          <a:lstStyle>
            <a:lvl1pPr marL="0" indent="0" algn="ctr">
              <a:lnSpc>
                <a:spcPct val="100000"/>
              </a:lnSpc>
              <a:spcBef>
                <a:spcPts val="0"/>
              </a:spcBef>
              <a:buFont typeface="Arial" pitchFamily="34" charset="0"/>
              <a:buNone/>
              <a:defRPr sz="2200" b="0" cap="none" baseline="0">
                <a:solidFill>
                  <a:schemeClr val="accent1"/>
                </a:solidFill>
                <a:latin typeface="+mj-lt"/>
              </a:defRPr>
            </a:lvl1pPr>
          </a:lstStyle>
          <a:p>
            <a:pPr lvl="0"/>
            <a:r>
              <a:rPr lang="en-US"/>
              <a:t>Click to edit subtitle</a:t>
            </a:r>
          </a:p>
        </p:txBody>
      </p:sp>
      <p:sp>
        <p:nvSpPr>
          <p:cNvPr id="4" name="Content Placeholder 3"/>
          <p:cNvSpPr>
            <a:spLocks noGrp="1"/>
          </p:cNvSpPr>
          <p:nvPr>
            <p:ph sz="quarter" idx="11" hasCustomPrompt="1"/>
          </p:nvPr>
        </p:nvSpPr>
        <p:spPr>
          <a:xfrm>
            <a:off x="626364" y="1016460"/>
            <a:ext cx="7891272" cy="3642853"/>
          </a:xfrm>
        </p:spPr>
        <p:txBody>
          <a:bodyPr wrap="square" anchor="t" anchorCtr="0">
            <a:normAutofit/>
          </a:bodyPr>
          <a:lstStyle>
            <a:lvl1pPr>
              <a:defRPr baseline="0">
                <a:solidFill>
                  <a:schemeClr val="tx2"/>
                </a:solidFill>
              </a:defRPr>
            </a:lvl1pPr>
            <a:lvl2pPr>
              <a:buClr>
                <a:schemeClr val="tx1">
                  <a:lumMod val="65000"/>
                  <a:lumOff val="35000"/>
                </a:schemeClr>
              </a:buClr>
              <a:defRPr baseline="0">
                <a:solidFill>
                  <a:schemeClr val="tx1">
                    <a:lumMod val="65000"/>
                    <a:lumOff val="35000"/>
                  </a:schemeClr>
                </a:solidFill>
              </a:defRPr>
            </a:lvl2pPr>
            <a:lvl3pPr>
              <a:buClr>
                <a:schemeClr val="tx1">
                  <a:lumMod val="65000"/>
                  <a:lumOff val="35000"/>
                </a:schemeClr>
              </a:buClr>
              <a:defRPr baseline="0">
                <a:solidFill>
                  <a:schemeClr val="tx1">
                    <a:lumMod val="65000"/>
                    <a:lumOff val="35000"/>
                  </a:schemeClr>
                </a:solidFill>
              </a:defRPr>
            </a:lvl3pPr>
            <a:lvl4pPr>
              <a:buClr>
                <a:schemeClr val="tx1">
                  <a:lumMod val="65000"/>
                  <a:lumOff val="35000"/>
                </a:schemeClr>
              </a:buClr>
              <a:defRPr baseline="0">
                <a:solidFill>
                  <a:schemeClr val="tx1">
                    <a:lumMod val="65000"/>
                    <a:lumOff val="35000"/>
                  </a:schemeClr>
                </a:solidFill>
              </a:defRPr>
            </a:lvl4pPr>
            <a:lvl5pPr>
              <a:buClr>
                <a:schemeClr val="tx1">
                  <a:lumMod val="65000"/>
                  <a:lumOff val="35000"/>
                </a:schemeClr>
              </a:buClr>
              <a:defRPr baseline="0">
                <a:solidFill>
                  <a:schemeClr val="tx1">
                    <a:lumMod val="65000"/>
                    <a:lumOff val="35000"/>
                  </a:schemeClr>
                </a:solidFill>
              </a:defRPr>
            </a:lvl5pPr>
          </a:lstStyle>
          <a:p>
            <a:pPr lvl="0"/>
            <a:r>
              <a:rPr lang="en-US"/>
              <a:t>Click to add text or click an icon to add other content types.</a:t>
            </a:r>
          </a:p>
          <a:p>
            <a:pPr lvl="1"/>
            <a:r>
              <a:rPr lang="en-US"/>
              <a:t>Second level</a:t>
            </a:r>
          </a:p>
          <a:p>
            <a:pPr lvl="2"/>
            <a:r>
              <a:rPr lang="en-US"/>
              <a:t>Third level</a:t>
            </a:r>
          </a:p>
        </p:txBody>
      </p:sp>
      <p:sp>
        <p:nvSpPr>
          <p:cNvPr id="11" name="Slide Number Placeholder 4"/>
          <p:cNvSpPr>
            <a:spLocks noGrp="1"/>
          </p:cNvSpPr>
          <p:nvPr>
            <p:ph type="sldNum" sz="quarter" idx="14"/>
          </p:nvPr>
        </p:nvSpPr>
        <p:spPr/>
        <p:txBody>
          <a:bodyPr/>
          <a:lstStyle/>
          <a:p>
            <a:fld id="{4976208B-6111-490B-8CEC-FFB249DB2100}" type="slidenum">
              <a:rPr lang="en-US" smtClean="0"/>
              <a:pPr/>
              <a:t>‹#›</a:t>
            </a:fld>
            <a:endParaRPr lang="en-US"/>
          </a:p>
        </p:txBody>
      </p:sp>
    </p:spTree>
    <p:extLst>
      <p:ext uri="{BB962C8B-B14F-4D97-AF65-F5344CB8AC3E}">
        <p14:creationId xmlns:p14="http://schemas.microsoft.com/office/powerpoint/2010/main" val="4009427172"/>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ctr" anchorCtr="0">
            <a:noAutofit/>
          </a:bodyPr>
          <a:lstStyle>
            <a:lvl1pPr algn="ctr">
              <a:defRPr baseline="0">
                <a:solidFill>
                  <a:schemeClr val="tx2"/>
                </a:solidFill>
              </a:defRPr>
            </a:lvl1pPr>
          </a:lstStyle>
          <a:p>
            <a:r>
              <a:rPr lang="en-US"/>
              <a:t>Click to Edit Title</a:t>
            </a:r>
          </a:p>
        </p:txBody>
      </p:sp>
      <p:sp>
        <p:nvSpPr>
          <p:cNvPr id="5" name="Text Placeholder 2"/>
          <p:cNvSpPr>
            <a:spLocks noGrp="1"/>
          </p:cNvSpPr>
          <p:nvPr>
            <p:ph type="body" sz="quarter" idx="11" hasCustomPrompt="1"/>
          </p:nvPr>
        </p:nvSpPr>
        <p:spPr>
          <a:xfrm flipH="1">
            <a:off x="626364" y="640080"/>
            <a:ext cx="7891272" cy="274320"/>
          </a:xfrm>
        </p:spPr>
        <p:txBody>
          <a:bodyPr wrap="square" anchor="ctr" anchorCtr="0">
            <a:noAutofit/>
          </a:bodyPr>
          <a:lstStyle>
            <a:lvl1pPr marL="0" indent="0" algn="ctr">
              <a:lnSpc>
                <a:spcPct val="100000"/>
              </a:lnSpc>
              <a:spcBef>
                <a:spcPts val="0"/>
              </a:spcBef>
              <a:buFont typeface="Arial" pitchFamily="34" charset="0"/>
              <a:buNone/>
              <a:defRPr sz="2200" b="0" cap="none" baseline="0">
                <a:solidFill>
                  <a:schemeClr val="accent1"/>
                </a:solidFill>
                <a:latin typeface="+mj-lt"/>
              </a:defRPr>
            </a:lvl1pPr>
          </a:lstStyle>
          <a:p>
            <a:pPr lvl="0"/>
            <a:r>
              <a:rPr lang="en-US"/>
              <a:t>Click to edit subtitle</a:t>
            </a:r>
          </a:p>
        </p:txBody>
      </p:sp>
      <p:sp>
        <p:nvSpPr>
          <p:cNvPr id="4" name="Slide Number Placeholder 3"/>
          <p:cNvSpPr>
            <a:spLocks noGrp="1"/>
          </p:cNvSpPr>
          <p:nvPr>
            <p:ph type="sldNum" sz="quarter" idx="13"/>
          </p:nvPr>
        </p:nvSpPr>
        <p:spPr/>
        <p:txBody>
          <a:bodyPr/>
          <a:lstStyle/>
          <a:p>
            <a:fld id="{4976208B-6111-490B-8CEC-FFB249DB2100}" type="slidenum">
              <a:rPr lang="en-US" smtClean="0"/>
              <a:pPr/>
              <a:t>‹#›</a:t>
            </a:fld>
            <a:endParaRPr lang="en-US"/>
          </a:p>
        </p:txBody>
      </p:sp>
    </p:spTree>
    <p:extLst>
      <p:ext uri="{BB962C8B-B14F-4D97-AF65-F5344CB8AC3E}">
        <p14:creationId xmlns:p14="http://schemas.microsoft.com/office/powerpoint/2010/main" val="1826798039"/>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White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ctr" anchorCtr="0">
            <a:noAutofit/>
          </a:bodyPr>
          <a:lstStyle>
            <a:lvl1pPr algn="ctr">
              <a:defRPr baseline="0">
                <a:solidFill>
                  <a:schemeClr val="tx2"/>
                </a:solidFill>
              </a:defRPr>
            </a:lvl1pPr>
          </a:lstStyle>
          <a:p>
            <a:r>
              <a:rPr lang="en-US"/>
              <a:t>Click to Edit Title</a:t>
            </a:r>
          </a:p>
        </p:txBody>
      </p:sp>
      <p:sp>
        <p:nvSpPr>
          <p:cNvPr id="4" name="Slide Number Placeholder 2"/>
          <p:cNvSpPr>
            <a:spLocks noGrp="1"/>
          </p:cNvSpPr>
          <p:nvPr>
            <p:ph type="sldNum" sz="quarter" idx="11"/>
          </p:nvPr>
        </p:nvSpPr>
        <p:spPr/>
        <p:txBody>
          <a:bodyPr/>
          <a:lstStyle/>
          <a:p>
            <a:fld id="{4976208B-6111-490B-8CEC-FFB249DB2100}" type="slidenum">
              <a:rPr lang="en-US" smtClean="0"/>
              <a:pPr/>
              <a:t>‹#›</a:t>
            </a:fld>
            <a:endParaRPr lang="en-US"/>
          </a:p>
        </p:txBody>
      </p:sp>
    </p:spTree>
    <p:extLst>
      <p:ext uri="{BB962C8B-B14F-4D97-AF65-F5344CB8AC3E}">
        <p14:creationId xmlns:p14="http://schemas.microsoft.com/office/powerpoint/2010/main" val="3088524871"/>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26364" y="192024"/>
            <a:ext cx="7891272" cy="457200"/>
          </a:xfrm>
        </p:spPr>
        <p:txBody>
          <a:bodyPr>
            <a:noAutofit/>
          </a:bodyPr>
          <a:lstStyle>
            <a:lvl1pPr algn="ctr">
              <a:defRPr baseline="0">
                <a:solidFill>
                  <a:schemeClr val="tx2"/>
                </a:solidFill>
              </a:defRPr>
            </a:lvl1pPr>
          </a:lstStyle>
          <a:p>
            <a:r>
              <a:rPr lang="en-US"/>
              <a:t>Click to Edit Title</a:t>
            </a:r>
          </a:p>
        </p:txBody>
      </p:sp>
      <p:sp>
        <p:nvSpPr>
          <p:cNvPr id="5" name="Text Placeholder 2"/>
          <p:cNvSpPr>
            <a:spLocks noGrp="1"/>
          </p:cNvSpPr>
          <p:nvPr>
            <p:ph type="body" sz="quarter" idx="3" hasCustomPrompt="1"/>
          </p:nvPr>
        </p:nvSpPr>
        <p:spPr>
          <a:xfrm>
            <a:off x="627641" y="640080"/>
            <a:ext cx="7891272" cy="274320"/>
          </a:xfrm>
        </p:spPr>
        <p:txBody>
          <a:bodyPr wrap="square" anchor="ctr">
            <a:noAutofit/>
          </a:bodyPr>
          <a:lstStyle>
            <a:lvl1pPr marL="0" indent="0" algn="ctr">
              <a:lnSpc>
                <a:spcPct val="100000"/>
              </a:lnSpc>
              <a:spcBef>
                <a:spcPts val="0"/>
              </a:spcBef>
              <a:buFont typeface="Arial" pitchFamily="34" charset="0"/>
              <a:buNone/>
              <a:defRPr sz="2200" b="0" cap="none" baseline="0">
                <a:solidFill>
                  <a:schemeClr val="accent1"/>
                </a:solidFill>
                <a:latin typeface="+mj-lt"/>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a:t>Click to edit subtitle</a:t>
            </a:r>
          </a:p>
        </p:txBody>
      </p:sp>
      <p:sp>
        <p:nvSpPr>
          <p:cNvPr id="6" name="Content Placeholder 3"/>
          <p:cNvSpPr>
            <a:spLocks noGrp="1"/>
          </p:cNvSpPr>
          <p:nvPr>
            <p:ph sz="quarter" idx="4" hasCustomPrompt="1"/>
          </p:nvPr>
        </p:nvSpPr>
        <p:spPr>
          <a:xfrm>
            <a:off x="627641" y="1014984"/>
            <a:ext cx="3886200" cy="3639312"/>
          </a:xfrm>
        </p:spPr>
        <p:txBody>
          <a:bodyPr wrap="square" anchor="t" anchorCtr="0">
            <a:normAutofit/>
          </a:bodyPr>
          <a:lstStyle>
            <a:lvl1pPr>
              <a:defRPr sz="2000" baseline="0">
                <a:solidFill>
                  <a:schemeClr val="tx2"/>
                </a:solidFill>
                <a:latin typeface="+mn-lt"/>
              </a:defRPr>
            </a:lvl1pPr>
            <a:lvl2pPr>
              <a:defRPr sz="1800" baseline="0">
                <a:latin typeface="+mn-lt"/>
              </a:defRPr>
            </a:lvl2pPr>
            <a:lvl3pPr>
              <a:defRPr sz="1400" baseline="0">
                <a:latin typeface="+mn-lt"/>
              </a:defRPr>
            </a:lvl3pPr>
            <a:lvl4pPr>
              <a:defRPr sz="1200" baseline="0">
                <a:latin typeface="+mj-lt"/>
              </a:defRPr>
            </a:lvl4pPr>
            <a:lvl5pPr>
              <a:defRPr sz="1000" baseline="0">
                <a:latin typeface="+mj-lt"/>
              </a:defRPr>
            </a:lvl5pPr>
            <a:lvl6pPr>
              <a:defRPr sz="1600"/>
            </a:lvl6pPr>
            <a:lvl7pPr>
              <a:defRPr sz="1600"/>
            </a:lvl7pPr>
            <a:lvl8pPr>
              <a:defRPr sz="1600"/>
            </a:lvl8pPr>
            <a:lvl9pPr>
              <a:defRPr sz="1600"/>
            </a:lvl9pPr>
          </a:lstStyle>
          <a:p>
            <a:pPr lvl="0"/>
            <a:r>
              <a:rPr lang="en-US"/>
              <a:t>Click to add text or click an icon to add other content types.</a:t>
            </a:r>
          </a:p>
          <a:p>
            <a:pPr lvl="1"/>
            <a:r>
              <a:rPr lang="en-US"/>
              <a:t>Second level</a:t>
            </a:r>
          </a:p>
          <a:p>
            <a:pPr lvl="2"/>
            <a:r>
              <a:rPr lang="en-US"/>
              <a:t>Third level</a:t>
            </a:r>
          </a:p>
        </p:txBody>
      </p:sp>
      <p:sp>
        <p:nvSpPr>
          <p:cNvPr id="7" name="Content Placeholder 4"/>
          <p:cNvSpPr>
            <a:spLocks noGrp="1"/>
          </p:cNvSpPr>
          <p:nvPr>
            <p:ph sz="quarter" idx="15" hasCustomPrompt="1"/>
          </p:nvPr>
        </p:nvSpPr>
        <p:spPr>
          <a:xfrm>
            <a:off x="4634121" y="1014984"/>
            <a:ext cx="3886200" cy="3639312"/>
          </a:xfrm>
        </p:spPr>
        <p:txBody>
          <a:bodyPr wrap="square">
            <a:normAutofit/>
          </a:bodyPr>
          <a:lstStyle>
            <a:lvl1pPr>
              <a:defRPr sz="2000" baseline="0">
                <a:solidFill>
                  <a:schemeClr val="tx2"/>
                </a:solidFill>
                <a:latin typeface="+mn-lt"/>
              </a:defRPr>
            </a:lvl1pPr>
            <a:lvl2pPr>
              <a:defRPr baseline="0">
                <a:latin typeface="+mn-lt"/>
              </a:defRPr>
            </a:lvl2pPr>
            <a:lvl3pPr>
              <a:defRPr baseline="0">
                <a:latin typeface="+mn-lt"/>
              </a:defRPr>
            </a:lvl3pPr>
            <a:lvl4pPr>
              <a:defRPr baseline="0">
                <a:latin typeface="+mj-lt"/>
              </a:defRPr>
            </a:lvl4pPr>
            <a:lvl5pPr>
              <a:defRPr baseline="0">
                <a:latin typeface="+mj-lt"/>
              </a:defRPr>
            </a:lvl5pPr>
          </a:lstStyle>
          <a:p>
            <a:pPr lvl="0"/>
            <a:r>
              <a:rPr lang="en-US"/>
              <a:t>Click to add text or click an icon to add other content types.</a:t>
            </a:r>
          </a:p>
          <a:p>
            <a:pPr lvl="1"/>
            <a:r>
              <a:rPr lang="en-US"/>
              <a:t>Second level</a:t>
            </a:r>
          </a:p>
          <a:p>
            <a:pPr lvl="2"/>
            <a:r>
              <a:rPr lang="en-US"/>
              <a:t>Third level</a:t>
            </a:r>
          </a:p>
        </p:txBody>
      </p:sp>
      <p:sp>
        <p:nvSpPr>
          <p:cNvPr id="4" name="Slide Number Placeholder 5"/>
          <p:cNvSpPr>
            <a:spLocks noGrp="1"/>
          </p:cNvSpPr>
          <p:nvPr>
            <p:ph type="sldNum" sz="quarter" idx="17"/>
          </p:nvPr>
        </p:nvSpPr>
        <p:spPr/>
        <p:txBody>
          <a:bodyPr/>
          <a:lstStyle/>
          <a:p>
            <a:fld id="{4976208B-6111-490B-8CEC-FFB249DB2100}" type="slidenum">
              <a:rPr lang="en-US" smtClean="0"/>
              <a:pPr/>
              <a:t>‹#›</a:t>
            </a:fld>
            <a:endParaRPr lang="en-US"/>
          </a:p>
        </p:txBody>
      </p:sp>
    </p:spTree>
    <p:extLst>
      <p:ext uri="{BB962C8B-B14F-4D97-AF65-F5344CB8AC3E}">
        <p14:creationId xmlns:p14="http://schemas.microsoft.com/office/powerpoint/2010/main" val="4118875124"/>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26364" y="192024"/>
            <a:ext cx="7891272" cy="457200"/>
          </a:xfrm>
        </p:spPr>
        <p:txBody>
          <a:bodyPr>
            <a:noAutofit/>
          </a:bodyPr>
          <a:lstStyle>
            <a:lvl1pPr algn="ctr">
              <a:defRPr baseline="0">
                <a:solidFill>
                  <a:schemeClr val="tx2"/>
                </a:solidFill>
              </a:defRPr>
            </a:lvl1pPr>
          </a:lstStyle>
          <a:p>
            <a:r>
              <a:rPr lang="en-US"/>
              <a:t>Click to Edit Title</a:t>
            </a:r>
          </a:p>
        </p:txBody>
      </p:sp>
      <p:sp>
        <p:nvSpPr>
          <p:cNvPr id="5" name="Text Placeholder 2"/>
          <p:cNvSpPr>
            <a:spLocks noGrp="1"/>
          </p:cNvSpPr>
          <p:nvPr>
            <p:ph type="body" sz="quarter" idx="3" hasCustomPrompt="1"/>
          </p:nvPr>
        </p:nvSpPr>
        <p:spPr>
          <a:xfrm>
            <a:off x="626364" y="640080"/>
            <a:ext cx="7891272" cy="274320"/>
          </a:xfrm>
        </p:spPr>
        <p:txBody>
          <a:bodyPr wrap="square" anchor="ctr">
            <a:noAutofit/>
          </a:bodyPr>
          <a:lstStyle>
            <a:lvl1pPr marL="0" indent="0" algn="ctr">
              <a:lnSpc>
                <a:spcPct val="100000"/>
              </a:lnSpc>
              <a:spcBef>
                <a:spcPts val="0"/>
              </a:spcBef>
              <a:buFont typeface="Arial" pitchFamily="34" charset="0"/>
              <a:buNone/>
              <a:defRPr sz="2200" b="0" cap="none" baseline="0">
                <a:solidFill>
                  <a:schemeClr val="accent1"/>
                </a:solidFill>
                <a:latin typeface="+mj-lt"/>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a:t>Click to edit subtitle</a:t>
            </a:r>
          </a:p>
        </p:txBody>
      </p:sp>
      <p:sp>
        <p:nvSpPr>
          <p:cNvPr id="6" name="Content Placeholder 3"/>
          <p:cNvSpPr>
            <a:spLocks noGrp="1"/>
          </p:cNvSpPr>
          <p:nvPr>
            <p:ph sz="quarter" idx="4" hasCustomPrompt="1"/>
          </p:nvPr>
        </p:nvSpPr>
        <p:spPr>
          <a:xfrm>
            <a:off x="627641" y="1014984"/>
            <a:ext cx="3886200" cy="3639312"/>
          </a:xfrm>
        </p:spPr>
        <p:txBody>
          <a:bodyPr wrap="square" anchor="t" anchorCtr="0">
            <a:normAutofit/>
          </a:bodyPr>
          <a:lstStyle>
            <a:lvl1pPr>
              <a:buClr>
                <a:schemeClr val="bg1"/>
              </a:buClr>
              <a:buSzPct val="80000"/>
              <a:defRPr sz="2000" baseline="0">
                <a:solidFill>
                  <a:schemeClr val="bg1"/>
                </a:solidFill>
                <a:latin typeface="+mn-lt"/>
              </a:defRPr>
            </a:lvl1pPr>
            <a:lvl2pPr>
              <a:buClr>
                <a:schemeClr val="bg1"/>
              </a:buClr>
              <a:buSzPct val="80000"/>
              <a:defRPr sz="1800" baseline="0">
                <a:solidFill>
                  <a:schemeClr val="bg1"/>
                </a:solidFill>
                <a:latin typeface="+mn-lt"/>
              </a:defRPr>
            </a:lvl2pPr>
            <a:lvl3pPr>
              <a:buClr>
                <a:schemeClr val="bg1"/>
              </a:buClr>
              <a:buSzPct val="100000"/>
              <a:defRPr sz="1400" baseline="0">
                <a:solidFill>
                  <a:schemeClr val="bg1"/>
                </a:solidFill>
                <a:latin typeface="+mn-lt"/>
              </a:defRPr>
            </a:lvl3pPr>
            <a:lvl4pPr>
              <a:buClr>
                <a:schemeClr val="bg1"/>
              </a:buClr>
              <a:buSzPct val="100000"/>
              <a:defRPr sz="1200" baseline="0">
                <a:solidFill>
                  <a:schemeClr val="bg1"/>
                </a:solidFill>
                <a:latin typeface="+mj-lt"/>
              </a:defRPr>
            </a:lvl4pPr>
            <a:lvl5pPr marL="914378" indent="-182876">
              <a:buClr>
                <a:schemeClr val="bg1"/>
              </a:buClr>
              <a:buSzPct val="100000"/>
              <a:defRPr sz="1000" baseline="0">
                <a:solidFill>
                  <a:schemeClr val="bg1"/>
                </a:solidFill>
                <a:latin typeface="+mj-lt"/>
              </a:defRPr>
            </a:lvl5pPr>
            <a:lvl6pPr>
              <a:defRPr sz="1600"/>
            </a:lvl6pPr>
            <a:lvl7pPr>
              <a:defRPr sz="1600"/>
            </a:lvl7pPr>
            <a:lvl8pPr>
              <a:defRPr sz="1600"/>
            </a:lvl8pPr>
            <a:lvl9pPr>
              <a:defRPr sz="1600"/>
            </a:lvl9pPr>
          </a:lstStyle>
          <a:p>
            <a:pPr lvl="0"/>
            <a:r>
              <a:rPr lang="en-US"/>
              <a:t>Click to add text or click an icon to add other content types.</a:t>
            </a:r>
          </a:p>
          <a:p>
            <a:pPr lvl="1"/>
            <a:r>
              <a:rPr lang="en-US"/>
              <a:t>Second level</a:t>
            </a:r>
          </a:p>
          <a:p>
            <a:pPr lvl="2"/>
            <a:r>
              <a:rPr lang="en-US"/>
              <a:t>Third level</a:t>
            </a:r>
          </a:p>
        </p:txBody>
      </p:sp>
      <p:sp>
        <p:nvSpPr>
          <p:cNvPr id="7" name="Content Placeholder 4"/>
          <p:cNvSpPr>
            <a:spLocks noGrp="1"/>
          </p:cNvSpPr>
          <p:nvPr>
            <p:ph sz="quarter" idx="15" hasCustomPrompt="1"/>
          </p:nvPr>
        </p:nvSpPr>
        <p:spPr>
          <a:xfrm>
            <a:off x="4634121" y="1014984"/>
            <a:ext cx="3886200" cy="3639312"/>
          </a:xfrm>
        </p:spPr>
        <p:txBody>
          <a:bodyPr vert="horz" wrap="square" lIns="91440" tIns="45720" rIns="91440" bIns="45720" rtlCol="0" anchor="t" anchorCtr="0">
            <a:normAutofit/>
          </a:bodyPr>
          <a:lstStyle>
            <a:lvl1pPr>
              <a:buClr>
                <a:schemeClr val="bg1"/>
              </a:buClr>
              <a:defRPr lang="en-US" dirty="0" smtClean="0">
                <a:solidFill>
                  <a:schemeClr val="bg1"/>
                </a:solidFill>
              </a:defRPr>
            </a:lvl1pPr>
            <a:lvl2pPr marL="182876" indent="-182876" defTabSz="365751">
              <a:lnSpc>
                <a:spcPct val="85000"/>
              </a:lnSpc>
              <a:spcBef>
                <a:spcPts val="800"/>
              </a:spcBef>
              <a:buClr>
                <a:schemeClr val="bg1"/>
              </a:buClr>
              <a:buFont typeface="Arial" panose="020B0604020202020204" pitchFamily="34" charset="0"/>
              <a:buChar char="•"/>
              <a:defRPr lang="en-US" sz="2000" dirty="0" smtClean="0">
                <a:solidFill>
                  <a:schemeClr val="bg1"/>
                </a:solidFill>
                <a:latin typeface="+mn-lt"/>
              </a:defRPr>
            </a:lvl2pPr>
            <a:lvl3pPr marL="365751" indent="-182876" defTabSz="365751">
              <a:lnSpc>
                <a:spcPct val="85000"/>
              </a:lnSpc>
              <a:spcBef>
                <a:spcPts val="800"/>
              </a:spcBef>
              <a:buClr>
                <a:schemeClr val="bg1"/>
              </a:buClr>
              <a:buSzPct val="80000"/>
              <a:buFont typeface="Arial" panose="020B0604020202020204" pitchFamily="34" charset="0"/>
              <a:buChar char="•"/>
              <a:defRPr lang="en-US" sz="1800" dirty="0" smtClean="0">
                <a:solidFill>
                  <a:schemeClr val="bg1"/>
                </a:solidFill>
                <a:latin typeface="+mn-lt"/>
              </a:defRPr>
            </a:lvl3pPr>
            <a:lvl4pPr marL="548627" defTabSz="365751">
              <a:lnSpc>
                <a:spcPct val="85000"/>
              </a:lnSpc>
              <a:spcBef>
                <a:spcPts val="800"/>
              </a:spcBef>
              <a:buClr>
                <a:schemeClr val="bg1"/>
              </a:buClr>
              <a:defRPr lang="en-US" sz="1400" dirty="0" smtClean="0">
                <a:solidFill>
                  <a:schemeClr val="bg1"/>
                </a:solidFill>
                <a:latin typeface="+mn-lt"/>
              </a:defRPr>
            </a:lvl4pPr>
            <a:lvl5pPr marL="731502" indent="-182876" defTabSz="365751">
              <a:buClr>
                <a:schemeClr val="bg1"/>
              </a:buClr>
              <a:defRPr lang="en-US" sz="1200" dirty="0">
                <a:solidFill>
                  <a:schemeClr val="bg1"/>
                </a:solidFill>
                <a:latin typeface="+mj-lt"/>
              </a:defRPr>
            </a:lvl5pPr>
            <a:lvl6pPr marL="914378" indent="-182876" defTabSz="365751">
              <a:buClr>
                <a:schemeClr val="bg1"/>
              </a:buClr>
              <a:buSzPct val="100000"/>
              <a:buFont typeface="Calibri" panose="020F0502020204030204" pitchFamily="34" charset="0"/>
              <a:buChar char="-"/>
              <a:defRPr>
                <a:solidFill>
                  <a:schemeClr val="bg1"/>
                </a:solidFill>
                <a:latin typeface="+mj-lt"/>
              </a:defRPr>
            </a:lvl6pPr>
          </a:lstStyle>
          <a:p>
            <a:pPr lvl="1"/>
            <a:r>
              <a:rPr lang="en-US"/>
              <a:t>Click to add text or click an icon to add other content types.</a:t>
            </a:r>
          </a:p>
          <a:p>
            <a:pPr lvl="2"/>
            <a:r>
              <a:rPr lang="en-US"/>
              <a:t>Second level</a:t>
            </a:r>
          </a:p>
          <a:p>
            <a:pPr lvl="3"/>
            <a:r>
              <a:rPr lang="en-US"/>
              <a:t>Third level</a:t>
            </a:r>
          </a:p>
        </p:txBody>
      </p:sp>
      <p:sp>
        <p:nvSpPr>
          <p:cNvPr id="4" name="Slide Number Placeholder 5"/>
          <p:cNvSpPr>
            <a:spLocks noGrp="1"/>
          </p:cNvSpPr>
          <p:nvPr>
            <p:ph type="sldNum" sz="quarter" idx="17"/>
          </p:nvPr>
        </p:nvSpPr>
        <p:spPr/>
        <p:txBody>
          <a:bodyPr/>
          <a:lstStyle/>
          <a:p>
            <a:fld id="{4976208B-6111-490B-8CEC-FFB249DB2100}" type="slidenum">
              <a:rPr lang="en-US" smtClean="0"/>
              <a:pPr/>
              <a:t>‹#›</a:t>
            </a:fld>
            <a:endParaRPr lang="en-US"/>
          </a:p>
        </p:txBody>
      </p:sp>
    </p:spTree>
    <p:extLst>
      <p:ext uri="{BB962C8B-B14F-4D97-AF65-F5344CB8AC3E}">
        <p14:creationId xmlns:p14="http://schemas.microsoft.com/office/powerpoint/2010/main" val="103175232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AS - Comparison - Whit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26364" y="192024"/>
            <a:ext cx="7891272" cy="457200"/>
          </a:xfrm>
        </p:spPr>
        <p:txBody>
          <a:bodyPr>
            <a:noAutofit/>
          </a:bodyPr>
          <a:lstStyle>
            <a:lvl1pPr algn="ctr">
              <a:defRPr baseline="0">
                <a:solidFill>
                  <a:schemeClr val="tx2"/>
                </a:solidFill>
              </a:defRPr>
            </a:lvl1pPr>
          </a:lstStyle>
          <a:p>
            <a:r>
              <a:rPr lang="en-US"/>
              <a:t>Click to Edit Title</a:t>
            </a:r>
          </a:p>
        </p:txBody>
      </p:sp>
      <p:sp>
        <p:nvSpPr>
          <p:cNvPr id="5" name="Text Placeholder 2"/>
          <p:cNvSpPr>
            <a:spLocks noGrp="1"/>
          </p:cNvSpPr>
          <p:nvPr>
            <p:ph type="body" sz="quarter" idx="3" hasCustomPrompt="1"/>
          </p:nvPr>
        </p:nvSpPr>
        <p:spPr>
          <a:xfrm>
            <a:off x="627641" y="640080"/>
            <a:ext cx="7891272" cy="274320"/>
          </a:xfrm>
        </p:spPr>
        <p:txBody>
          <a:bodyPr wrap="square" anchor="ctr">
            <a:noAutofit/>
          </a:bodyPr>
          <a:lstStyle>
            <a:lvl1pPr marL="0" indent="0" algn="ctr">
              <a:lnSpc>
                <a:spcPct val="100000"/>
              </a:lnSpc>
              <a:spcBef>
                <a:spcPts val="0"/>
              </a:spcBef>
              <a:buFont typeface="Arial" pitchFamily="34" charset="0"/>
              <a:buNone/>
              <a:defRPr sz="2200" b="0" cap="none" baseline="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subtitle</a:t>
            </a:r>
          </a:p>
        </p:txBody>
      </p:sp>
      <p:sp>
        <p:nvSpPr>
          <p:cNvPr id="6" name="Content Placeholder 3"/>
          <p:cNvSpPr>
            <a:spLocks noGrp="1"/>
          </p:cNvSpPr>
          <p:nvPr>
            <p:ph sz="quarter" idx="4" hasCustomPrompt="1"/>
          </p:nvPr>
        </p:nvSpPr>
        <p:spPr>
          <a:xfrm>
            <a:off x="627641" y="1014984"/>
            <a:ext cx="3886200" cy="3639312"/>
          </a:xfrm>
        </p:spPr>
        <p:txBody>
          <a:bodyPr wrap="square" anchor="t" anchorCtr="0">
            <a:normAutofit/>
          </a:bodyPr>
          <a:lstStyle>
            <a:lvl1pPr>
              <a:defRPr sz="2000" baseline="0">
                <a:solidFill>
                  <a:schemeClr val="tx2"/>
                </a:solidFill>
                <a:latin typeface="+mn-lt"/>
              </a:defRPr>
            </a:lvl1pPr>
            <a:lvl2pPr>
              <a:defRPr sz="1800" baseline="0">
                <a:latin typeface="+mn-lt"/>
              </a:defRPr>
            </a:lvl2pPr>
            <a:lvl3pPr>
              <a:defRPr sz="1400" baseline="0">
                <a:latin typeface="+mn-lt"/>
              </a:defRPr>
            </a:lvl3pPr>
            <a:lvl4pPr>
              <a:defRPr sz="1200" baseline="0">
                <a:latin typeface="+mj-lt"/>
              </a:defRPr>
            </a:lvl4pPr>
            <a:lvl5pPr>
              <a:defRPr sz="1000" baseline="0">
                <a:latin typeface="+mj-lt"/>
              </a:defRPr>
            </a:lvl5pPr>
            <a:lvl6pPr>
              <a:defRPr sz="1600"/>
            </a:lvl6pPr>
            <a:lvl7pPr>
              <a:defRPr sz="1600"/>
            </a:lvl7pPr>
            <a:lvl8pPr>
              <a:defRPr sz="1600"/>
            </a:lvl8pPr>
            <a:lvl9pPr>
              <a:defRPr sz="1600"/>
            </a:lvl9pPr>
          </a:lstStyle>
          <a:p>
            <a:pPr lvl="0"/>
            <a:r>
              <a:rPr lang="en-US"/>
              <a:t>Click to add text or click an icon to add other content types.</a:t>
            </a:r>
          </a:p>
          <a:p>
            <a:pPr lvl="1"/>
            <a:r>
              <a:rPr lang="en-US"/>
              <a:t>Second level</a:t>
            </a:r>
          </a:p>
          <a:p>
            <a:pPr lvl="2"/>
            <a:r>
              <a:rPr lang="en-US"/>
              <a:t>Third level</a:t>
            </a:r>
          </a:p>
        </p:txBody>
      </p:sp>
      <p:sp>
        <p:nvSpPr>
          <p:cNvPr id="7" name="Content Placeholder 4"/>
          <p:cNvSpPr>
            <a:spLocks noGrp="1"/>
          </p:cNvSpPr>
          <p:nvPr>
            <p:ph sz="quarter" idx="15" hasCustomPrompt="1"/>
          </p:nvPr>
        </p:nvSpPr>
        <p:spPr>
          <a:xfrm>
            <a:off x="4634121" y="1014984"/>
            <a:ext cx="3886200" cy="3639312"/>
          </a:xfrm>
        </p:spPr>
        <p:txBody>
          <a:bodyPr wrap="square">
            <a:normAutofit/>
          </a:bodyPr>
          <a:lstStyle>
            <a:lvl1pPr>
              <a:defRPr sz="2000" baseline="0">
                <a:solidFill>
                  <a:schemeClr val="tx2"/>
                </a:solidFill>
                <a:latin typeface="+mn-lt"/>
              </a:defRPr>
            </a:lvl1pPr>
            <a:lvl2pPr>
              <a:defRPr baseline="0">
                <a:latin typeface="+mn-lt"/>
              </a:defRPr>
            </a:lvl2pPr>
            <a:lvl3pPr>
              <a:defRPr baseline="0">
                <a:latin typeface="+mn-lt"/>
              </a:defRPr>
            </a:lvl3pPr>
            <a:lvl4pPr>
              <a:defRPr baseline="0">
                <a:latin typeface="+mj-lt"/>
              </a:defRPr>
            </a:lvl4pPr>
            <a:lvl5pPr>
              <a:defRPr baseline="0">
                <a:latin typeface="+mj-lt"/>
              </a:defRPr>
            </a:lvl5pPr>
          </a:lstStyle>
          <a:p>
            <a:pPr lvl="0"/>
            <a:r>
              <a:rPr lang="en-US"/>
              <a:t>Click to add text or click an icon to add other content types.</a:t>
            </a:r>
          </a:p>
          <a:p>
            <a:pPr lvl="1"/>
            <a:r>
              <a:rPr lang="en-US"/>
              <a:t>Second level</a:t>
            </a:r>
          </a:p>
          <a:p>
            <a:pPr lvl="2"/>
            <a:r>
              <a:rPr lang="en-US"/>
              <a:t>Third level</a:t>
            </a:r>
          </a:p>
        </p:txBody>
      </p:sp>
      <p:sp>
        <p:nvSpPr>
          <p:cNvPr id="4" name="Slide Number Placeholder 5"/>
          <p:cNvSpPr>
            <a:spLocks noGrp="1"/>
          </p:cNvSpPr>
          <p:nvPr>
            <p:ph type="sldNum" sz="quarter" idx="17"/>
          </p:nvPr>
        </p:nvSpPr>
        <p:spPr/>
        <p:txBody>
          <a:bodyPr/>
          <a:lstStyle/>
          <a:p>
            <a:fld id="{4976208B-6111-490B-8CEC-FFB249DB2100}" type="slidenum">
              <a:rPr lang="en-US" smtClean="0"/>
              <a:pPr/>
              <a:t>‹#›</a:t>
            </a:fld>
            <a:endParaRPr lang="en-US"/>
          </a:p>
        </p:txBody>
      </p:sp>
    </p:spTree>
    <p:extLst>
      <p:ext uri="{BB962C8B-B14F-4D97-AF65-F5344CB8AC3E}">
        <p14:creationId xmlns:p14="http://schemas.microsoft.com/office/powerpoint/2010/main" val="2594131585"/>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28888"/>
            <a:ext cx="3127248" cy="369332"/>
          </a:xfrm>
        </p:spPr>
        <p:txBody>
          <a:bodyPr lIns="91440" rIns="91440" anchor="t" anchorCtr="0">
            <a:spAutoFit/>
          </a:bodyPr>
          <a:lstStyle>
            <a:lvl1pPr algn="ctr" defTabSz="182876">
              <a:spcBef>
                <a:spcPts val="0"/>
              </a:spcBef>
              <a:defRPr sz="1800" baseline="0">
                <a:solidFill>
                  <a:schemeClr val="bg1"/>
                </a:solidFill>
                <a:effectLst/>
                <a:latin typeface="+mj-lt"/>
              </a:defRPr>
            </a:lvl1pPr>
          </a:lstStyle>
          <a:p>
            <a:r>
              <a:rPr lang="en-US"/>
              <a:t>Click to Edit Title</a:t>
            </a:r>
          </a:p>
        </p:txBody>
      </p:sp>
      <p:sp>
        <p:nvSpPr>
          <p:cNvPr id="16" name="Text Placeholder 2"/>
          <p:cNvSpPr>
            <a:spLocks noGrp="1"/>
          </p:cNvSpPr>
          <p:nvPr>
            <p:ph type="body" sz="quarter" idx="11" hasCustomPrompt="1"/>
          </p:nvPr>
        </p:nvSpPr>
        <p:spPr>
          <a:xfrm>
            <a:off x="3127248" y="192025"/>
            <a:ext cx="6016752" cy="430887"/>
          </a:xfrm>
        </p:spPr>
        <p:txBody>
          <a:bodyPr wrap="square" lIns="274320" rIns="274320" anchor="ctr" anchorCtr="0">
            <a:noAutofit/>
          </a:bodyPr>
          <a:lstStyle>
            <a:lvl1pPr marL="0" indent="0" algn="l" defTabSz="182876">
              <a:lnSpc>
                <a:spcPct val="100000"/>
              </a:lnSpc>
              <a:spcBef>
                <a:spcPts val="0"/>
              </a:spcBef>
              <a:buFont typeface="Arial" pitchFamily="34" charset="0"/>
              <a:buNone/>
              <a:defRPr sz="2200" b="0" i="0" cap="none" baseline="0">
                <a:solidFill>
                  <a:schemeClr val="tx2"/>
                </a:solidFill>
                <a:effectLst/>
                <a:latin typeface="+mj-lt"/>
              </a:defRPr>
            </a:lvl1pPr>
            <a:lvl2pPr marL="0" indent="0" algn="r">
              <a:buFontTx/>
              <a:buNone/>
              <a:defRPr sz="1400" b="1">
                <a:solidFill>
                  <a:schemeClr val="bg1"/>
                </a:solidFill>
              </a:defRPr>
            </a:lvl2pPr>
            <a:lvl3pPr marL="182876" indent="0" algn="r">
              <a:buFontTx/>
              <a:buNone/>
              <a:defRPr sz="1400" b="1">
                <a:solidFill>
                  <a:schemeClr val="bg1"/>
                </a:solidFill>
              </a:defRPr>
            </a:lvl3pPr>
            <a:lvl4pPr marL="365751" indent="0" algn="r">
              <a:buFontTx/>
              <a:buNone/>
              <a:defRPr sz="1400" b="1">
                <a:solidFill>
                  <a:schemeClr val="bg1"/>
                </a:solidFill>
              </a:defRPr>
            </a:lvl4pPr>
            <a:lvl5pPr marL="548627" indent="0" algn="r">
              <a:buFontTx/>
              <a:buNone/>
              <a:defRPr sz="1400" b="1">
                <a:solidFill>
                  <a:schemeClr val="bg1"/>
                </a:solidFill>
              </a:defRPr>
            </a:lvl5pPr>
          </a:lstStyle>
          <a:p>
            <a:pPr lvl="0"/>
            <a:r>
              <a:rPr lang="en-US"/>
              <a:t>Click to Edit Subtitle</a:t>
            </a:r>
          </a:p>
        </p:txBody>
      </p:sp>
      <p:sp>
        <p:nvSpPr>
          <p:cNvPr id="5" name="Content Placeholder 3"/>
          <p:cNvSpPr>
            <a:spLocks noGrp="1"/>
          </p:cNvSpPr>
          <p:nvPr>
            <p:ph sz="quarter" idx="14" hasCustomPrompt="1"/>
          </p:nvPr>
        </p:nvSpPr>
        <p:spPr>
          <a:xfrm>
            <a:off x="3127248" y="636360"/>
            <a:ext cx="6016752" cy="4507141"/>
          </a:xfrm>
        </p:spPr>
        <p:txBody>
          <a:bodyPr vert="horz" wrap="square" lIns="274320" tIns="45720" rIns="457200" bIns="91440" rtlCol="0" anchor="t" anchorCtr="0">
            <a:normAutofit/>
          </a:bodyPr>
          <a:lstStyle>
            <a:lvl1pPr>
              <a:defRPr lang="en-US" dirty="0" smtClean="0"/>
            </a:lvl1pPr>
            <a:lvl2pPr>
              <a:defRPr lang="en-US" dirty="0" smtClean="0"/>
            </a:lvl2pPr>
            <a:lvl3pPr>
              <a:defRPr lang="en-US" dirty="0" smtClean="0"/>
            </a:lvl3pPr>
          </a:lstStyle>
          <a:p>
            <a:pPr lvl="0"/>
            <a:r>
              <a:rPr lang="en-US"/>
              <a:t>Click to add text or click an icon to add other content types.</a:t>
            </a:r>
          </a:p>
          <a:p>
            <a:pPr lvl="1"/>
            <a:r>
              <a:rPr lang="en-US"/>
              <a:t>Second level</a:t>
            </a:r>
          </a:p>
          <a:p>
            <a:pPr lvl="2"/>
            <a:r>
              <a:rPr lang="en-US"/>
              <a:t>Third level</a:t>
            </a:r>
          </a:p>
        </p:txBody>
      </p:sp>
      <p:sp>
        <p:nvSpPr>
          <p:cNvPr id="12" name="Text Placeholder 4"/>
          <p:cNvSpPr>
            <a:spLocks noGrp="1"/>
          </p:cNvSpPr>
          <p:nvPr>
            <p:ph type="body" sz="quarter" idx="13" hasCustomPrompt="1"/>
          </p:nvPr>
        </p:nvSpPr>
        <p:spPr>
          <a:xfrm>
            <a:off x="411480" y="996694"/>
            <a:ext cx="2304288" cy="617861"/>
          </a:xfrm>
        </p:spPr>
        <p:txBody>
          <a:bodyPr wrap="square" anchor="t" anchorCtr="0">
            <a:spAutoFit/>
          </a:bodyPr>
          <a:lstStyle>
            <a:lvl1pPr marL="0" indent="-182876" algn="l">
              <a:buFont typeface="Arial" pitchFamily="34" charset="0"/>
              <a:buNone/>
              <a:defRPr sz="2000" b="0" cap="none" baseline="0">
                <a:solidFill>
                  <a:schemeClr val="bg1"/>
                </a:solidFill>
                <a:effectLst/>
                <a:latin typeface="+mj-lt"/>
              </a:defRPr>
            </a:lvl1pPr>
          </a:lstStyle>
          <a:p>
            <a:pPr lvl="0"/>
            <a:r>
              <a:rPr lang="en-US"/>
              <a:t>Click to edit caption text</a:t>
            </a:r>
          </a:p>
        </p:txBody>
      </p:sp>
      <p:sp>
        <p:nvSpPr>
          <p:cNvPr id="4" name="Slide Number Placeholder 5"/>
          <p:cNvSpPr>
            <a:spLocks noGrp="1"/>
          </p:cNvSpPr>
          <p:nvPr>
            <p:ph type="sldNum" sz="quarter" idx="16"/>
          </p:nvPr>
        </p:nvSpPr>
        <p:spPr/>
        <p:txBody>
          <a:bodyPr/>
          <a:lstStyle/>
          <a:p>
            <a:fld id="{4976208B-6111-490B-8CEC-FFB249DB2100}" type="slidenum">
              <a:rPr lang="en-US" smtClean="0"/>
              <a:pPr/>
              <a:t>‹#›</a:t>
            </a:fld>
            <a:endParaRPr lang="en-US"/>
          </a:p>
        </p:txBody>
      </p:sp>
    </p:spTree>
    <p:extLst>
      <p:ext uri="{BB962C8B-B14F-4D97-AF65-F5344CB8AC3E}">
        <p14:creationId xmlns:p14="http://schemas.microsoft.com/office/powerpoint/2010/main" val="3621190263"/>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Case Study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92025"/>
            <a:ext cx="6016752" cy="430887"/>
          </a:xfrm>
        </p:spPr>
        <p:txBody>
          <a:bodyPr lIns="182880" rIns="182880" anchor="b" anchorCtr="0">
            <a:noAutofit/>
          </a:bodyPr>
          <a:lstStyle>
            <a:lvl1pPr algn="ctr">
              <a:defRPr sz="2200" baseline="0">
                <a:solidFill>
                  <a:schemeClr val="tx2"/>
                </a:solidFill>
              </a:defRPr>
            </a:lvl1pPr>
          </a:lstStyle>
          <a:p>
            <a:r>
              <a:rPr lang="en-US"/>
              <a:t>Click to Edit Title</a:t>
            </a:r>
          </a:p>
        </p:txBody>
      </p:sp>
      <p:sp>
        <p:nvSpPr>
          <p:cNvPr id="21" name="Text Placeholder 2"/>
          <p:cNvSpPr>
            <a:spLocks noGrp="1"/>
          </p:cNvSpPr>
          <p:nvPr>
            <p:ph type="body" sz="quarter" idx="11" hasCustomPrompt="1"/>
          </p:nvPr>
        </p:nvSpPr>
        <p:spPr>
          <a:xfrm>
            <a:off x="0" y="637660"/>
            <a:ext cx="6016752" cy="274320"/>
          </a:xfrm>
        </p:spPr>
        <p:txBody>
          <a:bodyPr wrap="square" lIns="182880" rIns="182880" anchor="ctr" anchorCtr="0">
            <a:noAutofit/>
          </a:bodyPr>
          <a:lstStyle>
            <a:lvl1pPr marL="0" indent="0" algn="ctr">
              <a:lnSpc>
                <a:spcPct val="100000"/>
              </a:lnSpc>
              <a:spcBef>
                <a:spcPts val="0"/>
              </a:spcBef>
              <a:buFont typeface="Arial" pitchFamily="34" charset="0"/>
              <a:buNone/>
              <a:defRPr sz="1800" b="0" cap="none" baseline="0">
                <a:solidFill>
                  <a:schemeClr val="accent1"/>
                </a:solidFill>
                <a:effectLst/>
                <a:latin typeface="+mj-lt"/>
              </a:defRPr>
            </a:lvl1pPr>
          </a:lstStyle>
          <a:p>
            <a:pPr lvl="0"/>
            <a:r>
              <a:rPr lang="en-US"/>
              <a:t>Click to edit subtitle</a:t>
            </a:r>
          </a:p>
        </p:txBody>
      </p:sp>
      <p:sp>
        <p:nvSpPr>
          <p:cNvPr id="5" name="Content Placeholder 3"/>
          <p:cNvSpPr>
            <a:spLocks noGrp="1"/>
          </p:cNvSpPr>
          <p:nvPr>
            <p:ph sz="quarter" idx="15" hasCustomPrompt="1"/>
          </p:nvPr>
        </p:nvSpPr>
        <p:spPr>
          <a:xfrm>
            <a:off x="0" y="920338"/>
            <a:ext cx="6016752" cy="4215653"/>
          </a:xfrm>
        </p:spPr>
        <p:txBody>
          <a:bodyPr wrap="square" lIns="365760" rIns="274320" bIns="91440" anchor="t" anchorCtr="0">
            <a:normAutofit/>
          </a:bodyPr>
          <a:lstStyle>
            <a:lvl1pPr>
              <a:defRPr sz="2000" baseline="0">
                <a:solidFill>
                  <a:schemeClr val="tx2"/>
                </a:solidFill>
              </a:defRPr>
            </a:lvl1pPr>
            <a:lvl2pPr>
              <a:defRPr baseline="0"/>
            </a:lvl2pPr>
            <a:lvl3pPr>
              <a:defRPr baseline="0"/>
            </a:lvl3pPr>
            <a:lvl4pPr>
              <a:defRPr baseline="0"/>
            </a:lvl4pPr>
            <a:lvl5pPr>
              <a:defRPr baseline="0"/>
            </a:lvl5pPr>
          </a:lstStyle>
          <a:p>
            <a:pPr lvl="0"/>
            <a:r>
              <a:rPr lang="en-US"/>
              <a:t>Click to add text or click an icon to add other content types.</a:t>
            </a:r>
          </a:p>
          <a:p>
            <a:pPr lvl="1"/>
            <a:r>
              <a:rPr lang="en-US"/>
              <a:t>Second level</a:t>
            </a:r>
          </a:p>
          <a:p>
            <a:pPr lvl="2"/>
            <a:r>
              <a:rPr lang="en-US"/>
              <a:t>Third level</a:t>
            </a:r>
          </a:p>
        </p:txBody>
      </p:sp>
      <p:sp>
        <p:nvSpPr>
          <p:cNvPr id="15" name="Text Placeholder 4"/>
          <p:cNvSpPr>
            <a:spLocks noGrp="1"/>
          </p:cNvSpPr>
          <p:nvPr>
            <p:ph type="body" sz="half" idx="13" hasCustomPrompt="1"/>
          </p:nvPr>
        </p:nvSpPr>
        <p:spPr>
          <a:xfrm flipH="1">
            <a:off x="6016753" y="228600"/>
            <a:ext cx="3127247" cy="369332"/>
          </a:xfrm>
        </p:spPr>
        <p:txBody>
          <a:bodyPr lIns="91440" anchor="t" anchorCtr="0">
            <a:spAutoFit/>
          </a:bodyPr>
          <a:lstStyle>
            <a:lvl1pPr marL="0" indent="0" algn="ctr" defTabSz="182876">
              <a:lnSpc>
                <a:spcPct val="100000"/>
              </a:lnSpc>
              <a:spcBef>
                <a:spcPts val="0"/>
              </a:spcBef>
              <a:buFont typeface="Arial" pitchFamily="34" charset="0"/>
              <a:buNone/>
              <a:defRPr sz="1800" b="0" cap="none" baseline="0">
                <a:solidFill>
                  <a:schemeClr val="bg1"/>
                </a:solidFill>
                <a:effectLst/>
                <a:latin typeface="+mj-lt"/>
              </a:defRPr>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a:t>Click to Edit Heading</a:t>
            </a:r>
          </a:p>
        </p:txBody>
      </p:sp>
      <p:sp>
        <p:nvSpPr>
          <p:cNvPr id="18" name="Text Placeholder 5"/>
          <p:cNvSpPr>
            <a:spLocks noGrp="1"/>
          </p:cNvSpPr>
          <p:nvPr>
            <p:ph type="body" sz="quarter" idx="14" hasCustomPrompt="1"/>
          </p:nvPr>
        </p:nvSpPr>
        <p:spPr>
          <a:xfrm>
            <a:off x="6428232" y="997229"/>
            <a:ext cx="2304288" cy="615553"/>
          </a:xfrm>
        </p:spPr>
        <p:txBody>
          <a:bodyPr wrap="square" anchor="t" anchorCtr="0">
            <a:spAutoFit/>
          </a:bodyPr>
          <a:lstStyle>
            <a:lvl1pPr marL="0" indent="-182876" algn="l">
              <a:buFont typeface="Arial" pitchFamily="34" charset="0"/>
              <a:buNone/>
              <a:defRPr sz="2000" b="0" cap="none" baseline="0">
                <a:solidFill>
                  <a:schemeClr val="bg1"/>
                </a:solidFill>
                <a:latin typeface="+mj-lt"/>
              </a:defRPr>
            </a:lvl1pPr>
            <a:lvl2pPr marL="0" indent="0">
              <a:buFontTx/>
              <a:buNone/>
              <a:defRPr/>
            </a:lvl2pPr>
            <a:lvl3pPr marL="182876" indent="0">
              <a:buFontTx/>
              <a:buNone/>
              <a:defRPr/>
            </a:lvl3pPr>
            <a:lvl4pPr marL="365751" indent="0">
              <a:buFontTx/>
              <a:buNone/>
              <a:defRPr/>
            </a:lvl4pPr>
            <a:lvl5pPr marL="548627" indent="0">
              <a:buFontTx/>
              <a:buNone/>
              <a:defRPr/>
            </a:lvl5pPr>
          </a:lstStyle>
          <a:p>
            <a:pPr lvl="0"/>
            <a:r>
              <a:rPr lang="en-US"/>
              <a:t>Click to edit caption text</a:t>
            </a:r>
          </a:p>
        </p:txBody>
      </p:sp>
      <p:sp>
        <p:nvSpPr>
          <p:cNvPr id="6" name="Slide Number Placeholder 6"/>
          <p:cNvSpPr>
            <a:spLocks noGrp="1"/>
          </p:cNvSpPr>
          <p:nvPr>
            <p:ph type="sldNum" sz="quarter" idx="17"/>
          </p:nvPr>
        </p:nvSpPr>
        <p:spPr/>
        <p:txBody>
          <a:bodyPr/>
          <a:lstStyle/>
          <a:p>
            <a:fld id="{4976208B-6111-490B-8CEC-FFB249DB2100}" type="slidenum">
              <a:rPr lang="en-US" smtClean="0"/>
              <a:pPr/>
              <a:t>‹#›</a:t>
            </a:fld>
            <a:endParaRPr lang="en-US"/>
          </a:p>
        </p:txBody>
      </p:sp>
      <p:pic>
        <p:nvPicPr>
          <p:cNvPr id="3"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3" y="4746757"/>
            <a:ext cx="558779" cy="253991"/>
          </a:xfrm>
          <a:prstGeom prst="rect">
            <a:avLst/>
          </a:prstGeom>
        </p:spPr>
      </p:pic>
    </p:spTree>
    <p:extLst>
      <p:ext uri="{BB962C8B-B14F-4D97-AF65-F5344CB8AC3E}">
        <p14:creationId xmlns:p14="http://schemas.microsoft.com/office/powerpoint/2010/main" val="381885424"/>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Main Customer Succes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 y="192024"/>
            <a:ext cx="6510269" cy="429768"/>
          </a:xfrm>
        </p:spPr>
        <p:txBody>
          <a:bodyPr lIns="182880" rIns="182880"/>
          <a:lstStyle>
            <a:lvl1pPr algn="ctr">
              <a:defRPr sz="2200" baseline="0"/>
            </a:lvl1pPr>
          </a:lstStyle>
          <a:p>
            <a:r>
              <a:rPr lang="en-US"/>
              <a:t>Click to Edit Title</a:t>
            </a:r>
          </a:p>
        </p:txBody>
      </p:sp>
      <p:sp>
        <p:nvSpPr>
          <p:cNvPr id="21" name="Text Placeholder 2"/>
          <p:cNvSpPr>
            <a:spLocks noGrp="1"/>
          </p:cNvSpPr>
          <p:nvPr>
            <p:ph type="body" sz="quarter" idx="11" hasCustomPrompt="1"/>
          </p:nvPr>
        </p:nvSpPr>
        <p:spPr>
          <a:xfrm>
            <a:off x="6510270" y="226815"/>
            <a:ext cx="2633730" cy="369332"/>
          </a:xfrm>
        </p:spPr>
        <p:txBody>
          <a:bodyPr wrap="square" anchor="ctr">
            <a:spAutoFit/>
          </a:bodyPr>
          <a:lstStyle>
            <a:lvl1pPr marL="0" indent="0" algn="ctr" defTabSz="182876">
              <a:lnSpc>
                <a:spcPct val="100000"/>
              </a:lnSpc>
              <a:spcBef>
                <a:spcPts val="0"/>
              </a:spcBef>
              <a:buFont typeface="Arial" pitchFamily="34" charset="0"/>
              <a:buNone/>
              <a:defRPr sz="1800" b="0" cap="none" baseline="0">
                <a:solidFill>
                  <a:schemeClr val="bg1"/>
                </a:solidFill>
                <a:effectLst/>
                <a:latin typeface="+mj-lt"/>
              </a:defRPr>
            </a:lvl1pPr>
          </a:lstStyle>
          <a:p>
            <a:pPr lvl="0"/>
            <a:r>
              <a:rPr lang="en-US"/>
              <a:t>Click to Edit Industry</a:t>
            </a:r>
          </a:p>
        </p:txBody>
      </p:sp>
      <p:sp>
        <p:nvSpPr>
          <p:cNvPr id="5" name="Content Placeholder 3"/>
          <p:cNvSpPr>
            <a:spLocks noGrp="1"/>
          </p:cNvSpPr>
          <p:nvPr>
            <p:ph sz="quarter" idx="15" hasCustomPrompt="1"/>
          </p:nvPr>
        </p:nvSpPr>
        <p:spPr>
          <a:xfrm>
            <a:off x="0" y="643515"/>
            <a:ext cx="6510270" cy="3977640"/>
          </a:xfrm>
        </p:spPr>
        <p:txBody>
          <a:bodyPr wrap="square" lIns="365760" rIns="274320" anchor="t">
            <a:normAutofit/>
          </a:bodyPr>
          <a:lstStyle>
            <a:lvl1pPr>
              <a:defRPr sz="2000" baseline="0">
                <a:latin typeface="+mn-lt"/>
              </a:defRPr>
            </a:lvl1pPr>
            <a:lvl2pPr>
              <a:defRPr baseline="0">
                <a:latin typeface="+mn-lt"/>
              </a:defRPr>
            </a:lvl2pPr>
            <a:lvl3pPr>
              <a:defRPr baseline="0">
                <a:latin typeface="+mn-lt"/>
              </a:defRPr>
            </a:lvl3pPr>
            <a:lvl4pPr>
              <a:defRPr baseline="0">
                <a:latin typeface="+mj-lt"/>
              </a:defRPr>
            </a:lvl4pPr>
            <a:lvl5pPr>
              <a:defRPr baseline="0">
                <a:latin typeface="+mj-lt"/>
              </a:defRPr>
            </a:lvl5pPr>
          </a:lstStyle>
          <a:p>
            <a:pPr lvl="0"/>
            <a:r>
              <a:rPr lang="en-US"/>
              <a:t>Click to add text or click an icon to add other content types.</a:t>
            </a:r>
          </a:p>
          <a:p>
            <a:pPr lvl="1"/>
            <a:r>
              <a:rPr lang="en-US"/>
              <a:t>Second level</a:t>
            </a:r>
          </a:p>
          <a:p>
            <a:pPr lvl="2"/>
            <a:r>
              <a:rPr lang="en-US"/>
              <a:t>Third level</a:t>
            </a:r>
          </a:p>
        </p:txBody>
      </p:sp>
      <p:sp>
        <p:nvSpPr>
          <p:cNvPr id="18" name="Text Placeholder 4"/>
          <p:cNvSpPr>
            <a:spLocks noGrp="1"/>
          </p:cNvSpPr>
          <p:nvPr>
            <p:ph type="body" sz="quarter" idx="14" hasCustomPrompt="1"/>
          </p:nvPr>
        </p:nvSpPr>
        <p:spPr>
          <a:xfrm>
            <a:off x="6602878" y="776289"/>
            <a:ext cx="2448000" cy="1869230"/>
          </a:xfrm>
        </p:spPr>
        <p:txBody>
          <a:bodyPr wrap="square" anchor="t">
            <a:spAutoFit/>
          </a:bodyPr>
          <a:lstStyle>
            <a:lvl1pPr marL="0" indent="-182876">
              <a:lnSpc>
                <a:spcPct val="85000"/>
              </a:lnSpc>
              <a:buFont typeface="Arial" pitchFamily="34" charset="0"/>
              <a:buNone/>
              <a:defRPr sz="1600" b="0" cap="none" baseline="0">
                <a:solidFill>
                  <a:schemeClr val="bg1"/>
                </a:solidFill>
                <a:latin typeface="+mn-lt"/>
              </a:defRPr>
            </a:lvl1pPr>
            <a:lvl2pPr marL="0" indent="0">
              <a:buFontTx/>
              <a:buNone/>
              <a:defRPr/>
            </a:lvl2pPr>
            <a:lvl3pPr marL="182876" indent="0">
              <a:buFontTx/>
              <a:buNone/>
              <a:defRPr/>
            </a:lvl3pPr>
            <a:lvl4pPr marL="365751" indent="0">
              <a:buFontTx/>
              <a:buNone/>
              <a:defRPr/>
            </a:lvl4pPr>
            <a:lvl5pPr marL="548627" indent="0">
              <a:buFontTx/>
              <a:buNone/>
              <a:defRPr/>
            </a:lvl5pPr>
          </a:lstStyle>
          <a:p>
            <a:pPr lvl="0"/>
            <a:r>
              <a:rPr lang="en-US"/>
              <a:t>“Add a customer win quote here regarding “Expected Results” and/or how the organization has been using SAS in the past.</a:t>
            </a:r>
          </a:p>
          <a:p>
            <a:pPr lvl="0"/>
            <a:r>
              <a:rPr lang="en-US"/>
              <a:t>If the name and title are unavailable, add the company name only.”</a:t>
            </a:r>
          </a:p>
        </p:txBody>
      </p:sp>
      <p:sp>
        <p:nvSpPr>
          <p:cNvPr id="4" name="Text Placeholder 5"/>
          <p:cNvSpPr>
            <a:spLocks noGrp="1"/>
          </p:cNvSpPr>
          <p:nvPr>
            <p:ph type="body" sz="quarter" idx="16" hasCustomPrompt="1"/>
          </p:nvPr>
        </p:nvSpPr>
        <p:spPr>
          <a:xfrm>
            <a:off x="6598393" y="3658777"/>
            <a:ext cx="2450592" cy="277064"/>
          </a:xfrm>
        </p:spPr>
        <p:txBody>
          <a:bodyPr anchor="b" anchorCtr="0">
            <a:spAutoFit/>
          </a:bodyPr>
          <a:lstStyle>
            <a:lvl1pPr marL="0" indent="0" algn="l">
              <a:lnSpc>
                <a:spcPct val="85000"/>
              </a:lnSpc>
              <a:buNone/>
              <a:defRPr sz="1400" b="0">
                <a:solidFill>
                  <a:schemeClr val="bg1"/>
                </a:solidFill>
                <a:effectLst/>
                <a:latin typeface="+mn-lt"/>
              </a:defRPr>
            </a:lvl1pPr>
          </a:lstStyle>
          <a:p>
            <a:pPr lvl="0"/>
            <a:r>
              <a:rPr lang="en-US"/>
              <a:t>Spokesperson’s Name</a:t>
            </a:r>
          </a:p>
        </p:txBody>
      </p:sp>
      <p:sp>
        <p:nvSpPr>
          <p:cNvPr id="7" name="Text Placeholder 6"/>
          <p:cNvSpPr>
            <a:spLocks noGrp="1"/>
          </p:cNvSpPr>
          <p:nvPr>
            <p:ph type="body" sz="quarter" idx="17" hasCustomPrompt="1"/>
          </p:nvPr>
        </p:nvSpPr>
        <p:spPr>
          <a:xfrm>
            <a:off x="6598393" y="3941855"/>
            <a:ext cx="2450592" cy="250710"/>
          </a:xfrm>
        </p:spPr>
        <p:txBody>
          <a:bodyPr wrap="square" anchor="t">
            <a:spAutoFit/>
          </a:bodyPr>
          <a:lstStyle>
            <a:lvl1pPr marL="182876" indent="0" algn="l">
              <a:lnSpc>
                <a:spcPct val="85000"/>
              </a:lnSpc>
              <a:buNone/>
              <a:defRPr sz="1200">
                <a:solidFill>
                  <a:schemeClr val="bg1">
                    <a:lumMod val="85000"/>
                  </a:schemeClr>
                </a:solidFill>
                <a:effectLst/>
              </a:defRPr>
            </a:lvl1pPr>
          </a:lstStyle>
          <a:p>
            <a:pPr lvl="0"/>
            <a:r>
              <a:rPr lang="en-US"/>
              <a:t>Spokesperson’s Job Title</a:t>
            </a:r>
          </a:p>
        </p:txBody>
      </p:sp>
      <p:sp>
        <p:nvSpPr>
          <p:cNvPr id="11" name="Text Placeholder 7"/>
          <p:cNvSpPr>
            <a:spLocks noGrp="1"/>
          </p:cNvSpPr>
          <p:nvPr>
            <p:ph type="body" sz="half" idx="13" hasCustomPrompt="1"/>
          </p:nvPr>
        </p:nvSpPr>
        <p:spPr>
          <a:xfrm flipH="1">
            <a:off x="-2" y="4620986"/>
            <a:ext cx="6510270" cy="276999"/>
          </a:xfrm>
        </p:spPr>
        <p:txBody>
          <a:bodyPr wrap="square" lIns="182880" rIns="182880" anchor="b">
            <a:noAutofit/>
          </a:bodyPr>
          <a:lstStyle>
            <a:lvl1pPr marL="0" indent="0" algn="ctr">
              <a:lnSpc>
                <a:spcPct val="100000"/>
              </a:lnSpc>
              <a:buFont typeface="Arial" pitchFamily="34" charset="0"/>
              <a:buNone/>
              <a:defRPr sz="1200" b="0" cap="none" baseline="0">
                <a:solidFill>
                  <a:schemeClr val="accent1"/>
                </a:solidFill>
                <a:effectLst/>
                <a:latin typeface="+mn-lt"/>
              </a:defRPr>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a:t>Customer Validation Slide – For One-to-One Use Only - NO EXTERNAL DISTRIBUTION</a:t>
            </a:r>
          </a:p>
        </p:txBody>
      </p:sp>
      <p:sp>
        <p:nvSpPr>
          <p:cNvPr id="3" name="Slide Number Placeholder 8"/>
          <p:cNvSpPr>
            <a:spLocks noGrp="1"/>
          </p:cNvSpPr>
          <p:nvPr>
            <p:ph type="sldNum" sz="quarter" idx="18"/>
          </p:nvPr>
        </p:nvSpPr>
        <p:spPr>
          <a:xfrm>
            <a:off x="0" y="4912668"/>
            <a:ext cx="914400" cy="230832"/>
          </a:xfrm>
        </p:spPr>
        <p:txBody>
          <a:bodyPr/>
          <a:lstStyle>
            <a:lvl1pPr algn="l">
              <a:defRPr/>
            </a:lvl1pPr>
          </a:lstStyle>
          <a:p>
            <a:fld id="{4976208B-6111-490B-8CEC-FFB249DB2100}" type="slidenum">
              <a:rPr lang="en-US" smtClean="0"/>
              <a:pPr/>
              <a:t>‹#›</a:t>
            </a:fld>
            <a:endParaRPr lang="en-US"/>
          </a:p>
        </p:txBody>
      </p:sp>
      <p:pic>
        <p:nvPicPr>
          <p:cNvPr id="15"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3" y="4746757"/>
            <a:ext cx="558779" cy="253991"/>
          </a:xfrm>
          <a:prstGeom prst="rect">
            <a:avLst/>
          </a:prstGeom>
        </p:spPr>
      </p:pic>
    </p:spTree>
    <p:extLst>
      <p:ext uri="{BB962C8B-B14F-4D97-AF65-F5344CB8AC3E}">
        <p14:creationId xmlns:p14="http://schemas.microsoft.com/office/powerpoint/2010/main" val="3877384835"/>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2999"/>
            <a:ext cx="9144000" cy="584775"/>
          </a:xfrm>
        </p:spPr>
        <p:txBody>
          <a:bodyPr anchor="b" anchorCtr="0">
            <a:spAutoFit/>
          </a:bodyPr>
          <a:lstStyle>
            <a:lvl1pPr algn="ctr">
              <a:defRPr sz="3200" baseline="0">
                <a:solidFill>
                  <a:schemeClr val="bg1"/>
                </a:solidFill>
                <a:latin typeface="+mj-lt"/>
              </a:defRPr>
            </a:lvl1pPr>
          </a:lstStyle>
          <a:p>
            <a:r>
              <a:rPr lang="en-US"/>
              <a:t>Click to Edit Title</a:t>
            </a:r>
          </a:p>
        </p:txBody>
      </p:sp>
      <p:sp>
        <p:nvSpPr>
          <p:cNvPr id="4" name="Text Placeholder 2"/>
          <p:cNvSpPr>
            <a:spLocks noGrp="1"/>
          </p:cNvSpPr>
          <p:nvPr>
            <p:ph type="body" sz="quarter" idx="10" hasCustomPrompt="1"/>
          </p:nvPr>
        </p:nvSpPr>
        <p:spPr>
          <a:xfrm>
            <a:off x="0" y="2383825"/>
            <a:ext cx="9144000" cy="356251"/>
          </a:xfrm>
        </p:spPr>
        <p:txBody>
          <a:bodyPr anchor="t">
            <a:spAutoFit/>
          </a:bodyPr>
          <a:lstStyle>
            <a:lvl1pPr marL="0" indent="-182876" algn="ctr">
              <a:lnSpc>
                <a:spcPct val="85000"/>
              </a:lnSpc>
              <a:spcBef>
                <a:spcPts val="800"/>
              </a:spcBef>
              <a:buFont typeface="Arial" pitchFamily="34" charset="0"/>
              <a:buNone/>
              <a:defRPr sz="2000" b="0" i="0" cap="none" baseline="0">
                <a:solidFill>
                  <a:schemeClr val="bg1"/>
                </a:solidFill>
                <a:latin typeface="+mn-lt"/>
              </a:defRPr>
            </a:lvl1pPr>
          </a:lstStyle>
          <a:p>
            <a:pPr lvl="0"/>
            <a:r>
              <a:rPr lang="en-US"/>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4976208B-6111-490B-8CEC-FFB249DB2100}" type="slidenum">
              <a:rPr lang="en-US" smtClean="0"/>
              <a:pPr/>
              <a:t>‹#›</a:t>
            </a:fld>
            <a:endParaRPr lang="en-US"/>
          </a:p>
        </p:txBody>
      </p:sp>
      <p:sp>
        <p:nvSpPr>
          <p:cNvPr id="10" name="TextBox 4"/>
          <p:cNvSpPr txBox="1"/>
          <p:nvPr/>
        </p:nvSpPr>
        <p:spPr>
          <a:xfrm>
            <a:off x="3310128" y="4864609"/>
            <a:ext cx="2514600" cy="246221"/>
          </a:xfrm>
          <a:prstGeom prst="rect">
            <a:avLst/>
          </a:prstGeom>
          <a:noFill/>
        </p:spPr>
        <p:txBody>
          <a:bodyPr wrap="square" anchor="b" anchorCtr="0">
            <a:spAutoFit/>
          </a:bodyPr>
          <a:lstStyle/>
          <a:p>
            <a:pPr marL="0" marR="0" lvl="0" indent="0" algn="ctr" defTabSz="274307"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a:ln>
                  <a:noFill/>
                </a:ln>
                <a:solidFill>
                  <a:srgbClr val="08649C"/>
                </a:solidFill>
                <a:effectLst/>
                <a:uLnTx/>
                <a:uFillTx/>
                <a:latin typeface="+mn-lt"/>
                <a:ea typeface="Calibri" charset="0"/>
                <a:cs typeface="Arial" panose="020B0604020202020204" pitchFamily="34" charset="0"/>
              </a:rPr>
              <a:t>Company Confidential – For Internal Use Only</a:t>
            </a:r>
            <a:br>
              <a:rPr kumimoji="0" lang="en-US" sz="500" b="0" i="0" u="none" strike="noStrike" kern="300" cap="none" spc="50" normalizeH="0" baseline="0" noProof="0">
                <a:ln>
                  <a:noFill/>
                </a:ln>
                <a:solidFill>
                  <a:srgbClr val="08649C"/>
                </a:solidFill>
                <a:effectLst/>
                <a:uLnTx/>
                <a:uFillTx/>
                <a:latin typeface="+mn-lt"/>
                <a:ea typeface="Calibri" charset="0"/>
                <a:cs typeface="Arial" panose="020B0604020202020204" pitchFamily="34" charset="0"/>
              </a:rPr>
            </a:br>
            <a:r>
              <a:rPr kumimoji="0" lang="en-US" sz="500" b="0" i="0" u="none" strike="noStrike" kern="300" cap="none" spc="50" normalizeH="0" baseline="0" noProof="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3" y="0"/>
            <a:ext cx="2111297" cy="1101684"/>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3" y="4746757"/>
            <a:ext cx="558779" cy="253991"/>
          </a:xfrm>
          <a:prstGeom prst="rect">
            <a:avLst/>
          </a:prstGeom>
        </p:spPr>
      </p:pic>
    </p:spTree>
    <p:extLst>
      <p:ext uri="{BB962C8B-B14F-4D97-AF65-F5344CB8AC3E}">
        <p14:creationId xmlns:p14="http://schemas.microsoft.com/office/powerpoint/2010/main" val="856584278"/>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Green_Section Header">
    <p:bg>
      <p:bgPr>
        <a:gradFill>
          <a:gsLst>
            <a:gs pos="0">
              <a:srgbClr val="90B328"/>
            </a:gs>
            <a:gs pos="100000">
              <a:srgbClr val="4B7C1A"/>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0895"/>
            <a:ext cx="9144000" cy="584775"/>
          </a:xfrm>
        </p:spPr>
        <p:txBody>
          <a:bodyPr anchor="b" anchorCtr="0">
            <a:spAutoFit/>
          </a:bodyPr>
          <a:lstStyle>
            <a:lvl1pPr algn="ctr">
              <a:defRPr sz="3200" baseline="0">
                <a:solidFill>
                  <a:schemeClr val="bg1"/>
                </a:solidFill>
                <a:latin typeface="+mj-lt"/>
              </a:defRPr>
            </a:lvl1pPr>
          </a:lstStyle>
          <a:p>
            <a:r>
              <a:rPr lang="en-US"/>
              <a:t>Click to Edit Title</a:t>
            </a:r>
          </a:p>
        </p:txBody>
      </p:sp>
      <p:sp>
        <p:nvSpPr>
          <p:cNvPr id="4" name="Text Placeholder 2"/>
          <p:cNvSpPr>
            <a:spLocks noGrp="1"/>
          </p:cNvSpPr>
          <p:nvPr>
            <p:ph type="body" sz="quarter" idx="10" hasCustomPrompt="1"/>
          </p:nvPr>
        </p:nvSpPr>
        <p:spPr>
          <a:xfrm>
            <a:off x="0" y="2383825"/>
            <a:ext cx="9144000" cy="356251"/>
          </a:xfrm>
        </p:spPr>
        <p:txBody>
          <a:bodyPr anchor="t">
            <a:spAutoFit/>
          </a:bodyPr>
          <a:lstStyle>
            <a:lvl1pPr marL="0" indent="-182876" algn="ctr">
              <a:lnSpc>
                <a:spcPct val="85000"/>
              </a:lnSpc>
              <a:buFont typeface="Arial" pitchFamily="34" charset="0"/>
              <a:buNone/>
              <a:defRPr sz="2000" b="0" i="0" cap="none" baseline="0">
                <a:solidFill>
                  <a:schemeClr val="bg1"/>
                </a:solidFill>
                <a:latin typeface="+mn-lt"/>
              </a:defRPr>
            </a:lvl1pPr>
          </a:lstStyle>
          <a:p>
            <a:pPr lvl="0"/>
            <a:r>
              <a:rPr lang="en-US"/>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4976208B-6111-490B-8CEC-FFB249DB2100}" type="slidenum">
              <a:rPr lang="en-US" smtClean="0"/>
              <a:pPr/>
              <a:t>‹#›</a:t>
            </a:fld>
            <a:endParaRPr lang="en-US"/>
          </a:p>
        </p:txBody>
      </p:sp>
      <p:sp>
        <p:nvSpPr>
          <p:cNvPr id="10" name="TextBox 4"/>
          <p:cNvSpPr txBox="1"/>
          <p:nvPr/>
        </p:nvSpPr>
        <p:spPr>
          <a:xfrm>
            <a:off x="3310128" y="4864609"/>
            <a:ext cx="2514600" cy="246221"/>
          </a:xfrm>
          <a:prstGeom prst="rect">
            <a:avLst/>
          </a:prstGeom>
          <a:noFill/>
        </p:spPr>
        <p:txBody>
          <a:bodyPr wrap="square" anchor="b" anchorCtr="0">
            <a:spAutoFit/>
          </a:bodyPr>
          <a:lstStyle/>
          <a:p>
            <a:pPr marL="0" marR="0" lvl="0" indent="0" algn="ctr" defTabSz="274307"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a:ln>
                  <a:noFill/>
                </a:ln>
                <a:solidFill>
                  <a:srgbClr val="9EC62C"/>
                </a:solidFill>
                <a:effectLst/>
                <a:uLnTx/>
                <a:uFillTx/>
                <a:latin typeface="+mn-lt"/>
                <a:ea typeface="Calibri" charset="0"/>
                <a:cs typeface="Arial" panose="020B0604020202020204" pitchFamily="34" charset="0"/>
              </a:rPr>
              <a:t>Company Confidential – For Internal Use Only</a:t>
            </a:r>
            <a:br>
              <a:rPr kumimoji="0" lang="en-US" sz="500" b="0" i="0" u="none" strike="noStrike" kern="300" cap="none" spc="50" normalizeH="0" baseline="0" noProof="0">
                <a:ln>
                  <a:noFill/>
                </a:ln>
                <a:solidFill>
                  <a:srgbClr val="9EC62C"/>
                </a:solidFill>
                <a:effectLst/>
                <a:uLnTx/>
                <a:uFillTx/>
                <a:latin typeface="+mn-lt"/>
                <a:ea typeface="Calibri" charset="0"/>
                <a:cs typeface="Arial" panose="020B0604020202020204" pitchFamily="34" charset="0"/>
              </a:rPr>
            </a:br>
            <a:r>
              <a:rPr kumimoji="0" lang="en-US" sz="500" b="0" i="0" u="none" strike="noStrike" kern="300" cap="none" spc="50" normalizeH="0" baseline="0" noProof="0">
                <a:ln>
                  <a:noFill/>
                </a:ln>
                <a:solidFill>
                  <a:srgbClr val="9EC62C"/>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3" y="0"/>
            <a:ext cx="2111297" cy="1101684"/>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3" y="4746757"/>
            <a:ext cx="558779" cy="253991"/>
          </a:xfrm>
          <a:prstGeom prst="rect">
            <a:avLst/>
          </a:prstGeom>
        </p:spPr>
      </p:pic>
    </p:spTree>
    <p:extLst>
      <p:ext uri="{BB962C8B-B14F-4D97-AF65-F5344CB8AC3E}">
        <p14:creationId xmlns:p14="http://schemas.microsoft.com/office/powerpoint/2010/main" val="2406678139"/>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p:cSld name="Aquamarine_Section Header">
    <p:bg>
      <p:bgPr>
        <a:gradFill>
          <a:gsLst>
            <a:gs pos="0">
              <a:srgbClr val="00B08D"/>
            </a:gs>
            <a:gs pos="100000">
              <a:srgbClr val="018566"/>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0895"/>
            <a:ext cx="9144000" cy="584775"/>
          </a:xfrm>
        </p:spPr>
        <p:txBody>
          <a:bodyPr anchor="b" anchorCtr="0">
            <a:spAutoFit/>
          </a:bodyPr>
          <a:lstStyle>
            <a:lvl1pPr algn="ctr">
              <a:defRPr sz="3200" baseline="0">
                <a:solidFill>
                  <a:schemeClr val="bg1"/>
                </a:solidFill>
                <a:latin typeface="+mj-lt"/>
              </a:defRPr>
            </a:lvl1pPr>
          </a:lstStyle>
          <a:p>
            <a:r>
              <a:rPr lang="en-US"/>
              <a:t>Click to Edit Title</a:t>
            </a:r>
          </a:p>
        </p:txBody>
      </p:sp>
      <p:sp>
        <p:nvSpPr>
          <p:cNvPr id="4" name="Text Placeholder 2"/>
          <p:cNvSpPr>
            <a:spLocks noGrp="1"/>
          </p:cNvSpPr>
          <p:nvPr>
            <p:ph type="body" sz="quarter" idx="10" hasCustomPrompt="1"/>
          </p:nvPr>
        </p:nvSpPr>
        <p:spPr>
          <a:xfrm>
            <a:off x="0" y="2383825"/>
            <a:ext cx="9144000" cy="356251"/>
          </a:xfrm>
        </p:spPr>
        <p:txBody>
          <a:bodyPr anchor="t">
            <a:spAutoFit/>
          </a:bodyPr>
          <a:lstStyle>
            <a:lvl1pPr marL="0" indent="-182876" algn="ctr">
              <a:lnSpc>
                <a:spcPct val="85000"/>
              </a:lnSpc>
              <a:buFont typeface="Arial" pitchFamily="34" charset="0"/>
              <a:buNone/>
              <a:defRPr sz="2000" b="0" i="0" cap="none" baseline="0">
                <a:solidFill>
                  <a:schemeClr val="bg1"/>
                </a:solidFill>
                <a:latin typeface="+mn-lt"/>
              </a:defRPr>
            </a:lvl1pPr>
          </a:lstStyle>
          <a:p>
            <a:pPr lvl="0"/>
            <a:r>
              <a:rPr lang="en-US"/>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4976208B-6111-490B-8CEC-FFB249DB2100}" type="slidenum">
              <a:rPr lang="en-US" smtClean="0"/>
              <a:pPr/>
              <a:t>‹#›</a:t>
            </a:fld>
            <a:endParaRPr lang="en-US"/>
          </a:p>
        </p:txBody>
      </p:sp>
      <p:sp>
        <p:nvSpPr>
          <p:cNvPr id="10" name="TextBox 4"/>
          <p:cNvSpPr txBox="1"/>
          <p:nvPr/>
        </p:nvSpPr>
        <p:spPr>
          <a:xfrm>
            <a:off x="3310128" y="4864609"/>
            <a:ext cx="2514600" cy="246221"/>
          </a:xfrm>
          <a:prstGeom prst="rect">
            <a:avLst/>
          </a:prstGeom>
          <a:noFill/>
        </p:spPr>
        <p:txBody>
          <a:bodyPr wrap="square" anchor="b" anchorCtr="0">
            <a:spAutoFit/>
          </a:bodyPr>
          <a:lstStyle/>
          <a:p>
            <a:pPr marL="0" marR="0" lvl="0" indent="0" algn="ctr" defTabSz="274307"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a:ln>
                  <a:noFill/>
                </a:ln>
                <a:solidFill>
                  <a:srgbClr val="00CCA5"/>
                </a:solidFill>
                <a:effectLst/>
                <a:uLnTx/>
                <a:uFillTx/>
                <a:latin typeface="+mn-lt"/>
                <a:ea typeface="Calibri" charset="0"/>
                <a:cs typeface="Arial" panose="020B0604020202020204" pitchFamily="34" charset="0"/>
              </a:rPr>
              <a:t>Company Confidential – For Internal Use Only</a:t>
            </a:r>
            <a:br>
              <a:rPr kumimoji="0" lang="en-US" sz="500" b="0" i="0" u="none" strike="noStrike" kern="300" cap="none" spc="50" normalizeH="0" baseline="0" noProof="0">
                <a:ln>
                  <a:noFill/>
                </a:ln>
                <a:solidFill>
                  <a:srgbClr val="00CCA5"/>
                </a:solidFill>
                <a:effectLst/>
                <a:uLnTx/>
                <a:uFillTx/>
                <a:latin typeface="+mn-lt"/>
                <a:ea typeface="Calibri" charset="0"/>
                <a:cs typeface="Arial" panose="020B0604020202020204" pitchFamily="34" charset="0"/>
              </a:rPr>
            </a:br>
            <a:r>
              <a:rPr kumimoji="0" lang="en-US" sz="500" b="0" i="0" u="none" strike="noStrike" kern="300" cap="none" spc="50" normalizeH="0" baseline="0" noProof="0">
                <a:ln>
                  <a:noFill/>
                </a:ln>
                <a:solidFill>
                  <a:srgbClr val="00CCA5"/>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3" y="0"/>
            <a:ext cx="2111297" cy="1101684"/>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3" y="4746757"/>
            <a:ext cx="558779" cy="253991"/>
          </a:xfrm>
          <a:prstGeom prst="rect">
            <a:avLst/>
          </a:prstGeom>
        </p:spPr>
      </p:pic>
    </p:spTree>
    <p:extLst>
      <p:ext uri="{BB962C8B-B14F-4D97-AF65-F5344CB8AC3E}">
        <p14:creationId xmlns:p14="http://schemas.microsoft.com/office/powerpoint/2010/main" val="2779126003"/>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p:cSld name="Blue_Section Header">
    <p:bg>
      <p:bgPr>
        <a:gradFill>
          <a:gsLst>
            <a:gs pos="0">
              <a:srgbClr val="61BAE9"/>
            </a:gs>
            <a:gs pos="100000">
              <a:srgbClr val="006A9F"/>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0895"/>
            <a:ext cx="9144000" cy="584775"/>
          </a:xfrm>
        </p:spPr>
        <p:txBody>
          <a:bodyPr anchor="b" anchorCtr="0">
            <a:spAutoFit/>
          </a:bodyPr>
          <a:lstStyle>
            <a:lvl1pPr algn="ctr">
              <a:defRPr sz="3200" baseline="0">
                <a:solidFill>
                  <a:schemeClr val="bg1"/>
                </a:solidFill>
                <a:latin typeface="+mj-lt"/>
              </a:defRPr>
            </a:lvl1pPr>
          </a:lstStyle>
          <a:p>
            <a:r>
              <a:rPr lang="en-US"/>
              <a:t>Click to Edit Title</a:t>
            </a:r>
          </a:p>
        </p:txBody>
      </p:sp>
      <p:sp>
        <p:nvSpPr>
          <p:cNvPr id="4" name="Text Placeholder 2"/>
          <p:cNvSpPr>
            <a:spLocks noGrp="1"/>
          </p:cNvSpPr>
          <p:nvPr>
            <p:ph type="body" sz="quarter" idx="10" hasCustomPrompt="1"/>
          </p:nvPr>
        </p:nvSpPr>
        <p:spPr>
          <a:xfrm>
            <a:off x="0" y="2383825"/>
            <a:ext cx="9144000" cy="356251"/>
          </a:xfrm>
        </p:spPr>
        <p:txBody>
          <a:bodyPr anchor="t">
            <a:spAutoFit/>
          </a:bodyPr>
          <a:lstStyle>
            <a:lvl1pPr marL="0" indent="-182876" algn="ctr">
              <a:lnSpc>
                <a:spcPct val="85000"/>
              </a:lnSpc>
              <a:buFont typeface="Arial" pitchFamily="34" charset="0"/>
              <a:buNone/>
              <a:defRPr sz="2000" b="0" i="0" cap="none" baseline="0">
                <a:solidFill>
                  <a:schemeClr val="bg1"/>
                </a:solidFill>
                <a:latin typeface="+mn-lt"/>
              </a:defRPr>
            </a:lvl1pPr>
          </a:lstStyle>
          <a:p>
            <a:pPr lvl="0"/>
            <a:r>
              <a:rPr lang="en-US"/>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4976208B-6111-490B-8CEC-FFB249DB2100}" type="slidenum">
              <a:rPr lang="en-US" smtClean="0"/>
              <a:pPr/>
              <a:t>‹#›</a:t>
            </a:fld>
            <a:endParaRPr lang="en-US"/>
          </a:p>
        </p:txBody>
      </p:sp>
      <p:sp>
        <p:nvSpPr>
          <p:cNvPr id="10" name="TextBox 4"/>
          <p:cNvSpPr txBox="1"/>
          <p:nvPr/>
        </p:nvSpPr>
        <p:spPr>
          <a:xfrm>
            <a:off x="3310128" y="4864609"/>
            <a:ext cx="2514600" cy="246221"/>
          </a:xfrm>
          <a:prstGeom prst="rect">
            <a:avLst/>
          </a:prstGeom>
          <a:noFill/>
        </p:spPr>
        <p:txBody>
          <a:bodyPr wrap="square" anchor="b" anchorCtr="0">
            <a:spAutoFit/>
          </a:bodyPr>
          <a:lstStyle/>
          <a:p>
            <a:pPr marL="0" marR="0" lvl="0" indent="0" algn="ctr" defTabSz="274307"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a:ln>
                  <a:noFill/>
                </a:ln>
                <a:solidFill>
                  <a:srgbClr val="53C6FF"/>
                </a:solidFill>
                <a:effectLst/>
                <a:uLnTx/>
                <a:uFillTx/>
                <a:latin typeface="+mn-lt"/>
                <a:ea typeface="Calibri" charset="0"/>
                <a:cs typeface="Arial" panose="020B0604020202020204" pitchFamily="34" charset="0"/>
              </a:rPr>
              <a:t>Company Confidential – For Internal Use Only</a:t>
            </a:r>
            <a:br>
              <a:rPr kumimoji="0" lang="en-US" sz="500" b="0" i="0" u="none" strike="noStrike" kern="300" cap="none" spc="50" normalizeH="0" baseline="0" noProof="0">
                <a:ln>
                  <a:noFill/>
                </a:ln>
                <a:solidFill>
                  <a:srgbClr val="53C6FF"/>
                </a:solidFill>
                <a:effectLst/>
                <a:uLnTx/>
                <a:uFillTx/>
                <a:latin typeface="+mn-lt"/>
                <a:ea typeface="Calibri" charset="0"/>
                <a:cs typeface="Arial" panose="020B0604020202020204" pitchFamily="34" charset="0"/>
              </a:rPr>
            </a:br>
            <a:r>
              <a:rPr kumimoji="0" lang="en-US" sz="500" b="0" i="0" u="none" strike="noStrike" kern="300" cap="none" spc="50" normalizeH="0" baseline="0" noProof="0">
                <a:ln>
                  <a:noFill/>
                </a:ln>
                <a:solidFill>
                  <a:srgbClr val="53C6FF"/>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3" y="0"/>
            <a:ext cx="2111297" cy="1101684"/>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3" y="4746757"/>
            <a:ext cx="558779" cy="253991"/>
          </a:xfrm>
          <a:prstGeom prst="rect">
            <a:avLst/>
          </a:prstGeom>
        </p:spPr>
      </p:pic>
    </p:spTree>
    <p:extLst>
      <p:ext uri="{BB962C8B-B14F-4D97-AF65-F5344CB8AC3E}">
        <p14:creationId xmlns:p14="http://schemas.microsoft.com/office/powerpoint/2010/main" val="3101862268"/>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p:cSld name="Violet_Section Header">
    <p:bg>
      <p:bgPr>
        <a:gradFill>
          <a:gsLst>
            <a:gs pos="0">
              <a:srgbClr val="3D5AAE"/>
            </a:gs>
            <a:gs pos="100000">
              <a:srgbClr val="2C367C"/>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0895"/>
            <a:ext cx="9144000" cy="584775"/>
          </a:xfrm>
        </p:spPr>
        <p:txBody>
          <a:bodyPr anchor="b" anchorCtr="0">
            <a:spAutoFit/>
          </a:bodyPr>
          <a:lstStyle>
            <a:lvl1pPr algn="ctr">
              <a:defRPr sz="3200" baseline="0">
                <a:solidFill>
                  <a:schemeClr val="bg1"/>
                </a:solidFill>
                <a:latin typeface="+mj-lt"/>
              </a:defRPr>
            </a:lvl1pPr>
          </a:lstStyle>
          <a:p>
            <a:r>
              <a:rPr lang="en-US"/>
              <a:t>Click to Edit Title</a:t>
            </a:r>
          </a:p>
        </p:txBody>
      </p:sp>
      <p:sp>
        <p:nvSpPr>
          <p:cNvPr id="4" name="Text Placeholder 2"/>
          <p:cNvSpPr>
            <a:spLocks noGrp="1"/>
          </p:cNvSpPr>
          <p:nvPr>
            <p:ph type="body" sz="quarter" idx="10" hasCustomPrompt="1"/>
          </p:nvPr>
        </p:nvSpPr>
        <p:spPr>
          <a:xfrm>
            <a:off x="0" y="2383825"/>
            <a:ext cx="9144000" cy="356251"/>
          </a:xfrm>
        </p:spPr>
        <p:txBody>
          <a:bodyPr anchor="t">
            <a:spAutoFit/>
          </a:bodyPr>
          <a:lstStyle>
            <a:lvl1pPr marL="0" indent="-182876" algn="ctr">
              <a:lnSpc>
                <a:spcPct val="85000"/>
              </a:lnSpc>
              <a:buFont typeface="Arial" pitchFamily="34" charset="0"/>
              <a:buNone/>
              <a:defRPr sz="2000" b="0" i="0" cap="none" baseline="0">
                <a:solidFill>
                  <a:schemeClr val="bg1"/>
                </a:solidFill>
                <a:latin typeface="+mn-lt"/>
              </a:defRPr>
            </a:lvl1pPr>
          </a:lstStyle>
          <a:p>
            <a:pPr lvl="0"/>
            <a:r>
              <a:rPr lang="en-US"/>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4976208B-6111-490B-8CEC-FFB249DB2100}" type="slidenum">
              <a:rPr lang="en-US" smtClean="0"/>
              <a:pPr/>
              <a:t>‹#›</a:t>
            </a:fld>
            <a:endParaRPr lang="en-US"/>
          </a:p>
        </p:txBody>
      </p:sp>
      <p:sp>
        <p:nvSpPr>
          <p:cNvPr id="10" name="TextBox 4"/>
          <p:cNvSpPr txBox="1"/>
          <p:nvPr/>
        </p:nvSpPr>
        <p:spPr>
          <a:xfrm>
            <a:off x="3310128" y="4864609"/>
            <a:ext cx="2514600" cy="246221"/>
          </a:xfrm>
          <a:prstGeom prst="rect">
            <a:avLst/>
          </a:prstGeom>
          <a:noFill/>
        </p:spPr>
        <p:txBody>
          <a:bodyPr wrap="square" anchor="b" anchorCtr="0">
            <a:spAutoFit/>
          </a:bodyPr>
          <a:lstStyle/>
          <a:p>
            <a:pPr marL="0" marR="0" lvl="0" indent="0" algn="ctr" defTabSz="274307"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a:ln>
                  <a:noFill/>
                </a:ln>
                <a:solidFill>
                  <a:srgbClr val="727DCC"/>
                </a:solidFill>
                <a:effectLst/>
                <a:uLnTx/>
                <a:uFillTx/>
                <a:latin typeface="+mn-lt"/>
                <a:ea typeface="Calibri" charset="0"/>
                <a:cs typeface="Arial" panose="020B0604020202020204" pitchFamily="34" charset="0"/>
              </a:rPr>
              <a:t>Company Confidential – For Internal Use Only</a:t>
            </a:r>
            <a:br>
              <a:rPr kumimoji="0" lang="en-US" sz="500" b="0" i="0" u="none" strike="noStrike" kern="300" cap="none" spc="50" normalizeH="0" baseline="0" noProof="0">
                <a:ln>
                  <a:noFill/>
                </a:ln>
                <a:solidFill>
                  <a:srgbClr val="727DCC"/>
                </a:solidFill>
                <a:effectLst/>
                <a:uLnTx/>
                <a:uFillTx/>
                <a:latin typeface="+mn-lt"/>
                <a:ea typeface="Calibri" charset="0"/>
                <a:cs typeface="Arial" panose="020B0604020202020204" pitchFamily="34" charset="0"/>
              </a:rPr>
            </a:br>
            <a:r>
              <a:rPr kumimoji="0" lang="en-US" sz="500" b="0" i="0" u="none" strike="noStrike" kern="300" cap="none" spc="50" normalizeH="0" baseline="0" noProof="0">
                <a:ln>
                  <a:noFill/>
                </a:ln>
                <a:solidFill>
                  <a:srgbClr val="727DCC"/>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3" y="0"/>
            <a:ext cx="2111297" cy="1101684"/>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3" y="4746757"/>
            <a:ext cx="558779" cy="253991"/>
          </a:xfrm>
          <a:prstGeom prst="rect">
            <a:avLst/>
          </a:prstGeom>
        </p:spPr>
      </p:pic>
    </p:spTree>
    <p:extLst>
      <p:ext uri="{BB962C8B-B14F-4D97-AF65-F5344CB8AC3E}">
        <p14:creationId xmlns:p14="http://schemas.microsoft.com/office/powerpoint/2010/main" val="3689947935"/>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p:cSld name="SAS Closing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0" y="2120428"/>
            <a:ext cx="9144000" cy="584775"/>
          </a:xfrm>
        </p:spPr>
        <p:txBody>
          <a:bodyPr anchor="ctr" anchorCtr="0">
            <a:spAutoFit/>
          </a:bodyPr>
          <a:lstStyle>
            <a:lvl1pPr algn="ctr">
              <a:defRPr sz="3200" baseline="0">
                <a:solidFill>
                  <a:schemeClr val="bg1"/>
                </a:solidFill>
                <a:latin typeface="+mj-lt"/>
              </a:defRPr>
            </a:lvl1pPr>
          </a:lstStyle>
          <a:p>
            <a:r>
              <a:rPr lang="en-US"/>
              <a:t>Click to Edit Title</a:t>
            </a:r>
          </a:p>
        </p:txBody>
      </p:sp>
      <p:sp>
        <p:nvSpPr>
          <p:cNvPr id="3" name="TextBox 2">
            <a:hlinkClick r:id="rId3"/>
          </p:cNvPr>
          <p:cNvSpPr txBox="1"/>
          <p:nvPr/>
        </p:nvSpPr>
        <p:spPr>
          <a:xfrm>
            <a:off x="-4574" y="3943878"/>
            <a:ext cx="9144003" cy="369332"/>
          </a:xfrm>
          <a:prstGeom prst="rect">
            <a:avLst/>
          </a:prstGeom>
          <a:noFill/>
        </p:spPr>
        <p:txBody>
          <a:bodyPr wrap="square" rtlCol="0" anchor="b" anchorCtr="0">
            <a:spAutoFit/>
          </a:bodyPr>
          <a:lstStyle/>
          <a:p>
            <a:pPr algn="ctr" defTabSz="182876"/>
            <a:r>
              <a:rPr lang="en-US" sz="1800" baseline="0">
                <a:solidFill>
                  <a:schemeClr val="bg1"/>
                </a:solidFill>
              </a:rPr>
              <a:t>sas.com</a:t>
            </a:r>
          </a:p>
        </p:txBody>
      </p:sp>
      <p:sp>
        <p:nvSpPr>
          <p:cNvPr id="6" name="TextBox 3"/>
          <p:cNvSpPr txBox="1"/>
          <p:nvPr/>
        </p:nvSpPr>
        <p:spPr>
          <a:xfrm>
            <a:off x="3310128" y="4864609"/>
            <a:ext cx="2514600" cy="246221"/>
          </a:xfrm>
          <a:prstGeom prst="rect">
            <a:avLst/>
          </a:prstGeom>
          <a:noFill/>
        </p:spPr>
        <p:txBody>
          <a:bodyPr wrap="square" anchor="b" anchorCtr="0">
            <a:spAutoFit/>
          </a:bodyPr>
          <a:lstStyle/>
          <a:p>
            <a:pPr marL="0" marR="0" lvl="0" indent="0" algn="ctr" defTabSz="274307"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a:ln>
                  <a:noFill/>
                </a:ln>
                <a:solidFill>
                  <a:srgbClr val="08649C"/>
                </a:solidFill>
                <a:effectLst/>
                <a:uLnTx/>
                <a:uFillTx/>
                <a:latin typeface="+mn-lt"/>
                <a:ea typeface="Calibri" charset="0"/>
                <a:cs typeface="Arial" panose="020B0604020202020204" pitchFamily="34" charset="0"/>
              </a:rPr>
              <a:t>Company Confidential – For Internal Use Only</a:t>
            </a:r>
          </a:p>
          <a:p>
            <a:pPr marL="0" marR="0" lvl="0" indent="0" algn="ctr" defTabSz="274307"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pic>
        <p:nvPicPr>
          <p:cNvPr id="4"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
            <a:ext cx="1920804" cy="1806509"/>
          </a:xfrm>
          <a:prstGeom prst="rect">
            <a:avLst/>
          </a:prstGeom>
        </p:spPr>
      </p:pic>
      <p:pic>
        <p:nvPicPr>
          <p:cNvPr id="10"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85548" y="4500632"/>
            <a:ext cx="914366" cy="507981"/>
          </a:xfrm>
          <a:prstGeom prst="rect">
            <a:avLst/>
          </a:prstGeom>
        </p:spPr>
      </p:pic>
    </p:spTree>
    <p:extLst>
      <p:ext uri="{BB962C8B-B14F-4D97-AF65-F5344CB8AC3E}">
        <p14:creationId xmlns:p14="http://schemas.microsoft.com/office/powerpoint/2010/main" val="3710789540"/>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Image Only">
    <p:spTree>
      <p:nvGrpSpPr>
        <p:cNvPr id="1" name=""/>
        <p:cNvGrpSpPr/>
        <p:nvPr/>
      </p:nvGrpSpPr>
      <p:grpSpPr>
        <a:xfrm>
          <a:off x="0" y="0"/>
          <a:ext cx="0" cy="0"/>
          <a:chOff x="0" y="0"/>
          <a:chExt cx="0" cy="0"/>
        </a:xfrm>
      </p:grpSpPr>
      <p:sp>
        <p:nvSpPr>
          <p:cNvPr id="3" name="Slide Number Placeholder 1"/>
          <p:cNvSpPr>
            <a:spLocks noGrp="1"/>
          </p:cNvSpPr>
          <p:nvPr>
            <p:ph type="sldNum" sz="quarter" idx="11"/>
          </p:nvPr>
        </p:nvSpPr>
        <p:spPr/>
        <p:txBody>
          <a:bodyPr/>
          <a:lstStyle/>
          <a:p>
            <a:fld id="{4976208B-6111-490B-8CEC-FFB249DB2100}" type="slidenum">
              <a:rPr lang="en-US" smtClean="0"/>
              <a:pPr/>
              <a:t>‹#›</a:t>
            </a:fld>
            <a:endParaRPr lang="en-US"/>
          </a:p>
        </p:txBody>
      </p:sp>
    </p:spTree>
    <p:extLst>
      <p:ext uri="{BB962C8B-B14F-4D97-AF65-F5344CB8AC3E}">
        <p14:creationId xmlns:p14="http://schemas.microsoft.com/office/powerpoint/2010/main" val="108749141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AS - Two Content - Whit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26364" y="192024"/>
            <a:ext cx="7891272" cy="457200"/>
          </a:xfrm>
        </p:spPr>
        <p:txBody>
          <a:bodyPr>
            <a:noAutofit/>
          </a:bodyPr>
          <a:lstStyle>
            <a:lvl1pPr algn="ctr">
              <a:defRPr baseline="0">
                <a:solidFill>
                  <a:schemeClr val="tx2"/>
                </a:solidFill>
              </a:defRPr>
            </a:lvl1pPr>
          </a:lstStyle>
          <a:p>
            <a:r>
              <a:rPr lang="en-US"/>
              <a:t>Click to Edit Title</a:t>
            </a:r>
          </a:p>
        </p:txBody>
      </p:sp>
      <p:sp>
        <p:nvSpPr>
          <p:cNvPr id="5" name="Text Placeholder 2"/>
          <p:cNvSpPr>
            <a:spLocks noGrp="1"/>
          </p:cNvSpPr>
          <p:nvPr>
            <p:ph type="body" sz="quarter" idx="3" hasCustomPrompt="1"/>
          </p:nvPr>
        </p:nvSpPr>
        <p:spPr>
          <a:xfrm>
            <a:off x="626364" y="640080"/>
            <a:ext cx="7891272" cy="274320"/>
          </a:xfrm>
        </p:spPr>
        <p:txBody>
          <a:bodyPr wrap="square" anchor="ctr">
            <a:noAutofit/>
          </a:bodyPr>
          <a:lstStyle>
            <a:lvl1pPr marL="0" indent="0" algn="ctr">
              <a:lnSpc>
                <a:spcPct val="100000"/>
              </a:lnSpc>
              <a:spcBef>
                <a:spcPts val="0"/>
              </a:spcBef>
              <a:buFont typeface="Arial" pitchFamily="34" charset="0"/>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subtitle</a:t>
            </a:r>
          </a:p>
        </p:txBody>
      </p:sp>
      <p:sp>
        <p:nvSpPr>
          <p:cNvPr id="6" name="Content Placeholder 3"/>
          <p:cNvSpPr>
            <a:spLocks noGrp="1"/>
          </p:cNvSpPr>
          <p:nvPr>
            <p:ph sz="quarter" idx="4" hasCustomPrompt="1"/>
          </p:nvPr>
        </p:nvSpPr>
        <p:spPr>
          <a:xfrm>
            <a:off x="627641" y="1014984"/>
            <a:ext cx="3886200" cy="3639312"/>
          </a:xfrm>
        </p:spPr>
        <p:txBody>
          <a:bodyPr wrap="square" anchor="t" anchorCtr="0">
            <a:normAutofit/>
          </a:bodyPr>
          <a:lstStyle>
            <a:lvl1pPr>
              <a:buClr>
                <a:schemeClr val="bg1"/>
              </a:buClr>
              <a:buSzPct val="80000"/>
              <a:defRPr sz="2000" baseline="0">
                <a:solidFill>
                  <a:schemeClr val="bg1"/>
                </a:solidFill>
                <a:latin typeface="+mn-lt"/>
              </a:defRPr>
            </a:lvl1pPr>
            <a:lvl2pPr>
              <a:buClr>
                <a:schemeClr val="bg1"/>
              </a:buClr>
              <a:buSzPct val="80000"/>
              <a:defRPr sz="1800" baseline="0">
                <a:solidFill>
                  <a:schemeClr val="bg1"/>
                </a:solidFill>
                <a:latin typeface="+mn-lt"/>
              </a:defRPr>
            </a:lvl2pPr>
            <a:lvl3pPr>
              <a:buClr>
                <a:schemeClr val="bg1"/>
              </a:buClr>
              <a:buSzPct val="100000"/>
              <a:defRPr sz="1400" baseline="0">
                <a:solidFill>
                  <a:schemeClr val="bg1"/>
                </a:solidFill>
                <a:latin typeface="+mn-lt"/>
              </a:defRPr>
            </a:lvl3pPr>
            <a:lvl4pPr>
              <a:buClr>
                <a:schemeClr val="bg1"/>
              </a:buClr>
              <a:buSzPct val="100000"/>
              <a:defRPr sz="1200" baseline="0">
                <a:solidFill>
                  <a:schemeClr val="bg1"/>
                </a:solidFill>
                <a:latin typeface="+mj-lt"/>
              </a:defRPr>
            </a:lvl4pPr>
            <a:lvl5pPr marL="914400" indent="-182880">
              <a:buClr>
                <a:schemeClr val="bg1"/>
              </a:buClr>
              <a:buSzPct val="100000"/>
              <a:defRPr sz="1000" baseline="0">
                <a:solidFill>
                  <a:schemeClr val="bg1"/>
                </a:solidFill>
                <a:latin typeface="+mj-lt"/>
              </a:defRPr>
            </a:lvl5pPr>
            <a:lvl6pPr>
              <a:defRPr sz="1600"/>
            </a:lvl6pPr>
            <a:lvl7pPr>
              <a:defRPr sz="1600"/>
            </a:lvl7pPr>
            <a:lvl8pPr>
              <a:defRPr sz="1600"/>
            </a:lvl8pPr>
            <a:lvl9pPr>
              <a:defRPr sz="1600"/>
            </a:lvl9pPr>
          </a:lstStyle>
          <a:p>
            <a:pPr lvl="0"/>
            <a:r>
              <a:rPr lang="en-US"/>
              <a:t>Click to add text or click an icon to add other content types.</a:t>
            </a:r>
          </a:p>
          <a:p>
            <a:pPr lvl="1"/>
            <a:r>
              <a:rPr lang="en-US"/>
              <a:t>Second level</a:t>
            </a:r>
          </a:p>
          <a:p>
            <a:pPr lvl="2"/>
            <a:r>
              <a:rPr lang="en-US"/>
              <a:t>Third level</a:t>
            </a:r>
          </a:p>
        </p:txBody>
      </p:sp>
      <p:sp>
        <p:nvSpPr>
          <p:cNvPr id="7" name="Content Placeholder 4"/>
          <p:cNvSpPr>
            <a:spLocks noGrp="1"/>
          </p:cNvSpPr>
          <p:nvPr>
            <p:ph sz="quarter" idx="15" hasCustomPrompt="1"/>
          </p:nvPr>
        </p:nvSpPr>
        <p:spPr>
          <a:xfrm>
            <a:off x="4634121" y="1014984"/>
            <a:ext cx="3886200" cy="3639312"/>
          </a:xfrm>
        </p:spPr>
        <p:txBody>
          <a:bodyPr vert="horz" wrap="square" lIns="91440" tIns="45720" rIns="91440" bIns="45720" rtlCol="0" anchor="t" anchorCtr="0">
            <a:normAutofit/>
          </a:bodyPr>
          <a:lstStyle>
            <a:lvl1pPr>
              <a:buClr>
                <a:schemeClr val="bg1"/>
              </a:buClr>
              <a:defRPr lang="en-US" dirty="0" smtClean="0">
                <a:solidFill>
                  <a:schemeClr val="bg1"/>
                </a:solidFill>
              </a:defRPr>
            </a:lvl1pPr>
            <a:lvl2pPr marL="182880" indent="-182880" defTabSz="365760">
              <a:lnSpc>
                <a:spcPct val="85000"/>
              </a:lnSpc>
              <a:spcBef>
                <a:spcPts val="800"/>
              </a:spcBef>
              <a:buClr>
                <a:schemeClr val="bg1"/>
              </a:buClr>
              <a:buFont typeface="Arial" panose="020B0604020202020204" pitchFamily="34" charset="0"/>
              <a:buChar char="•"/>
              <a:defRPr lang="en-US" sz="2000" dirty="0" smtClean="0">
                <a:solidFill>
                  <a:schemeClr val="bg1"/>
                </a:solidFill>
                <a:latin typeface="+mn-lt"/>
              </a:defRPr>
            </a:lvl2pPr>
            <a:lvl3pPr marL="365760" indent="-182880" defTabSz="365760">
              <a:lnSpc>
                <a:spcPct val="85000"/>
              </a:lnSpc>
              <a:spcBef>
                <a:spcPts val="800"/>
              </a:spcBef>
              <a:buClr>
                <a:schemeClr val="bg1"/>
              </a:buClr>
              <a:buSzPct val="80000"/>
              <a:buFont typeface="Arial" panose="020B0604020202020204" pitchFamily="34" charset="0"/>
              <a:buChar char="•"/>
              <a:defRPr lang="en-US" sz="1800" dirty="0" smtClean="0">
                <a:solidFill>
                  <a:schemeClr val="bg1"/>
                </a:solidFill>
                <a:latin typeface="+mn-lt"/>
              </a:defRPr>
            </a:lvl3pPr>
            <a:lvl4pPr marL="548640" defTabSz="365760">
              <a:lnSpc>
                <a:spcPct val="85000"/>
              </a:lnSpc>
              <a:spcBef>
                <a:spcPts val="800"/>
              </a:spcBef>
              <a:buClr>
                <a:schemeClr val="bg1"/>
              </a:buClr>
              <a:defRPr lang="en-US" sz="1400" dirty="0" smtClean="0">
                <a:solidFill>
                  <a:schemeClr val="bg1"/>
                </a:solidFill>
                <a:latin typeface="+mn-lt"/>
              </a:defRPr>
            </a:lvl4pPr>
            <a:lvl5pPr marL="731520" indent="-182880" defTabSz="365760">
              <a:buClr>
                <a:schemeClr val="bg1"/>
              </a:buClr>
              <a:defRPr lang="en-US" sz="1200" dirty="0">
                <a:solidFill>
                  <a:schemeClr val="bg1"/>
                </a:solidFill>
                <a:latin typeface="+mj-lt"/>
              </a:defRPr>
            </a:lvl5pPr>
            <a:lvl6pPr marL="914400" indent="-182880" defTabSz="365760">
              <a:buClr>
                <a:schemeClr val="bg1"/>
              </a:buClr>
              <a:buSzPct val="100000"/>
              <a:buFont typeface="Calibri" panose="020F0502020204030204" pitchFamily="34" charset="0"/>
              <a:buChar char="-"/>
              <a:defRPr>
                <a:solidFill>
                  <a:schemeClr val="bg1"/>
                </a:solidFill>
                <a:latin typeface="+mj-lt"/>
              </a:defRPr>
            </a:lvl6pPr>
          </a:lstStyle>
          <a:p>
            <a:pPr lvl="1"/>
            <a:r>
              <a:rPr lang="en-US"/>
              <a:t>Click to add text or click an icon to add other content types.</a:t>
            </a:r>
          </a:p>
          <a:p>
            <a:pPr lvl="2"/>
            <a:r>
              <a:rPr lang="en-US"/>
              <a:t>Second level</a:t>
            </a:r>
          </a:p>
          <a:p>
            <a:pPr lvl="3"/>
            <a:r>
              <a:rPr lang="en-US"/>
              <a:t>Third level</a:t>
            </a:r>
          </a:p>
        </p:txBody>
      </p:sp>
      <p:sp>
        <p:nvSpPr>
          <p:cNvPr id="4" name="Slide Number Placeholder 5"/>
          <p:cNvSpPr>
            <a:spLocks noGrp="1"/>
          </p:cNvSpPr>
          <p:nvPr>
            <p:ph type="sldNum" sz="quarter" idx="17"/>
          </p:nvPr>
        </p:nvSpPr>
        <p:spPr/>
        <p:txBody>
          <a:bodyPr/>
          <a:lstStyle/>
          <a:p>
            <a:fld id="{4976208B-6111-490B-8CEC-FFB249DB2100}" type="slidenum">
              <a:rPr lang="en-US" smtClean="0"/>
              <a:pPr/>
              <a:t>‹#›</a:t>
            </a:fld>
            <a:endParaRPr lang="en-US"/>
          </a:p>
        </p:txBody>
      </p:sp>
    </p:spTree>
    <p:extLst>
      <p:ext uri="{BB962C8B-B14F-4D97-AF65-F5344CB8AC3E}">
        <p14:creationId xmlns:p14="http://schemas.microsoft.com/office/powerpoint/2010/main" val="1084759879"/>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p:cSld name="Blue Background">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4976208B-6111-490B-8CEC-FFB249DB2100}" type="slidenum">
              <a:rPr lang="en-US" smtClean="0"/>
              <a:pPr/>
              <a:t>‹#›</a:t>
            </a:fld>
            <a:endParaRPr lang="en-US"/>
          </a:p>
        </p:txBody>
      </p:sp>
      <p:sp>
        <p:nvSpPr>
          <p:cNvPr id="10" name="TextBox 4"/>
          <p:cNvSpPr txBox="1"/>
          <p:nvPr/>
        </p:nvSpPr>
        <p:spPr>
          <a:xfrm>
            <a:off x="3310128" y="4864609"/>
            <a:ext cx="2514600" cy="246221"/>
          </a:xfrm>
          <a:prstGeom prst="rect">
            <a:avLst/>
          </a:prstGeom>
          <a:noFill/>
        </p:spPr>
        <p:txBody>
          <a:bodyPr wrap="square" anchor="b" anchorCtr="0">
            <a:spAutoFit/>
          </a:bodyPr>
          <a:lstStyle/>
          <a:p>
            <a:pPr marL="0" marR="0" lvl="0" indent="0" algn="ctr" defTabSz="274307"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a:ln>
                  <a:noFill/>
                </a:ln>
                <a:solidFill>
                  <a:srgbClr val="08649C"/>
                </a:solidFill>
                <a:effectLst/>
                <a:uLnTx/>
                <a:uFillTx/>
                <a:latin typeface="+mn-lt"/>
                <a:ea typeface="Calibri" charset="0"/>
                <a:cs typeface="Arial" panose="020B0604020202020204" pitchFamily="34" charset="0"/>
              </a:rPr>
              <a:t>Company Confidential – For Internal Use Only</a:t>
            </a:r>
            <a:br>
              <a:rPr kumimoji="0" lang="en-US" sz="500" b="0" i="0" u="none" strike="noStrike" kern="300" cap="none" spc="50" normalizeH="0" baseline="0" noProof="0">
                <a:ln>
                  <a:noFill/>
                </a:ln>
                <a:solidFill>
                  <a:srgbClr val="08649C"/>
                </a:solidFill>
                <a:effectLst/>
                <a:uLnTx/>
                <a:uFillTx/>
                <a:latin typeface="+mn-lt"/>
                <a:ea typeface="Calibri" charset="0"/>
                <a:cs typeface="Arial" panose="020B0604020202020204" pitchFamily="34" charset="0"/>
              </a:rPr>
            </a:br>
            <a:r>
              <a:rPr kumimoji="0" lang="en-US" sz="500" b="0" i="0" u="none" strike="noStrike" kern="300" cap="none" spc="50" normalizeH="0" baseline="0" noProof="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pic>
        <p:nvPicPr>
          <p:cNvPr id="9"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11893" y="4746757"/>
            <a:ext cx="558779" cy="253991"/>
          </a:xfrm>
          <a:prstGeom prst="rect">
            <a:avLst/>
          </a:prstGeom>
        </p:spPr>
      </p:pic>
    </p:spTree>
    <p:extLst>
      <p:ext uri="{BB962C8B-B14F-4D97-AF65-F5344CB8AC3E}">
        <p14:creationId xmlns:p14="http://schemas.microsoft.com/office/powerpoint/2010/main" val="4094125617"/>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Black Background">
    <p:bg>
      <p:bgPr>
        <a:solidFill>
          <a:srgbClr val="000000"/>
        </a:solidFill>
        <a:effectLst/>
      </p:bgPr>
    </p:bg>
    <p:spTree>
      <p:nvGrpSpPr>
        <p:cNvPr id="1" name=""/>
        <p:cNvGrpSpPr/>
        <p:nvPr/>
      </p:nvGrpSpPr>
      <p:grpSpPr>
        <a:xfrm>
          <a:off x="0" y="0"/>
          <a:ext cx="0" cy="0"/>
          <a:chOff x="0" y="0"/>
          <a:chExt cx="0" cy="0"/>
        </a:xfrm>
      </p:grpSpPr>
      <p:sp>
        <p:nvSpPr>
          <p:cNvPr id="4" name="Slide Number Placeholder 1"/>
          <p:cNvSpPr>
            <a:spLocks noGrp="1"/>
          </p:cNvSpPr>
          <p:nvPr>
            <p:ph type="sldNum" sz="quarter" idx="11"/>
          </p:nvPr>
        </p:nvSpPr>
        <p:spPr/>
        <p:txBody>
          <a:bodyPr/>
          <a:lstStyle>
            <a:lvl1pPr>
              <a:defRPr>
                <a:solidFill>
                  <a:schemeClr val="bg1">
                    <a:lumMod val="65000"/>
                  </a:schemeClr>
                </a:solidFill>
              </a:defRPr>
            </a:lvl1pPr>
          </a:lstStyle>
          <a:p>
            <a:fld id="{4976208B-6111-490B-8CEC-FFB249DB2100}" type="slidenum">
              <a:rPr lang="en-US" smtClean="0"/>
              <a:pPr/>
              <a:t>‹#›</a:t>
            </a:fld>
            <a:endParaRPr lang="en-US"/>
          </a:p>
        </p:txBody>
      </p:sp>
      <p:sp>
        <p:nvSpPr>
          <p:cNvPr id="3" name="TextBox 2"/>
          <p:cNvSpPr txBox="1"/>
          <p:nvPr/>
        </p:nvSpPr>
        <p:spPr>
          <a:xfrm>
            <a:off x="3310128" y="4864609"/>
            <a:ext cx="2514600" cy="246221"/>
          </a:xfrm>
          <a:prstGeom prst="rect">
            <a:avLst/>
          </a:prstGeom>
          <a:noFill/>
        </p:spPr>
        <p:txBody>
          <a:bodyPr wrap="square" anchor="b" anchorCtr="0">
            <a:spAutoFit/>
          </a:bodyPr>
          <a:lstStyle/>
          <a:p>
            <a:pPr marL="0" marR="0" lvl="0" indent="0" algn="ctr" defTabSz="274307"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a:ln>
                  <a:noFill/>
                </a:ln>
                <a:solidFill>
                  <a:schemeClr val="tx1">
                    <a:lumMod val="75000"/>
                    <a:lumOff val="25000"/>
                  </a:schemeClr>
                </a:solidFill>
                <a:effectLst/>
                <a:uLnTx/>
                <a:uFillTx/>
                <a:latin typeface="+mn-lt"/>
                <a:ea typeface="Calibri" charset="0"/>
                <a:cs typeface="Arial" panose="020B0604020202020204" pitchFamily="34" charset="0"/>
              </a:rPr>
              <a:t>Company Confidential – For Internal Use Only</a:t>
            </a:r>
          </a:p>
          <a:p>
            <a:pPr marL="0" marR="0" lvl="0" indent="0" algn="ctr" defTabSz="274307"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a:ln>
                  <a:noFill/>
                </a:ln>
                <a:solidFill>
                  <a:schemeClr val="tx1">
                    <a:lumMod val="75000"/>
                    <a:lumOff val="25000"/>
                  </a:schemeClr>
                </a:solidFill>
                <a:effectLst/>
                <a:uLnTx/>
                <a:uFillTx/>
                <a:latin typeface="+mn-lt"/>
                <a:ea typeface="Calibri" charset="0"/>
                <a:cs typeface="Arial" panose="020B0604020202020204" pitchFamily="34" charset="0"/>
              </a:rPr>
              <a:t>Copyright © SAS Institute Inc. All rights reserved.</a:t>
            </a:r>
          </a:p>
        </p:txBody>
      </p:sp>
      <p:pic>
        <p:nvPicPr>
          <p:cNvPr id="6" name="Picture 5"/>
          <p:cNvPicPr>
            <a:picLocks noChangeAspect="1"/>
          </p:cNvPicPr>
          <p:nvPr/>
        </p:nvPicPr>
        <p:blipFill>
          <a:blip r:embed="rId2" cstate="print">
            <a:alphaModFix amt="10000"/>
            <a:extLst>
              <a:ext uri="{28A0092B-C50C-407E-A947-70E740481C1C}">
                <a14:useLocalDpi xmlns:a14="http://schemas.microsoft.com/office/drawing/2010/main" val="0"/>
              </a:ext>
            </a:extLst>
          </a:blip>
          <a:stretch>
            <a:fillRect/>
          </a:stretch>
        </p:blipFill>
        <p:spPr>
          <a:xfrm>
            <a:off x="8422105" y="4772207"/>
            <a:ext cx="532437" cy="221493"/>
          </a:xfrm>
          <a:prstGeom prst="rect">
            <a:avLst/>
          </a:prstGeom>
        </p:spPr>
      </p:pic>
    </p:spTree>
    <p:extLst>
      <p:ext uri="{BB962C8B-B14F-4D97-AF65-F5344CB8AC3E}">
        <p14:creationId xmlns:p14="http://schemas.microsoft.com/office/powerpoint/2010/main" val="3515700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AS - Content with Caption - Whit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28887"/>
            <a:ext cx="3127248" cy="369332"/>
          </a:xfrm>
        </p:spPr>
        <p:txBody>
          <a:bodyPr lIns="91440" rIns="91440" anchor="t" anchorCtr="0">
            <a:spAutoFit/>
          </a:bodyPr>
          <a:lstStyle>
            <a:lvl1pPr algn="ctr" defTabSz="182880">
              <a:spcBef>
                <a:spcPts val="0"/>
              </a:spcBef>
              <a:defRPr sz="1800" baseline="0">
                <a:solidFill>
                  <a:schemeClr val="bg1"/>
                </a:solidFill>
                <a:effectLst/>
                <a:latin typeface="+mj-lt"/>
              </a:defRPr>
            </a:lvl1pPr>
          </a:lstStyle>
          <a:p>
            <a:r>
              <a:rPr lang="en-US"/>
              <a:t>Click to Edit Title</a:t>
            </a:r>
          </a:p>
        </p:txBody>
      </p:sp>
      <p:sp>
        <p:nvSpPr>
          <p:cNvPr id="16" name="Text Placeholder 2"/>
          <p:cNvSpPr>
            <a:spLocks noGrp="1"/>
          </p:cNvSpPr>
          <p:nvPr>
            <p:ph type="body" sz="quarter" idx="11" hasCustomPrompt="1"/>
          </p:nvPr>
        </p:nvSpPr>
        <p:spPr>
          <a:xfrm>
            <a:off x="3127248" y="192024"/>
            <a:ext cx="6016752" cy="430887"/>
          </a:xfrm>
        </p:spPr>
        <p:txBody>
          <a:bodyPr wrap="square" lIns="274320" rIns="274320" anchor="ctr" anchorCtr="0">
            <a:noAutofit/>
          </a:bodyPr>
          <a:lstStyle>
            <a:lvl1pPr marL="0" indent="0" algn="l" defTabSz="182880">
              <a:lnSpc>
                <a:spcPct val="100000"/>
              </a:lnSpc>
              <a:spcBef>
                <a:spcPts val="0"/>
              </a:spcBef>
              <a:buFont typeface="Arial" pitchFamily="34" charset="0"/>
              <a:buNone/>
              <a:defRPr sz="2200" b="0" i="0" cap="none" baseline="0">
                <a:solidFill>
                  <a:schemeClr val="tx2"/>
                </a:solidFill>
                <a:effectLst/>
                <a:latin typeface="+mj-lt"/>
              </a:defRPr>
            </a:lvl1pPr>
            <a:lvl2pPr marL="0" indent="0" algn="r">
              <a:buFontTx/>
              <a:buNone/>
              <a:defRPr sz="1400" b="1">
                <a:solidFill>
                  <a:schemeClr val="bg1"/>
                </a:solidFill>
              </a:defRPr>
            </a:lvl2pPr>
            <a:lvl3pPr marL="182880" indent="0" algn="r">
              <a:buFontTx/>
              <a:buNone/>
              <a:defRPr sz="1400" b="1">
                <a:solidFill>
                  <a:schemeClr val="bg1"/>
                </a:solidFill>
              </a:defRPr>
            </a:lvl3pPr>
            <a:lvl4pPr marL="365760" indent="0" algn="r">
              <a:buFontTx/>
              <a:buNone/>
              <a:defRPr sz="1400" b="1">
                <a:solidFill>
                  <a:schemeClr val="bg1"/>
                </a:solidFill>
              </a:defRPr>
            </a:lvl4pPr>
            <a:lvl5pPr marL="548640" indent="0" algn="r">
              <a:buFontTx/>
              <a:buNone/>
              <a:defRPr sz="1400" b="1">
                <a:solidFill>
                  <a:schemeClr val="bg1"/>
                </a:solidFill>
              </a:defRPr>
            </a:lvl5pPr>
          </a:lstStyle>
          <a:p>
            <a:pPr lvl="0"/>
            <a:r>
              <a:rPr lang="en-US"/>
              <a:t>Click to Edit Subtitle</a:t>
            </a:r>
          </a:p>
        </p:txBody>
      </p:sp>
      <p:sp>
        <p:nvSpPr>
          <p:cNvPr id="5" name="Content Placeholder 3"/>
          <p:cNvSpPr>
            <a:spLocks noGrp="1"/>
          </p:cNvSpPr>
          <p:nvPr>
            <p:ph sz="quarter" idx="14" hasCustomPrompt="1"/>
          </p:nvPr>
        </p:nvSpPr>
        <p:spPr>
          <a:xfrm>
            <a:off x="3127248" y="636359"/>
            <a:ext cx="6016752" cy="4507141"/>
          </a:xfrm>
        </p:spPr>
        <p:txBody>
          <a:bodyPr vert="horz" wrap="square" lIns="274320" tIns="45720" rIns="457200" bIns="91440" rtlCol="0" anchor="t" anchorCtr="0">
            <a:normAutofit/>
          </a:bodyPr>
          <a:lstStyle>
            <a:lvl1pPr>
              <a:defRPr lang="en-US" dirty="0" smtClean="0">
                <a:latin typeface="+mn-lt"/>
              </a:defRPr>
            </a:lvl1pPr>
            <a:lvl2pPr>
              <a:defRPr lang="en-US" dirty="0" smtClean="0">
                <a:latin typeface="+mn-lt"/>
              </a:defRPr>
            </a:lvl2pPr>
            <a:lvl3pPr>
              <a:defRPr lang="en-US" dirty="0" smtClean="0">
                <a:latin typeface="+mn-lt"/>
              </a:defRPr>
            </a:lvl3pPr>
          </a:lstStyle>
          <a:p>
            <a:pPr lvl="0"/>
            <a:r>
              <a:rPr lang="en-US"/>
              <a:t>Click to add text or click an icon to add other content types.</a:t>
            </a:r>
          </a:p>
          <a:p>
            <a:pPr lvl="1"/>
            <a:r>
              <a:rPr lang="en-US"/>
              <a:t>Second level</a:t>
            </a:r>
          </a:p>
          <a:p>
            <a:pPr lvl="2"/>
            <a:r>
              <a:rPr lang="en-US"/>
              <a:t>Third level</a:t>
            </a:r>
          </a:p>
        </p:txBody>
      </p:sp>
      <p:sp>
        <p:nvSpPr>
          <p:cNvPr id="12" name="Text Placeholder 4"/>
          <p:cNvSpPr>
            <a:spLocks noGrp="1"/>
          </p:cNvSpPr>
          <p:nvPr>
            <p:ph type="body" sz="quarter" idx="13" hasCustomPrompt="1"/>
          </p:nvPr>
        </p:nvSpPr>
        <p:spPr>
          <a:xfrm>
            <a:off x="411480" y="996694"/>
            <a:ext cx="2304288" cy="615553"/>
          </a:xfrm>
        </p:spPr>
        <p:txBody>
          <a:bodyPr wrap="square" anchor="t" anchorCtr="0">
            <a:spAutoFit/>
          </a:bodyPr>
          <a:lstStyle>
            <a:lvl1pPr marL="0" indent="-182880" algn="l">
              <a:buFont typeface="Arial" pitchFamily="34" charset="0"/>
              <a:buNone/>
              <a:defRPr sz="2000" b="0" cap="none" baseline="0">
                <a:solidFill>
                  <a:schemeClr val="bg1"/>
                </a:solidFill>
                <a:effectLst/>
                <a:latin typeface="+mn-lt"/>
              </a:defRPr>
            </a:lvl1pPr>
          </a:lstStyle>
          <a:p>
            <a:pPr lvl="0"/>
            <a:r>
              <a:rPr lang="en-US"/>
              <a:t>Click to edit caption text</a:t>
            </a:r>
          </a:p>
        </p:txBody>
      </p:sp>
      <p:sp>
        <p:nvSpPr>
          <p:cNvPr id="4" name="Slide Number Placeholder 5"/>
          <p:cNvSpPr>
            <a:spLocks noGrp="1"/>
          </p:cNvSpPr>
          <p:nvPr>
            <p:ph type="sldNum" sz="quarter" idx="16"/>
          </p:nvPr>
        </p:nvSpPr>
        <p:spPr/>
        <p:txBody>
          <a:bodyPr/>
          <a:lstStyle/>
          <a:p>
            <a:fld id="{4976208B-6111-490B-8CEC-FFB249DB2100}" type="slidenum">
              <a:rPr lang="en-US" smtClean="0"/>
              <a:pPr/>
              <a:t>‹#›</a:t>
            </a:fld>
            <a:endParaRPr lang="en-US"/>
          </a:p>
        </p:txBody>
      </p:sp>
    </p:spTree>
    <p:extLst>
      <p:ext uri="{BB962C8B-B14F-4D97-AF65-F5344CB8AC3E}">
        <p14:creationId xmlns:p14="http://schemas.microsoft.com/office/powerpoint/2010/main" val="4105079582"/>
      </p:ext>
    </p:extLst>
  </p:cSld>
  <p:clrMapOvr>
    <a:masterClrMapping/>
  </p:clrMapOvr>
  <p:transition>
    <p:fade/>
  </p:transition>
  <p:extLst>
    <p:ext uri="{DCECCB84-F9BA-43D5-87BE-67443E8EF086}">
      <p15:sldGuideLst xmlns:p15="http://schemas.microsoft.com/office/powerpoint/2012/main">
        <p15:guide id="1" pos="196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AS - Main Customer Success - Whit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92024"/>
            <a:ext cx="6510269" cy="429768"/>
          </a:xfrm>
        </p:spPr>
        <p:txBody>
          <a:bodyPr lIns="182880" rIns="182880"/>
          <a:lstStyle>
            <a:lvl1pPr algn="ctr">
              <a:defRPr sz="2200" baseline="0">
                <a:latin typeface="+mj-lt"/>
              </a:defRPr>
            </a:lvl1pPr>
          </a:lstStyle>
          <a:p>
            <a:r>
              <a:rPr lang="en-US"/>
              <a:t>Customer Success - Click to Edit Title</a:t>
            </a:r>
          </a:p>
        </p:txBody>
      </p:sp>
      <p:sp>
        <p:nvSpPr>
          <p:cNvPr id="21" name="Text Placeholder 2"/>
          <p:cNvSpPr>
            <a:spLocks noGrp="1"/>
          </p:cNvSpPr>
          <p:nvPr>
            <p:ph type="body" sz="quarter" idx="11" hasCustomPrompt="1"/>
          </p:nvPr>
        </p:nvSpPr>
        <p:spPr>
          <a:xfrm>
            <a:off x="6510270" y="226814"/>
            <a:ext cx="2633730" cy="369332"/>
          </a:xfrm>
        </p:spPr>
        <p:txBody>
          <a:bodyPr wrap="square" anchor="ctr">
            <a:spAutoFit/>
          </a:bodyPr>
          <a:lstStyle>
            <a:lvl1pPr marL="0" indent="0" algn="ctr" defTabSz="182880">
              <a:lnSpc>
                <a:spcPct val="100000"/>
              </a:lnSpc>
              <a:spcBef>
                <a:spcPts val="0"/>
              </a:spcBef>
              <a:buFont typeface="Arial" pitchFamily="34" charset="0"/>
              <a:buNone/>
              <a:defRPr sz="1800" b="0" cap="none" baseline="0">
                <a:solidFill>
                  <a:schemeClr val="bg1"/>
                </a:solidFill>
                <a:effectLst/>
                <a:latin typeface="+mj-lt"/>
              </a:defRPr>
            </a:lvl1pPr>
          </a:lstStyle>
          <a:p>
            <a:pPr lvl="0"/>
            <a:r>
              <a:rPr lang="en-US"/>
              <a:t>Click to Edit Industry</a:t>
            </a:r>
          </a:p>
        </p:txBody>
      </p:sp>
      <p:sp>
        <p:nvSpPr>
          <p:cNvPr id="5" name="Content Placeholder 3"/>
          <p:cNvSpPr>
            <a:spLocks noGrp="1"/>
          </p:cNvSpPr>
          <p:nvPr>
            <p:ph sz="quarter" idx="15" hasCustomPrompt="1"/>
          </p:nvPr>
        </p:nvSpPr>
        <p:spPr>
          <a:xfrm>
            <a:off x="0" y="643514"/>
            <a:ext cx="6510270" cy="4085003"/>
          </a:xfrm>
        </p:spPr>
        <p:txBody>
          <a:bodyPr wrap="square" lIns="365760" rIns="274320" anchor="t">
            <a:normAutofit/>
          </a:bodyPr>
          <a:lstStyle>
            <a:lvl1pPr>
              <a:defRPr sz="2000" baseline="0">
                <a:latin typeface="+mn-lt"/>
              </a:defRPr>
            </a:lvl1pPr>
            <a:lvl2pPr>
              <a:defRPr sz="1800" baseline="0">
                <a:latin typeface="+mn-lt"/>
              </a:defRPr>
            </a:lvl2pPr>
            <a:lvl3pPr>
              <a:defRPr sz="1600" baseline="0">
                <a:latin typeface="+mn-lt"/>
              </a:defRPr>
            </a:lvl3pPr>
            <a:lvl4pPr>
              <a:defRPr baseline="0">
                <a:latin typeface="+mj-lt"/>
              </a:defRPr>
            </a:lvl4pPr>
            <a:lvl5pPr>
              <a:defRPr baseline="0">
                <a:latin typeface="+mj-lt"/>
              </a:defRPr>
            </a:lvl5pPr>
          </a:lstStyle>
          <a:p>
            <a:pPr lvl="0"/>
            <a:r>
              <a:rPr lang="en-US"/>
              <a:t>Click to add text or click an icon to add other content types.</a:t>
            </a:r>
          </a:p>
          <a:p>
            <a:pPr lvl="1"/>
            <a:r>
              <a:rPr lang="en-US"/>
              <a:t>Second level</a:t>
            </a:r>
          </a:p>
          <a:p>
            <a:pPr lvl="2"/>
            <a:r>
              <a:rPr lang="en-US"/>
              <a:t>Third level</a:t>
            </a:r>
          </a:p>
        </p:txBody>
      </p:sp>
      <p:sp>
        <p:nvSpPr>
          <p:cNvPr id="18" name="Text Placeholder 4"/>
          <p:cNvSpPr>
            <a:spLocks noGrp="1"/>
          </p:cNvSpPr>
          <p:nvPr>
            <p:ph type="body" sz="quarter" idx="14" hasCustomPrompt="1"/>
          </p:nvPr>
        </p:nvSpPr>
        <p:spPr>
          <a:xfrm>
            <a:off x="6602878" y="776288"/>
            <a:ext cx="2448000" cy="2867308"/>
          </a:xfrm>
        </p:spPr>
        <p:txBody>
          <a:bodyPr wrap="square" anchor="t">
            <a:normAutofit/>
          </a:bodyPr>
          <a:lstStyle>
            <a:lvl1pPr marL="0" indent="-182880">
              <a:lnSpc>
                <a:spcPct val="85000"/>
              </a:lnSpc>
              <a:buFont typeface="Arial" pitchFamily="34" charset="0"/>
              <a:buNone/>
              <a:defRPr sz="1600" b="0" cap="none" baseline="0">
                <a:solidFill>
                  <a:schemeClr val="bg1"/>
                </a:solidFill>
              </a:defRPr>
            </a:lvl1pPr>
            <a:lvl2pPr marL="0" indent="0">
              <a:buFontTx/>
              <a:buNone/>
              <a:defRPr/>
            </a:lvl2pPr>
            <a:lvl3pPr marL="182880" indent="0">
              <a:buFontTx/>
              <a:buNone/>
              <a:defRPr/>
            </a:lvl3pPr>
            <a:lvl4pPr marL="365760" indent="0">
              <a:buFontTx/>
              <a:buNone/>
              <a:defRPr/>
            </a:lvl4pPr>
            <a:lvl5pPr marL="548640" indent="0">
              <a:buFontTx/>
              <a:buNone/>
              <a:defRPr/>
            </a:lvl5pPr>
          </a:lstStyle>
          <a:p>
            <a:pPr lvl="0"/>
            <a:r>
              <a:rPr lang="en-US"/>
              <a:t>“Add a customer win quote here regarding “Expected Results” and/or how the organization has been using SAS in the past.</a:t>
            </a:r>
          </a:p>
          <a:p>
            <a:pPr lvl="0"/>
            <a:r>
              <a:rPr lang="en-US"/>
              <a:t>If the name and title are unavailable, add the company name only.”</a:t>
            </a:r>
          </a:p>
        </p:txBody>
      </p:sp>
      <p:sp>
        <p:nvSpPr>
          <p:cNvPr id="4" name="Text Placeholder 5"/>
          <p:cNvSpPr>
            <a:spLocks noGrp="1"/>
          </p:cNvSpPr>
          <p:nvPr>
            <p:ph type="body" sz="quarter" idx="16" hasCustomPrompt="1"/>
          </p:nvPr>
        </p:nvSpPr>
        <p:spPr>
          <a:xfrm>
            <a:off x="6598393" y="3649609"/>
            <a:ext cx="2450592" cy="286232"/>
          </a:xfrm>
        </p:spPr>
        <p:txBody>
          <a:bodyPr anchor="b" anchorCtr="0">
            <a:normAutofit/>
          </a:bodyPr>
          <a:lstStyle>
            <a:lvl1pPr marL="0" indent="0" algn="l">
              <a:lnSpc>
                <a:spcPct val="85000"/>
              </a:lnSpc>
              <a:buNone/>
              <a:defRPr sz="1400" b="0">
                <a:solidFill>
                  <a:schemeClr val="bg1"/>
                </a:solidFill>
                <a:effectLst/>
                <a:latin typeface="+mn-lt"/>
              </a:defRPr>
            </a:lvl1pPr>
          </a:lstStyle>
          <a:p>
            <a:pPr lvl="0"/>
            <a:r>
              <a:rPr lang="en-US"/>
              <a:t>Spokesperson’s Name</a:t>
            </a:r>
          </a:p>
        </p:txBody>
      </p:sp>
      <p:sp>
        <p:nvSpPr>
          <p:cNvPr id="7" name="Text Placeholder 6"/>
          <p:cNvSpPr>
            <a:spLocks noGrp="1"/>
          </p:cNvSpPr>
          <p:nvPr>
            <p:ph type="body" sz="quarter" idx="17" hasCustomPrompt="1"/>
          </p:nvPr>
        </p:nvSpPr>
        <p:spPr>
          <a:xfrm>
            <a:off x="6598393" y="3941854"/>
            <a:ext cx="2450592" cy="502920"/>
          </a:xfrm>
        </p:spPr>
        <p:txBody>
          <a:bodyPr wrap="square" anchor="t">
            <a:normAutofit/>
          </a:bodyPr>
          <a:lstStyle>
            <a:lvl1pPr marL="182880" indent="0" algn="l">
              <a:lnSpc>
                <a:spcPct val="85000"/>
              </a:lnSpc>
              <a:buNone/>
              <a:defRPr sz="1200">
                <a:solidFill>
                  <a:schemeClr val="bg1">
                    <a:lumMod val="85000"/>
                  </a:schemeClr>
                </a:solidFill>
                <a:effectLst/>
              </a:defRPr>
            </a:lvl1pPr>
          </a:lstStyle>
          <a:p>
            <a:pPr lvl="0"/>
            <a:r>
              <a:rPr lang="en-US"/>
              <a:t>Spokesperson’s Job Title</a:t>
            </a:r>
          </a:p>
        </p:txBody>
      </p:sp>
      <p:sp>
        <p:nvSpPr>
          <p:cNvPr id="3" name="Slide Number Placeholder 8"/>
          <p:cNvSpPr>
            <a:spLocks noGrp="1"/>
          </p:cNvSpPr>
          <p:nvPr>
            <p:ph type="sldNum" sz="quarter" idx="18"/>
          </p:nvPr>
        </p:nvSpPr>
        <p:spPr>
          <a:xfrm>
            <a:off x="0" y="4912668"/>
            <a:ext cx="914400" cy="230832"/>
          </a:xfrm>
        </p:spPr>
        <p:txBody>
          <a:bodyPr/>
          <a:lstStyle>
            <a:lvl1pPr algn="l">
              <a:defRPr/>
            </a:lvl1pPr>
          </a:lstStyle>
          <a:p>
            <a:fld id="{4976208B-6111-490B-8CEC-FFB249DB2100}" type="slidenum">
              <a:rPr lang="en-US" smtClean="0"/>
              <a:pPr/>
              <a:t>‹#›</a:t>
            </a:fld>
            <a:endParaRPr lang="en-US"/>
          </a:p>
        </p:txBody>
      </p:sp>
      <p:grpSp>
        <p:nvGrpSpPr>
          <p:cNvPr id="23" name="Group 22"/>
          <p:cNvGrpSpPr/>
          <p:nvPr userDrawn="1"/>
        </p:nvGrpSpPr>
        <p:grpSpPr>
          <a:xfrm>
            <a:off x="8427835" y="4765184"/>
            <a:ext cx="526892" cy="220528"/>
            <a:chOff x="6145213" y="4384676"/>
            <a:chExt cx="1582738" cy="649287"/>
          </a:xfrm>
          <a:solidFill>
            <a:schemeClr val="bg1"/>
          </a:solidFill>
        </p:grpSpPr>
        <p:sp>
          <p:nvSpPr>
            <p:cNvPr id="24"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8" name="Text Placeholder 7"/>
          <p:cNvSpPr>
            <a:spLocks noGrp="1"/>
          </p:cNvSpPr>
          <p:nvPr>
            <p:ph type="body" sz="quarter" idx="19" hasCustomPrompt="1"/>
          </p:nvPr>
        </p:nvSpPr>
        <p:spPr>
          <a:xfrm>
            <a:off x="6507280" y="4735984"/>
            <a:ext cx="1484986" cy="292100"/>
          </a:xfrm>
        </p:spPr>
        <p:txBody>
          <a:bodyPr anchor="ctr" anchorCtr="0">
            <a:noAutofit/>
          </a:bodyPr>
          <a:lstStyle>
            <a:lvl1pPr marL="0" indent="0">
              <a:buNone/>
              <a:defRPr sz="1200" baseline="0">
                <a:solidFill>
                  <a:schemeClr val="bg1"/>
                </a:solidFill>
                <a:latin typeface="+mn-lt"/>
              </a:defRPr>
            </a:lvl1pPr>
          </a:lstStyle>
          <a:p>
            <a:pPr lvl="0"/>
            <a:r>
              <a:rPr lang="en-US"/>
              <a:t>Partner Name</a:t>
            </a:r>
          </a:p>
        </p:txBody>
      </p:sp>
      <p:sp>
        <p:nvSpPr>
          <p:cNvPr id="10" name="Text Placeholder 9"/>
          <p:cNvSpPr>
            <a:spLocks noGrp="1"/>
          </p:cNvSpPr>
          <p:nvPr>
            <p:ph type="body" sz="quarter" idx="20" hasCustomPrompt="1"/>
          </p:nvPr>
        </p:nvSpPr>
        <p:spPr>
          <a:xfrm>
            <a:off x="1" y="4728518"/>
            <a:ext cx="6510268" cy="184150"/>
          </a:xfrm>
        </p:spPr>
        <p:txBody>
          <a:bodyPr>
            <a:noAutofit/>
          </a:bodyPr>
          <a:lstStyle>
            <a:lvl1pPr marL="0" indent="0" algn="ctr">
              <a:buNone/>
              <a:defRPr sz="1200" baseline="0"/>
            </a:lvl1pPr>
            <a:lvl2pPr marL="182880" indent="0">
              <a:buNone/>
              <a:defRPr/>
            </a:lvl2pPr>
            <a:lvl3pPr marL="365760" indent="0">
              <a:buNone/>
              <a:defRPr/>
            </a:lvl3pPr>
            <a:lvl4pPr marL="548640" indent="0">
              <a:buNone/>
              <a:defRPr/>
            </a:lvl4pPr>
            <a:lvl5pPr marL="731520" indent="0">
              <a:buNone/>
              <a:defRPr/>
            </a:lvl5pPr>
          </a:lstStyle>
          <a:p>
            <a:pPr lvl="0"/>
            <a:r>
              <a:rPr lang="en-US"/>
              <a:t>Click to add URL to online story</a:t>
            </a:r>
          </a:p>
        </p:txBody>
      </p:sp>
    </p:spTree>
  </p:cSld>
  <p:clrMapOvr>
    <a:masterClrMapping/>
  </p:clrMapOvr>
  <p:transition>
    <p:fade/>
  </p:transition>
  <p:extLst>
    <p:ext uri="{DCECCB84-F9BA-43D5-87BE-67443E8EF086}">
      <p15:sldGuideLst xmlns:p15="http://schemas.microsoft.com/office/powerpoint/2012/main">
        <p15:guide id="1" pos="4104"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AS - Customer Validation - Whit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92024"/>
            <a:ext cx="6510269" cy="429768"/>
          </a:xfrm>
        </p:spPr>
        <p:txBody>
          <a:bodyPr lIns="182880" rIns="182880"/>
          <a:lstStyle>
            <a:lvl1pPr algn="ctr">
              <a:defRPr sz="2200" baseline="0">
                <a:latin typeface="+mj-lt"/>
              </a:defRPr>
            </a:lvl1pPr>
          </a:lstStyle>
          <a:p>
            <a:r>
              <a:rPr lang="en-US"/>
              <a:t>Customer Validation - Click to Edit Title</a:t>
            </a:r>
          </a:p>
        </p:txBody>
      </p:sp>
      <p:sp>
        <p:nvSpPr>
          <p:cNvPr id="21" name="Text Placeholder 2"/>
          <p:cNvSpPr>
            <a:spLocks noGrp="1"/>
          </p:cNvSpPr>
          <p:nvPr>
            <p:ph type="body" sz="quarter" idx="11" hasCustomPrompt="1"/>
          </p:nvPr>
        </p:nvSpPr>
        <p:spPr>
          <a:xfrm>
            <a:off x="6510270" y="226814"/>
            <a:ext cx="2633730" cy="369332"/>
          </a:xfrm>
        </p:spPr>
        <p:txBody>
          <a:bodyPr wrap="square" anchor="ctr">
            <a:spAutoFit/>
          </a:bodyPr>
          <a:lstStyle>
            <a:lvl1pPr marL="0" indent="0" algn="ctr" defTabSz="182880">
              <a:lnSpc>
                <a:spcPct val="100000"/>
              </a:lnSpc>
              <a:spcBef>
                <a:spcPts val="0"/>
              </a:spcBef>
              <a:buFont typeface="Arial" pitchFamily="34" charset="0"/>
              <a:buNone/>
              <a:defRPr sz="1800" b="0" cap="none" baseline="0">
                <a:solidFill>
                  <a:schemeClr val="bg1"/>
                </a:solidFill>
                <a:effectLst/>
                <a:latin typeface="+mj-lt"/>
              </a:defRPr>
            </a:lvl1pPr>
          </a:lstStyle>
          <a:p>
            <a:pPr lvl="0"/>
            <a:r>
              <a:rPr lang="en-US"/>
              <a:t>Click to Edit Industry</a:t>
            </a:r>
          </a:p>
        </p:txBody>
      </p:sp>
      <p:sp>
        <p:nvSpPr>
          <p:cNvPr id="5" name="Content Placeholder 3"/>
          <p:cNvSpPr>
            <a:spLocks noGrp="1"/>
          </p:cNvSpPr>
          <p:nvPr>
            <p:ph sz="quarter" idx="15" hasCustomPrompt="1"/>
          </p:nvPr>
        </p:nvSpPr>
        <p:spPr>
          <a:xfrm>
            <a:off x="0" y="643514"/>
            <a:ext cx="6510270" cy="4092469"/>
          </a:xfrm>
        </p:spPr>
        <p:txBody>
          <a:bodyPr wrap="square" lIns="365760" rIns="274320" anchor="t">
            <a:normAutofit/>
          </a:bodyPr>
          <a:lstStyle>
            <a:lvl1pPr>
              <a:defRPr sz="2000" baseline="0">
                <a:latin typeface="+mn-lt"/>
              </a:defRPr>
            </a:lvl1pPr>
            <a:lvl2pPr>
              <a:defRPr sz="1800" baseline="0">
                <a:latin typeface="+mn-lt"/>
              </a:defRPr>
            </a:lvl2pPr>
            <a:lvl3pPr>
              <a:defRPr sz="1600" baseline="0">
                <a:latin typeface="+mn-lt"/>
              </a:defRPr>
            </a:lvl3pPr>
            <a:lvl4pPr>
              <a:defRPr baseline="0">
                <a:latin typeface="+mj-lt"/>
              </a:defRPr>
            </a:lvl4pPr>
            <a:lvl5pPr>
              <a:defRPr baseline="0">
                <a:latin typeface="+mj-lt"/>
              </a:defRPr>
            </a:lvl5pPr>
          </a:lstStyle>
          <a:p>
            <a:pPr lvl="0"/>
            <a:r>
              <a:rPr lang="en-US"/>
              <a:t>Click to add text or click an icon to add other content types.</a:t>
            </a:r>
          </a:p>
          <a:p>
            <a:pPr lvl="1"/>
            <a:r>
              <a:rPr lang="en-US"/>
              <a:t>Second level</a:t>
            </a:r>
          </a:p>
          <a:p>
            <a:pPr lvl="2"/>
            <a:r>
              <a:rPr lang="en-US"/>
              <a:t>Third level</a:t>
            </a:r>
          </a:p>
        </p:txBody>
      </p:sp>
      <p:sp>
        <p:nvSpPr>
          <p:cNvPr id="18" name="Text Placeholder 4"/>
          <p:cNvSpPr>
            <a:spLocks noGrp="1"/>
          </p:cNvSpPr>
          <p:nvPr>
            <p:ph type="body" sz="quarter" idx="14" hasCustomPrompt="1"/>
          </p:nvPr>
        </p:nvSpPr>
        <p:spPr>
          <a:xfrm>
            <a:off x="6602878" y="776288"/>
            <a:ext cx="2448000" cy="2867308"/>
          </a:xfrm>
        </p:spPr>
        <p:txBody>
          <a:bodyPr wrap="square" anchor="t">
            <a:normAutofit/>
          </a:bodyPr>
          <a:lstStyle>
            <a:lvl1pPr marL="0" indent="-182880">
              <a:lnSpc>
                <a:spcPct val="85000"/>
              </a:lnSpc>
              <a:buFont typeface="Arial" pitchFamily="34" charset="0"/>
              <a:buNone/>
              <a:defRPr sz="1600" b="0" cap="none" baseline="0">
                <a:solidFill>
                  <a:schemeClr val="bg1"/>
                </a:solidFill>
              </a:defRPr>
            </a:lvl1pPr>
            <a:lvl2pPr marL="0" indent="0">
              <a:buFontTx/>
              <a:buNone/>
              <a:defRPr/>
            </a:lvl2pPr>
            <a:lvl3pPr marL="182880" indent="0">
              <a:buFontTx/>
              <a:buNone/>
              <a:defRPr/>
            </a:lvl3pPr>
            <a:lvl4pPr marL="365760" indent="0">
              <a:buFontTx/>
              <a:buNone/>
              <a:defRPr/>
            </a:lvl4pPr>
            <a:lvl5pPr marL="548640" indent="0">
              <a:buFontTx/>
              <a:buNone/>
              <a:defRPr/>
            </a:lvl5pPr>
          </a:lstStyle>
          <a:p>
            <a:pPr lvl="0"/>
            <a:r>
              <a:rPr lang="en-US"/>
              <a:t>“Add a customer win quote here regarding “Expected Results” and/or how the organization has been using SAS in the past.</a:t>
            </a:r>
          </a:p>
          <a:p>
            <a:pPr lvl="0"/>
            <a:r>
              <a:rPr lang="en-US"/>
              <a:t>If the name and title are unavailable, add the company name only.”</a:t>
            </a:r>
          </a:p>
        </p:txBody>
      </p:sp>
      <p:sp>
        <p:nvSpPr>
          <p:cNvPr id="4" name="Text Placeholder 5"/>
          <p:cNvSpPr>
            <a:spLocks noGrp="1"/>
          </p:cNvSpPr>
          <p:nvPr>
            <p:ph type="body" sz="quarter" idx="16" hasCustomPrompt="1"/>
          </p:nvPr>
        </p:nvSpPr>
        <p:spPr>
          <a:xfrm>
            <a:off x="6598393" y="3649609"/>
            <a:ext cx="2450592" cy="286232"/>
          </a:xfrm>
        </p:spPr>
        <p:txBody>
          <a:bodyPr anchor="b" anchorCtr="0">
            <a:normAutofit/>
          </a:bodyPr>
          <a:lstStyle>
            <a:lvl1pPr marL="0" indent="0" algn="l">
              <a:lnSpc>
                <a:spcPct val="85000"/>
              </a:lnSpc>
              <a:buNone/>
              <a:defRPr sz="1400" b="0">
                <a:solidFill>
                  <a:schemeClr val="bg1"/>
                </a:solidFill>
                <a:effectLst/>
                <a:latin typeface="+mn-lt"/>
              </a:defRPr>
            </a:lvl1pPr>
          </a:lstStyle>
          <a:p>
            <a:pPr lvl="0"/>
            <a:r>
              <a:rPr lang="en-US"/>
              <a:t>Spokesperson’s Name</a:t>
            </a:r>
          </a:p>
        </p:txBody>
      </p:sp>
      <p:sp>
        <p:nvSpPr>
          <p:cNvPr id="7" name="Text Placeholder 6"/>
          <p:cNvSpPr>
            <a:spLocks noGrp="1"/>
          </p:cNvSpPr>
          <p:nvPr>
            <p:ph type="body" sz="quarter" idx="17" hasCustomPrompt="1"/>
          </p:nvPr>
        </p:nvSpPr>
        <p:spPr>
          <a:xfrm>
            <a:off x="6598393" y="3941853"/>
            <a:ext cx="2450592" cy="501885"/>
          </a:xfrm>
        </p:spPr>
        <p:txBody>
          <a:bodyPr wrap="square" anchor="t">
            <a:normAutofit/>
          </a:bodyPr>
          <a:lstStyle>
            <a:lvl1pPr marL="182880" indent="0" algn="l">
              <a:lnSpc>
                <a:spcPct val="85000"/>
              </a:lnSpc>
              <a:buNone/>
              <a:defRPr sz="1200">
                <a:solidFill>
                  <a:schemeClr val="bg1">
                    <a:lumMod val="85000"/>
                  </a:schemeClr>
                </a:solidFill>
                <a:effectLst/>
              </a:defRPr>
            </a:lvl1pPr>
          </a:lstStyle>
          <a:p>
            <a:pPr lvl="0"/>
            <a:r>
              <a:rPr lang="en-US"/>
              <a:t>Spokesperson’s Job Title</a:t>
            </a:r>
          </a:p>
        </p:txBody>
      </p:sp>
      <p:sp>
        <p:nvSpPr>
          <p:cNvPr id="3" name="Slide Number Placeholder 8"/>
          <p:cNvSpPr>
            <a:spLocks noGrp="1"/>
          </p:cNvSpPr>
          <p:nvPr>
            <p:ph type="sldNum" sz="quarter" idx="18"/>
          </p:nvPr>
        </p:nvSpPr>
        <p:spPr>
          <a:xfrm>
            <a:off x="0" y="4912668"/>
            <a:ext cx="914400" cy="230832"/>
          </a:xfrm>
        </p:spPr>
        <p:txBody>
          <a:bodyPr/>
          <a:lstStyle>
            <a:lvl1pPr algn="l">
              <a:defRPr/>
            </a:lvl1pPr>
          </a:lstStyle>
          <a:p>
            <a:fld id="{4976208B-6111-490B-8CEC-FFB249DB2100}" type="slidenum">
              <a:rPr lang="en-US" smtClean="0"/>
              <a:pPr/>
              <a:t>‹#›</a:t>
            </a:fld>
            <a:endParaRPr lang="en-US"/>
          </a:p>
        </p:txBody>
      </p:sp>
      <p:grpSp>
        <p:nvGrpSpPr>
          <p:cNvPr id="23" name="Group 22"/>
          <p:cNvGrpSpPr/>
          <p:nvPr userDrawn="1"/>
        </p:nvGrpSpPr>
        <p:grpSpPr>
          <a:xfrm>
            <a:off x="8427835" y="4765184"/>
            <a:ext cx="526892" cy="220528"/>
            <a:chOff x="6145213" y="4384676"/>
            <a:chExt cx="1582738" cy="649287"/>
          </a:xfrm>
          <a:solidFill>
            <a:schemeClr val="bg1"/>
          </a:solidFill>
        </p:grpSpPr>
        <p:sp>
          <p:nvSpPr>
            <p:cNvPr id="24"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8" name="Text Placeholder 7"/>
          <p:cNvSpPr>
            <a:spLocks noGrp="1"/>
          </p:cNvSpPr>
          <p:nvPr>
            <p:ph type="body" sz="quarter" idx="19" hasCustomPrompt="1"/>
          </p:nvPr>
        </p:nvSpPr>
        <p:spPr>
          <a:xfrm>
            <a:off x="6507280" y="4735984"/>
            <a:ext cx="1484986" cy="292100"/>
          </a:xfrm>
        </p:spPr>
        <p:txBody>
          <a:bodyPr anchor="ctr" anchorCtr="0">
            <a:noAutofit/>
          </a:bodyPr>
          <a:lstStyle>
            <a:lvl1pPr marL="0" indent="0">
              <a:buNone/>
              <a:defRPr sz="1200" baseline="0">
                <a:solidFill>
                  <a:schemeClr val="bg1"/>
                </a:solidFill>
                <a:latin typeface="+mn-lt"/>
              </a:defRPr>
            </a:lvl1pPr>
          </a:lstStyle>
          <a:p>
            <a:pPr lvl="0"/>
            <a:r>
              <a:rPr lang="en-US"/>
              <a:t>Partner Name</a:t>
            </a:r>
          </a:p>
        </p:txBody>
      </p:sp>
      <p:sp>
        <p:nvSpPr>
          <p:cNvPr id="6" name="TextBox 5"/>
          <p:cNvSpPr txBox="1"/>
          <p:nvPr userDrawn="1"/>
        </p:nvSpPr>
        <p:spPr>
          <a:xfrm>
            <a:off x="3440649" y="4677645"/>
            <a:ext cx="2276795" cy="230832"/>
          </a:xfrm>
          <a:prstGeom prst="rect">
            <a:avLst/>
          </a:prstGeom>
          <a:noFill/>
        </p:spPr>
        <p:txBody>
          <a:bodyPr wrap="square" lIns="45720" rIns="4572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a:solidFill>
                  <a:schemeClr val="accent1"/>
                </a:solidFill>
              </a:rPr>
              <a:t>For One-to-One Customer Use Only</a:t>
            </a: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5" Type="http://schemas.openxmlformats.org/officeDocument/2006/relationships/slideLayout" Target="../slideLayouts/slideLayout23.xml"/><Relationship Id="rId10" Type="http://schemas.openxmlformats.org/officeDocument/2006/relationships/theme" Target="../theme/theme2.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3" Type="http://schemas.openxmlformats.org/officeDocument/2006/relationships/slideLayout" Target="../slideLayouts/slideLayout30.xml"/><Relationship Id="rId7" Type="http://schemas.openxmlformats.org/officeDocument/2006/relationships/slideLayout" Target="../slideLayouts/slideLayout34.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5" Type="http://schemas.openxmlformats.org/officeDocument/2006/relationships/slideLayout" Target="../slideLayouts/slideLayout32.xml"/><Relationship Id="rId4" Type="http://schemas.openxmlformats.org/officeDocument/2006/relationships/slideLayout" Target="../slideLayouts/slideLayout31.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5" Type="http://schemas.openxmlformats.org/officeDocument/2006/relationships/slideLayout" Target="../slideLayouts/slideLayout40.xml"/><Relationship Id="rId4" Type="http://schemas.openxmlformats.org/officeDocument/2006/relationships/slideLayout" Target="../slideLayouts/slideLayout39.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1.xml"/><Relationship Id="rId13" Type="http://schemas.openxmlformats.org/officeDocument/2006/relationships/slideLayout" Target="../slideLayouts/slideLayout56.xml"/><Relationship Id="rId18" Type="http://schemas.openxmlformats.org/officeDocument/2006/relationships/slideLayout" Target="../slideLayouts/slideLayout61.xml"/><Relationship Id="rId3" Type="http://schemas.openxmlformats.org/officeDocument/2006/relationships/slideLayout" Target="../slideLayouts/slideLayout46.xml"/><Relationship Id="rId7" Type="http://schemas.openxmlformats.org/officeDocument/2006/relationships/slideLayout" Target="../slideLayouts/slideLayout50.xml"/><Relationship Id="rId12" Type="http://schemas.openxmlformats.org/officeDocument/2006/relationships/slideLayout" Target="../slideLayouts/slideLayout55.xml"/><Relationship Id="rId17" Type="http://schemas.openxmlformats.org/officeDocument/2006/relationships/slideLayout" Target="../slideLayouts/slideLayout60.xml"/><Relationship Id="rId2" Type="http://schemas.openxmlformats.org/officeDocument/2006/relationships/slideLayout" Target="../slideLayouts/slideLayout45.xml"/><Relationship Id="rId16" Type="http://schemas.openxmlformats.org/officeDocument/2006/relationships/slideLayout" Target="../slideLayouts/slideLayout59.xml"/><Relationship Id="rId20" Type="http://schemas.openxmlformats.org/officeDocument/2006/relationships/image" Target="../media/image7.png"/><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5" Type="http://schemas.openxmlformats.org/officeDocument/2006/relationships/slideLayout" Target="../slideLayouts/slideLayout48.xml"/><Relationship Id="rId15" Type="http://schemas.openxmlformats.org/officeDocument/2006/relationships/slideLayout" Target="../slideLayouts/slideLayout58.xml"/><Relationship Id="rId10" Type="http://schemas.openxmlformats.org/officeDocument/2006/relationships/slideLayout" Target="../slideLayouts/slideLayout53.xml"/><Relationship Id="rId19" Type="http://schemas.openxmlformats.org/officeDocument/2006/relationships/theme" Target="../theme/theme5.xml"/><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9" name="Group 8"/>
          <p:cNvGrpSpPr/>
          <p:nvPr userDrawn="1"/>
        </p:nvGrpSpPr>
        <p:grpSpPr>
          <a:xfrm>
            <a:off x="8425797" y="4765184"/>
            <a:ext cx="526892" cy="220528"/>
            <a:chOff x="6145213" y="4384676"/>
            <a:chExt cx="1582738" cy="649287"/>
          </a:xfrm>
          <a:solidFill>
            <a:schemeClr val="tx2"/>
          </a:solidFill>
        </p:grpSpPr>
        <p:sp>
          <p:nvSpPr>
            <p:cNvPr id="10"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5" name="Title Placeholder 1"/>
          <p:cNvSpPr>
            <a:spLocks noGrp="1"/>
          </p:cNvSpPr>
          <p:nvPr>
            <p:ph type="title"/>
          </p:nvPr>
        </p:nvSpPr>
        <p:spPr>
          <a:xfrm>
            <a:off x="626364" y="192024"/>
            <a:ext cx="7891272" cy="457200"/>
          </a:xfrm>
          <a:prstGeom prst="rect">
            <a:avLst/>
          </a:prstGeom>
        </p:spPr>
        <p:txBody>
          <a:bodyPr vert="horz" wrap="square" lIns="91440" tIns="45720" rIns="91440" bIns="45720" rtlCol="0" anchor="ctr" anchorCtr="0">
            <a:noAutofit/>
          </a:bodyPr>
          <a:lstStyle/>
          <a:p>
            <a:pPr lvl="0"/>
            <a:r>
              <a:rPr lang="en-US"/>
              <a:t>Click to edit Master title style</a:t>
            </a:r>
          </a:p>
        </p:txBody>
      </p:sp>
      <p:sp>
        <p:nvSpPr>
          <p:cNvPr id="3" name="Text Placeholder 2"/>
          <p:cNvSpPr>
            <a:spLocks noGrp="1"/>
          </p:cNvSpPr>
          <p:nvPr>
            <p:ph type="body" idx="1"/>
          </p:nvPr>
        </p:nvSpPr>
        <p:spPr>
          <a:xfrm>
            <a:off x="626364" y="1014984"/>
            <a:ext cx="7891272" cy="3639312"/>
          </a:xfrm>
          <a:prstGeom prst="rect">
            <a:avLst/>
          </a:prstGeom>
        </p:spPr>
        <p:txBody>
          <a:bodyPr vert="horz" lIns="91440" tIns="45720" rIns="91440" bIns="45720" rtlCol="0" anchor="t" anchorCtr="0">
            <a:normAutofit/>
          </a:bodyPr>
          <a:lstStyle/>
          <a:p>
            <a:pPr lvl="0"/>
            <a:r>
              <a:rPr lang="en-US"/>
              <a:t>Click to add text or click an icon to add other content types.	</a:t>
            </a:r>
          </a:p>
          <a:p>
            <a:pPr lvl="1"/>
            <a:r>
              <a:rPr lang="en-US"/>
              <a:t>Second level</a:t>
            </a:r>
          </a:p>
          <a:p>
            <a:pPr lvl="2"/>
            <a:r>
              <a:rPr lang="en-US"/>
              <a:t>Third level</a:t>
            </a:r>
          </a:p>
        </p:txBody>
      </p:sp>
      <p:sp>
        <p:nvSpPr>
          <p:cNvPr id="4" name="Slide Number Placeholder 3"/>
          <p:cNvSpPr>
            <a:spLocks noGrp="1"/>
          </p:cNvSpPr>
          <p:nvPr>
            <p:ph type="sldNum" sz="quarter" idx="4"/>
          </p:nvPr>
        </p:nvSpPr>
        <p:spPr>
          <a:xfrm>
            <a:off x="4114800" y="4754880"/>
            <a:ext cx="914400" cy="230832"/>
          </a:xfrm>
          <a:prstGeom prst="rect">
            <a:avLst/>
          </a:prstGeom>
        </p:spPr>
        <p:txBody>
          <a:bodyPr vert="horz" lIns="91440" tIns="45720" rIns="91440" bIns="45720" rtlCol="0" anchor="b">
            <a:spAutoFit/>
          </a:bodyPr>
          <a:lstStyle>
            <a:lvl1pPr algn="ctr" defTabSz="182880">
              <a:defRPr sz="900">
                <a:solidFill>
                  <a:schemeClr val="bg1">
                    <a:lumMod val="65000"/>
                  </a:schemeClr>
                </a:solidFill>
              </a:defRPr>
            </a:lvl1pPr>
          </a:lstStyle>
          <a:p>
            <a:fld id="{4976208B-6111-490B-8CEC-FFB249DB2100}" type="slidenum">
              <a:rPr lang="en-US" smtClean="0"/>
              <a:pPr/>
              <a:t>‹#›</a:t>
            </a:fld>
            <a:endParaRPr lang="en-US"/>
          </a:p>
        </p:txBody>
      </p:sp>
      <p:sp>
        <p:nvSpPr>
          <p:cNvPr id="17" name="TextBox 4"/>
          <p:cNvSpPr txBox="1"/>
          <p:nvPr userDrawn="1"/>
        </p:nvSpPr>
        <p:spPr>
          <a:xfrm>
            <a:off x="3310128" y="4864608"/>
            <a:ext cx="2514600" cy="246221"/>
          </a:xfrm>
          <a:prstGeom prst="rect">
            <a:avLst/>
          </a:prstGeom>
          <a:noFill/>
        </p:spPr>
        <p:txBody>
          <a:bodyPr wrap="square" anchor="b" anchorCtr="0">
            <a:spAutoFit/>
          </a:bodyPr>
          <a:lstStyle/>
          <a:p>
            <a:pPr marL="0" marR="0" lvl="0" indent="0" algn="ctr" defTabSz="274320"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a:ln>
                  <a:noFill/>
                </a:ln>
                <a:solidFill>
                  <a:schemeClr val="bg1">
                    <a:lumMod val="85000"/>
                  </a:schemeClr>
                </a:solidFill>
                <a:effectLst/>
                <a:uLnTx/>
                <a:uFillTx/>
                <a:latin typeface="+mn-lt"/>
                <a:ea typeface="Calibri" charset="0"/>
                <a:cs typeface="Arial" panose="020B0604020202020204" pitchFamily="34" charset="0"/>
              </a:rPr>
              <a:t>Company Confidential – For Internal Use Only</a:t>
            </a:r>
            <a:br>
              <a:rPr kumimoji="0" lang="en-US" sz="500" b="0" i="0" u="none" strike="noStrike" kern="300" cap="none" spc="50" normalizeH="0" baseline="0">
                <a:ln>
                  <a:noFill/>
                </a:ln>
                <a:solidFill>
                  <a:schemeClr val="bg1">
                    <a:lumMod val="85000"/>
                  </a:schemeClr>
                </a:solidFill>
                <a:effectLst/>
                <a:uLnTx/>
                <a:uFillTx/>
                <a:latin typeface="+mn-lt"/>
                <a:ea typeface="Calibri" charset="0"/>
                <a:cs typeface="Arial" panose="020B0604020202020204" pitchFamily="34" charset="0"/>
              </a:rPr>
            </a:br>
            <a:r>
              <a:rPr kumimoji="0" lang="en-US" sz="500" b="0" i="0" u="none" strike="noStrike" kern="300" cap="none" spc="50" normalizeH="0" baseline="0">
                <a:ln>
                  <a:noFill/>
                </a:ln>
                <a:solidFill>
                  <a:schemeClr val="bg1">
                    <a:lumMod val="85000"/>
                  </a:schemeClr>
                </a:solidFill>
                <a:effectLst/>
                <a:uLnTx/>
                <a:uFillTx/>
                <a:latin typeface="+mn-lt"/>
                <a:ea typeface="Calibri" charset="0"/>
                <a:cs typeface="Arial" panose="020B0604020202020204" pitchFamily="34" charset="0"/>
              </a:rPr>
              <a:t>Copyright © SAS Institute Inc. All rights reserved.</a:t>
            </a:r>
          </a:p>
        </p:txBody>
      </p:sp>
    </p:spTree>
    <p:extLst>
      <p:ext uri="{BB962C8B-B14F-4D97-AF65-F5344CB8AC3E}">
        <p14:creationId xmlns:p14="http://schemas.microsoft.com/office/powerpoint/2010/main" val="524744438"/>
      </p:ext>
    </p:extLst>
  </p:cSld>
  <p:clrMap bg1="lt1" tx1="dk1" bg2="lt2" tx2="dk2" accent1="accent1" accent2="accent2" accent3="accent3" accent4="accent4" accent5="accent5" accent6="accent6" hlink="hlink" folHlink="folHlink"/>
  <p:sldLayoutIdLst>
    <p:sldLayoutId id="2147483926" r:id="rId1"/>
    <p:sldLayoutId id="2147483927" r:id="rId2"/>
    <p:sldLayoutId id="2147483928" r:id="rId3"/>
    <p:sldLayoutId id="2147483929" r:id="rId4"/>
    <p:sldLayoutId id="2147483930" r:id="rId5"/>
    <p:sldLayoutId id="2147483931" r:id="rId6"/>
    <p:sldLayoutId id="2147483932" r:id="rId7"/>
    <p:sldLayoutId id="2147483964" r:id="rId8"/>
    <p:sldLayoutId id="2147483965" r:id="rId9"/>
    <p:sldLayoutId id="2147483936" r:id="rId10"/>
    <p:sldLayoutId id="2147483937" r:id="rId11"/>
    <p:sldLayoutId id="2147483938" r:id="rId12"/>
    <p:sldLayoutId id="2147483939" r:id="rId13"/>
    <p:sldLayoutId id="2147483940" r:id="rId14"/>
    <p:sldLayoutId id="2147483935" r:id="rId15"/>
    <p:sldLayoutId id="2147483941" r:id="rId16"/>
    <p:sldLayoutId id="2147483963" r:id="rId17"/>
    <p:sldLayoutId id="2147483942" r:id="rId18"/>
  </p:sldLayoutIdLst>
  <p:transition>
    <p:fade/>
  </p:transition>
  <p:hf sldNum="0" hdr="0" ftr="0" dt="0"/>
  <p:txStyles>
    <p:titleStyle>
      <a:lvl1pPr algn="ctr" defTabSz="182880" rtl="0" eaLnBrk="1" latinLnBrk="0" hangingPunct="1">
        <a:spcBef>
          <a:spcPct val="0"/>
        </a:spcBef>
        <a:buNone/>
        <a:defRPr lang="en-US" sz="2800" kern="1200" cap="none" baseline="0" dirty="0">
          <a:solidFill>
            <a:schemeClr val="tx2"/>
          </a:solidFill>
          <a:latin typeface="+mj-lt"/>
          <a:ea typeface="+mj-ea"/>
          <a:cs typeface="+mj-cs"/>
        </a:defRPr>
      </a:lvl1pPr>
    </p:titleStyle>
    <p:bodyStyle>
      <a:lvl1pPr marL="182880" indent="-182880" algn="l" defTabSz="365760" rtl="0" eaLnBrk="1" latinLnBrk="0" hangingPunct="1">
        <a:lnSpc>
          <a:spcPct val="85000"/>
        </a:lnSpc>
        <a:spcBef>
          <a:spcPts val="800"/>
        </a:spcBef>
        <a:spcAft>
          <a:spcPts val="0"/>
        </a:spcAft>
        <a:buClr>
          <a:schemeClr val="accent1"/>
        </a:buClr>
        <a:buSzPct val="80000"/>
        <a:buFont typeface="Arial" pitchFamily="34" charset="0"/>
        <a:buChar char="•"/>
        <a:defRPr sz="2000" b="0" kern="1200" cap="none" baseline="0">
          <a:solidFill>
            <a:schemeClr val="tx2"/>
          </a:solidFill>
          <a:latin typeface="+mn-lt"/>
          <a:ea typeface="+mn-ea"/>
          <a:cs typeface="+mn-cs"/>
        </a:defRPr>
      </a:lvl1pPr>
      <a:lvl2pPr marL="365760" indent="-182880" algn="l" defTabSz="365760" rtl="0" eaLnBrk="1" latinLnBrk="0" hangingPunct="1">
        <a:lnSpc>
          <a:spcPct val="85000"/>
        </a:lnSpc>
        <a:spcBef>
          <a:spcPts val="800"/>
        </a:spcBef>
        <a:spcAft>
          <a:spcPts val="0"/>
        </a:spcAft>
        <a:buClr>
          <a:schemeClr val="tx1">
            <a:lumMod val="65000"/>
            <a:lumOff val="35000"/>
          </a:schemeClr>
        </a:buClr>
        <a:buSzPct val="80000"/>
        <a:buFont typeface="Arial" pitchFamily="34" charset="0"/>
        <a:buChar char="•"/>
        <a:tabLst/>
        <a:defRPr sz="1800" kern="1200" baseline="0">
          <a:solidFill>
            <a:schemeClr val="tx1">
              <a:lumMod val="65000"/>
              <a:lumOff val="35000"/>
            </a:schemeClr>
          </a:solidFill>
          <a:latin typeface="+mn-lt"/>
          <a:ea typeface="+mn-ea"/>
          <a:cs typeface="+mn-cs"/>
        </a:defRPr>
      </a:lvl2pPr>
      <a:lvl3pPr marL="548640" indent="-182880" algn="l" defTabSz="365760" rtl="0" eaLnBrk="1" latinLnBrk="0" hangingPunct="1">
        <a:lnSpc>
          <a:spcPct val="85000"/>
        </a:lnSpc>
        <a:spcBef>
          <a:spcPts val="800"/>
        </a:spcBef>
        <a:spcAft>
          <a:spcPts val="0"/>
        </a:spcAft>
        <a:buClr>
          <a:schemeClr val="tx1">
            <a:lumMod val="65000"/>
            <a:lumOff val="35000"/>
          </a:schemeClr>
        </a:buClr>
        <a:buSzPct val="100000"/>
        <a:buFont typeface="Calibri" panose="020F0502020204030204" pitchFamily="34" charset="0"/>
        <a:buChar char="-"/>
        <a:defRPr sz="1400" kern="1200" baseline="0">
          <a:solidFill>
            <a:schemeClr val="tx1">
              <a:lumMod val="65000"/>
              <a:lumOff val="35000"/>
            </a:schemeClr>
          </a:solidFill>
          <a:latin typeface="+mn-lt"/>
          <a:ea typeface="+mn-ea"/>
          <a:cs typeface="+mn-cs"/>
        </a:defRPr>
      </a:lvl3pPr>
      <a:lvl4pPr marL="73152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200" kern="1200" baseline="0">
          <a:solidFill>
            <a:schemeClr val="tx1">
              <a:lumMod val="65000"/>
              <a:lumOff val="35000"/>
            </a:schemeClr>
          </a:solidFill>
          <a:latin typeface="+mn-lt"/>
          <a:ea typeface="+mn-ea"/>
          <a:cs typeface="+mn-cs"/>
        </a:defRPr>
      </a:lvl4pPr>
      <a:lvl5pPr marL="91440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000" kern="1200" baseline="0">
          <a:solidFill>
            <a:schemeClr val="tx1">
              <a:lumMod val="65000"/>
              <a:lumOff val="35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grpSp>
        <p:nvGrpSpPr>
          <p:cNvPr id="9" name="Group 8"/>
          <p:cNvGrpSpPr/>
          <p:nvPr userDrawn="1"/>
        </p:nvGrpSpPr>
        <p:grpSpPr>
          <a:xfrm>
            <a:off x="8425797" y="4765184"/>
            <a:ext cx="526892" cy="220528"/>
            <a:chOff x="6145213" y="4384676"/>
            <a:chExt cx="1582738" cy="649287"/>
          </a:xfrm>
          <a:solidFill>
            <a:schemeClr val="tx2"/>
          </a:solidFill>
        </p:grpSpPr>
        <p:sp>
          <p:nvSpPr>
            <p:cNvPr id="10"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5" name="Title Placeholder 1"/>
          <p:cNvSpPr>
            <a:spLocks noGrp="1"/>
          </p:cNvSpPr>
          <p:nvPr>
            <p:ph type="title"/>
          </p:nvPr>
        </p:nvSpPr>
        <p:spPr>
          <a:xfrm>
            <a:off x="626364" y="192024"/>
            <a:ext cx="7891272" cy="457200"/>
          </a:xfrm>
          <a:prstGeom prst="rect">
            <a:avLst/>
          </a:prstGeom>
        </p:spPr>
        <p:txBody>
          <a:bodyPr vert="horz" wrap="square" lIns="91440" tIns="45720" rIns="91440" bIns="45720" rtlCol="0" anchor="ctr" anchorCtr="0">
            <a:noAutofit/>
          </a:bodyPr>
          <a:lstStyle/>
          <a:p>
            <a:pPr lvl="0"/>
            <a:r>
              <a:rPr lang="en-US"/>
              <a:t>Click to edit Master title style</a:t>
            </a:r>
          </a:p>
        </p:txBody>
      </p:sp>
      <p:sp>
        <p:nvSpPr>
          <p:cNvPr id="3" name="Text Placeholder 2"/>
          <p:cNvSpPr>
            <a:spLocks noGrp="1"/>
          </p:cNvSpPr>
          <p:nvPr>
            <p:ph type="body" idx="1"/>
          </p:nvPr>
        </p:nvSpPr>
        <p:spPr>
          <a:xfrm>
            <a:off x="626364" y="1014984"/>
            <a:ext cx="7891272" cy="3639312"/>
          </a:xfrm>
          <a:prstGeom prst="rect">
            <a:avLst/>
          </a:prstGeom>
        </p:spPr>
        <p:txBody>
          <a:bodyPr vert="horz" lIns="91440" tIns="45720" rIns="91440" bIns="45720" rtlCol="0" anchor="t" anchorCtr="0">
            <a:normAutofit/>
          </a:bodyPr>
          <a:lstStyle/>
          <a:p>
            <a:pPr lvl="0"/>
            <a:r>
              <a:rPr lang="en-US"/>
              <a:t>Click to add text or click an icon to add other content types.	</a:t>
            </a:r>
          </a:p>
          <a:p>
            <a:pPr lvl="1"/>
            <a:r>
              <a:rPr lang="en-US"/>
              <a:t>Second level</a:t>
            </a:r>
          </a:p>
          <a:p>
            <a:pPr lvl="2"/>
            <a:r>
              <a:rPr lang="en-US"/>
              <a:t>Third level</a:t>
            </a:r>
          </a:p>
        </p:txBody>
      </p:sp>
      <p:sp>
        <p:nvSpPr>
          <p:cNvPr id="4" name="Slide Number Placeholder 3"/>
          <p:cNvSpPr>
            <a:spLocks noGrp="1"/>
          </p:cNvSpPr>
          <p:nvPr>
            <p:ph type="sldNum" sz="quarter" idx="4"/>
          </p:nvPr>
        </p:nvSpPr>
        <p:spPr>
          <a:xfrm>
            <a:off x="4114800" y="4754880"/>
            <a:ext cx="914400" cy="230832"/>
          </a:xfrm>
          <a:prstGeom prst="rect">
            <a:avLst/>
          </a:prstGeom>
        </p:spPr>
        <p:txBody>
          <a:bodyPr vert="horz" lIns="91440" tIns="45720" rIns="91440" bIns="45720" rtlCol="0" anchor="b">
            <a:spAutoFit/>
          </a:bodyPr>
          <a:lstStyle>
            <a:lvl1pPr algn="ctr" defTabSz="182880">
              <a:defRPr sz="900">
                <a:solidFill>
                  <a:schemeClr val="bg1">
                    <a:lumMod val="65000"/>
                  </a:schemeClr>
                </a:solidFill>
              </a:defRPr>
            </a:lvl1pPr>
          </a:lstStyle>
          <a:p>
            <a:fld id="{4976208B-6111-490B-8CEC-FFB249DB2100}" type="slidenum">
              <a:rPr lang="en-US" smtClean="0"/>
              <a:pPr/>
              <a:t>‹#›</a:t>
            </a:fld>
            <a:endParaRPr lang="en-US"/>
          </a:p>
        </p:txBody>
      </p:sp>
      <p:sp>
        <p:nvSpPr>
          <p:cNvPr id="18" name="TextBox 3"/>
          <p:cNvSpPr txBox="1">
            <a:spLocks noChangeAspect="1"/>
          </p:cNvSpPr>
          <p:nvPr userDrawn="1"/>
        </p:nvSpPr>
        <p:spPr>
          <a:xfrm>
            <a:off x="3310128" y="4864608"/>
            <a:ext cx="2514600" cy="246221"/>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a:ln>
                  <a:noFill/>
                </a:ln>
                <a:solidFill>
                  <a:srgbClr val="08649C"/>
                </a:solidFill>
                <a:effectLst/>
                <a:uLnTx/>
                <a:uFillTx/>
                <a:latin typeface="+mn-lt"/>
                <a:ea typeface="Calibri" charset="0"/>
                <a:cs typeface="Arial" panose="020B0604020202020204" pitchFamily="34" charset="0"/>
              </a:rPr>
              <a:t>Company Confidential – For Internal Use Only</a:t>
            </a:r>
          </a:p>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spTree>
    <p:extLst>
      <p:ext uri="{BB962C8B-B14F-4D97-AF65-F5344CB8AC3E}">
        <p14:creationId xmlns:p14="http://schemas.microsoft.com/office/powerpoint/2010/main" val="2012185252"/>
      </p:ext>
    </p:extLst>
  </p:cSld>
  <p:clrMap bg1="lt1" tx1="dk1" bg2="lt2" tx2="dk2" accent1="accent1" accent2="accent2" accent3="accent3" accent4="accent4" accent5="accent5" accent6="accent6" hlink="hlink" folHlink="folHlink"/>
  <p:sldLayoutIdLst>
    <p:sldLayoutId id="2147483985" r:id="rId1"/>
    <p:sldLayoutId id="2147483986" r:id="rId2"/>
    <p:sldLayoutId id="2147483987" r:id="rId3"/>
    <p:sldLayoutId id="2147483988" r:id="rId4"/>
    <p:sldLayoutId id="2147483989" r:id="rId5"/>
    <p:sldLayoutId id="2147483990" r:id="rId6"/>
    <p:sldLayoutId id="2147483991" r:id="rId7"/>
    <p:sldLayoutId id="2147483992" r:id="rId8"/>
    <p:sldLayoutId id="2147483993" r:id="rId9"/>
  </p:sldLayoutIdLst>
  <p:transition>
    <p:fade/>
  </p:transition>
  <p:hf sldNum="0" hdr="0" ftr="0" dt="0"/>
  <p:txStyles>
    <p:titleStyle>
      <a:lvl1pPr algn="ctr" defTabSz="182880" rtl="0" eaLnBrk="1" latinLnBrk="0" hangingPunct="1">
        <a:spcBef>
          <a:spcPct val="0"/>
        </a:spcBef>
        <a:buNone/>
        <a:defRPr lang="en-US" sz="2800" kern="1200" cap="none" baseline="0" dirty="0">
          <a:solidFill>
            <a:schemeClr val="bg1"/>
          </a:solidFill>
          <a:latin typeface="+mj-lt"/>
          <a:ea typeface="+mj-ea"/>
          <a:cs typeface="+mj-cs"/>
        </a:defRPr>
      </a:lvl1pPr>
    </p:titleStyle>
    <p:bodyStyle>
      <a:lvl1pPr marL="182880" indent="-182880" algn="l" defTabSz="365760" rtl="0" eaLnBrk="1" latinLnBrk="0" hangingPunct="1">
        <a:lnSpc>
          <a:spcPct val="85000"/>
        </a:lnSpc>
        <a:spcBef>
          <a:spcPts val="800"/>
        </a:spcBef>
        <a:spcAft>
          <a:spcPts val="0"/>
        </a:spcAft>
        <a:buClr>
          <a:schemeClr val="accent1">
            <a:lumMod val="40000"/>
            <a:lumOff val="60000"/>
          </a:schemeClr>
        </a:buClr>
        <a:buSzPct val="80000"/>
        <a:buFont typeface="Arial" pitchFamily="34" charset="0"/>
        <a:buChar char="•"/>
        <a:defRPr sz="2000" b="0" kern="1200" cap="none" baseline="0">
          <a:solidFill>
            <a:schemeClr val="accent1">
              <a:lumMod val="40000"/>
              <a:lumOff val="60000"/>
            </a:schemeClr>
          </a:solidFill>
          <a:latin typeface="+mn-lt"/>
          <a:ea typeface="+mn-ea"/>
          <a:cs typeface="+mn-cs"/>
        </a:defRPr>
      </a:lvl1pPr>
      <a:lvl2pPr marL="365760" indent="-182880" algn="l" defTabSz="365760" rtl="0" eaLnBrk="1" latinLnBrk="0" hangingPunct="1">
        <a:lnSpc>
          <a:spcPct val="85000"/>
        </a:lnSpc>
        <a:spcBef>
          <a:spcPts val="800"/>
        </a:spcBef>
        <a:spcAft>
          <a:spcPts val="0"/>
        </a:spcAft>
        <a:buClr>
          <a:schemeClr val="bg1">
            <a:lumMod val="75000"/>
          </a:schemeClr>
        </a:buClr>
        <a:buSzPct val="80000"/>
        <a:buFont typeface="Arial" pitchFamily="34" charset="0"/>
        <a:buChar char="•"/>
        <a:tabLst/>
        <a:defRPr sz="1800" kern="1200" baseline="0">
          <a:solidFill>
            <a:schemeClr val="bg1">
              <a:lumMod val="75000"/>
            </a:schemeClr>
          </a:solidFill>
          <a:latin typeface="+mn-lt"/>
          <a:ea typeface="+mn-ea"/>
          <a:cs typeface="+mn-cs"/>
        </a:defRPr>
      </a:lvl2pPr>
      <a:lvl3pPr marL="548640" indent="-182880" algn="l" defTabSz="365760" rtl="0" eaLnBrk="1" latinLnBrk="0" hangingPunct="1">
        <a:lnSpc>
          <a:spcPct val="85000"/>
        </a:lnSpc>
        <a:spcBef>
          <a:spcPts val="800"/>
        </a:spcBef>
        <a:spcAft>
          <a:spcPts val="0"/>
        </a:spcAft>
        <a:buClr>
          <a:schemeClr val="bg1">
            <a:lumMod val="75000"/>
          </a:schemeClr>
        </a:buClr>
        <a:buSzPct val="100000"/>
        <a:buFont typeface="Calibri" panose="020F0502020204030204" pitchFamily="34" charset="0"/>
        <a:buChar char="-"/>
        <a:defRPr sz="1400" kern="1200" baseline="0">
          <a:solidFill>
            <a:schemeClr val="bg1">
              <a:lumMod val="75000"/>
            </a:schemeClr>
          </a:solidFill>
          <a:latin typeface="+mn-lt"/>
          <a:ea typeface="+mn-ea"/>
          <a:cs typeface="+mn-cs"/>
        </a:defRPr>
      </a:lvl3pPr>
      <a:lvl4pPr marL="73152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200" kern="1200" baseline="0">
          <a:solidFill>
            <a:schemeClr val="tx1">
              <a:lumMod val="65000"/>
              <a:lumOff val="35000"/>
            </a:schemeClr>
          </a:solidFill>
          <a:latin typeface="+mn-lt"/>
          <a:ea typeface="+mn-ea"/>
          <a:cs typeface="+mn-cs"/>
        </a:defRPr>
      </a:lvl4pPr>
      <a:lvl5pPr marL="91440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000" kern="1200" baseline="0">
          <a:solidFill>
            <a:schemeClr val="tx1">
              <a:lumMod val="65000"/>
              <a:lumOff val="35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9" name="Group 8"/>
          <p:cNvGrpSpPr/>
          <p:nvPr userDrawn="1"/>
        </p:nvGrpSpPr>
        <p:grpSpPr>
          <a:xfrm>
            <a:off x="8425797" y="4765184"/>
            <a:ext cx="526892" cy="220528"/>
            <a:chOff x="6145213" y="4384676"/>
            <a:chExt cx="1582738" cy="649287"/>
          </a:xfrm>
          <a:solidFill>
            <a:schemeClr val="tx2"/>
          </a:solidFill>
        </p:grpSpPr>
        <p:sp>
          <p:nvSpPr>
            <p:cNvPr id="10"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5" name="Title Placeholder 1"/>
          <p:cNvSpPr>
            <a:spLocks noGrp="1"/>
          </p:cNvSpPr>
          <p:nvPr>
            <p:ph type="title"/>
          </p:nvPr>
        </p:nvSpPr>
        <p:spPr>
          <a:xfrm>
            <a:off x="1447560" y="192024"/>
            <a:ext cx="7068312" cy="457200"/>
          </a:xfrm>
          <a:prstGeom prst="rect">
            <a:avLst/>
          </a:prstGeom>
        </p:spPr>
        <p:txBody>
          <a:bodyPr vert="horz" wrap="square" lIns="91440" tIns="45720" rIns="91440" bIns="45720" rtlCol="0" anchor="ctr" anchorCtr="0">
            <a:noAutofit/>
          </a:bodyPr>
          <a:lstStyle/>
          <a:p>
            <a:pPr lvl="0"/>
            <a:r>
              <a:rPr lang="en-US"/>
              <a:t>Click to edit Master title style</a:t>
            </a:r>
          </a:p>
        </p:txBody>
      </p:sp>
      <p:sp>
        <p:nvSpPr>
          <p:cNvPr id="3" name="Text Placeholder 2"/>
          <p:cNvSpPr>
            <a:spLocks noGrp="1"/>
          </p:cNvSpPr>
          <p:nvPr>
            <p:ph type="body" idx="1"/>
          </p:nvPr>
        </p:nvSpPr>
        <p:spPr>
          <a:xfrm>
            <a:off x="626364" y="1014984"/>
            <a:ext cx="7891272" cy="3639312"/>
          </a:xfrm>
          <a:prstGeom prst="rect">
            <a:avLst/>
          </a:prstGeom>
        </p:spPr>
        <p:txBody>
          <a:bodyPr vert="horz" lIns="91440" tIns="45720" rIns="91440" bIns="45720" rtlCol="0" anchor="t" anchorCtr="0">
            <a:normAutofit/>
          </a:bodyPr>
          <a:lstStyle/>
          <a:p>
            <a:pPr lvl="0"/>
            <a:r>
              <a:rPr lang="en-US"/>
              <a:t>Click to add text or click an icon to add other content types.	</a:t>
            </a:r>
          </a:p>
          <a:p>
            <a:pPr lvl="1"/>
            <a:r>
              <a:rPr lang="en-US"/>
              <a:t>Second level</a:t>
            </a:r>
          </a:p>
          <a:p>
            <a:pPr lvl="2"/>
            <a:r>
              <a:rPr lang="en-US"/>
              <a:t>Third level</a:t>
            </a:r>
          </a:p>
        </p:txBody>
      </p:sp>
      <p:sp>
        <p:nvSpPr>
          <p:cNvPr id="4" name="Slide Number Placeholder 3"/>
          <p:cNvSpPr>
            <a:spLocks noGrp="1"/>
          </p:cNvSpPr>
          <p:nvPr>
            <p:ph type="sldNum" sz="quarter" idx="4"/>
          </p:nvPr>
        </p:nvSpPr>
        <p:spPr>
          <a:xfrm>
            <a:off x="4114800" y="4754880"/>
            <a:ext cx="914400" cy="230832"/>
          </a:xfrm>
          <a:prstGeom prst="rect">
            <a:avLst/>
          </a:prstGeom>
        </p:spPr>
        <p:txBody>
          <a:bodyPr vert="horz" lIns="91440" tIns="45720" rIns="91440" bIns="45720" rtlCol="0" anchor="b">
            <a:spAutoFit/>
          </a:bodyPr>
          <a:lstStyle>
            <a:lvl1pPr algn="ctr" defTabSz="182880">
              <a:defRPr sz="900">
                <a:solidFill>
                  <a:schemeClr val="bg1">
                    <a:lumMod val="65000"/>
                  </a:schemeClr>
                </a:solidFill>
              </a:defRPr>
            </a:lvl1pPr>
          </a:lstStyle>
          <a:p>
            <a:fld id="{4976208B-6111-490B-8CEC-FFB249DB2100}" type="slidenum">
              <a:rPr lang="en-US" smtClean="0"/>
              <a:pPr/>
              <a:t>‹#›</a:t>
            </a:fld>
            <a:endParaRPr lang="en-US"/>
          </a:p>
        </p:txBody>
      </p:sp>
      <p:sp>
        <p:nvSpPr>
          <p:cNvPr id="32" name="TextBox 4"/>
          <p:cNvSpPr txBox="1"/>
          <p:nvPr userDrawn="1"/>
        </p:nvSpPr>
        <p:spPr>
          <a:xfrm>
            <a:off x="3310128" y="4864608"/>
            <a:ext cx="2514600" cy="246221"/>
          </a:xfrm>
          <a:prstGeom prst="rect">
            <a:avLst/>
          </a:prstGeom>
          <a:noFill/>
        </p:spPr>
        <p:txBody>
          <a:bodyPr wrap="square" anchor="b" anchorCtr="0">
            <a:spAutoFit/>
          </a:bodyPr>
          <a:lstStyle/>
          <a:p>
            <a:pPr marL="0" marR="0" lvl="0" indent="0" algn="ctr" defTabSz="274320"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a:ln>
                  <a:noFill/>
                </a:ln>
                <a:solidFill>
                  <a:schemeClr val="bg1">
                    <a:lumMod val="85000"/>
                  </a:schemeClr>
                </a:solidFill>
                <a:effectLst/>
                <a:uLnTx/>
                <a:uFillTx/>
                <a:latin typeface="+mn-lt"/>
                <a:ea typeface="Calibri" charset="0"/>
                <a:cs typeface="Arial" panose="020B0604020202020204" pitchFamily="34" charset="0"/>
              </a:rPr>
              <a:t>Company Confidential – For Internal Use Only</a:t>
            </a:r>
            <a:br>
              <a:rPr kumimoji="0" lang="en-US" sz="500" b="0" i="0" u="none" strike="noStrike" kern="300" cap="none" spc="50" normalizeH="0" baseline="0">
                <a:ln>
                  <a:noFill/>
                </a:ln>
                <a:solidFill>
                  <a:schemeClr val="bg1">
                    <a:lumMod val="85000"/>
                  </a:schemeClr>
                </a:solidFill>
                <a:effectLst/>
                <a:uLnTx/>
                <a:uFillTx/>
                <a:latin typeface="+mn-lt"/>
                <a:ea typeface="Calibri" charset="0"/>
                <a:cs typeface="Arial" panose="020B0604020202020204" pitchFamily="34" charset="0"/>
              </a:rPr>
            </a:br>
            <a:r>
              <a:rPr kumimoji="0" lang="en-US" sz="500" b="0" i="0" u="none" strike="noStrike" kern="300" cap="none" spc="50" normalizeH="0" baseline="0">
                <a:ln>
                  <a:noFill/>
                </a:ln>
                <a:solidFill>
                  <a:schemeClr val="bg1">
                    <a:lumMod val="85000"/>
                  </a:schemeClr>
                </a:solidFill>
                <a:effectLst/>
                <a:uLnTx/>
                <a:uFillTx/>
                <a:latin typeface="+mn-lt"/>
                <a:ea typeface="Calibri" charset="0"/>
                <a:cs typeface="Arial" panose="020B0604020202020204" pitchFamily="34" charset="0"/>
              </a:rPr>
              <a:t>Copyright © SAS Institute Inc. All rights reserved.</a:t>
            </a:r>
          </a:p>
        </p:txBody>
      </p:sp>
      <p:grpSp>
        <p:nvGrpSpPr>
          <p:cNvPr id="36" name="Group 9"/>
          <p:cNvGrpSpPr>
            <a:grpSpLocks noChangeAspect="1"/>
          </p:cNvGrpSpPr>
          <p:nvPr userDrawn="1"/>
        </p:nvGrpSpPr>
        <p:grpSpPr bwMode="auto">
          <a:xfrm>
            <a:off x="274320" y="137160"/>
            <a:ext cx="915959" cy="640080"/>
            <a:chOff x="1968" y="1726"/>
            <a:chExt cx="1846" cy="1290"/>
          </a:xfrm>
        </p:grpSpPr>
        <p:sp>
          <p:nvSpPr>
            <p:cNvPr id="37" name="Freeform 36"/>
            <p:cNvSpPr>
              <a:spLocks noEditPoints="1"/>
            </p:cNvSpPr>
            <p:nvPr/>
          </p:nvSpPr>
          <p:spPr bwMode="auto">
            <a:xfrm>
              <a:off x="2446" y="1726"/>
              <a:ext cx="896" cy="588"/>
            </a:xfrm>
            <a:custGeom>
              <a:avLst/>
              <a:gdLst>
                <a:gd name="T0" fmla="*/ 1437 w 1489"/>
                <a:gd name="T1" fmla="*/ 936 h 976"/>
                <a:gd name="T2" fmla="*/ 1446 w 1489"/>
                <a:gd name="T3" fmla="*/ 922 h 976"/>
                <a:gd name="T4" fmla="*/ 1444 w 1489"/>
                <a:gd name="T5" fmla="*/ 936 h 976"/>
                <a:gd name="T6" fmla="*/ 1437 w 1489"/>
                <a:gd name="T7" fmla="*/ 936 h 976"/>
                <a:gd name="T8" fmla="*/ 1433 w 1489"/>
                <a:gd name="T9" fmla="*/ 957 h 976"/>
                <a:gd name="T10" fmla="*/ 1437 w 1489"/>
                <a:gd name="T11" fmla="*/ 940 h 976"/>
                <a:gd name="T12" fmla="*/ 1455 w 1489"/>
                <a:gd name="T13" fmla="*/ 957 h 976"/>
                <a:gd name="T14" fmla="*/ 1449 w 1489"/>
                <a:gd name="T15" fmla="*/ 939 h 976"/>
                <a:gd name="T16" fmla="*/ 1446 w 1489"/>
                <a:gd name="T17" fmla="*/ 918 h 976"/>
                <a:gd name="T18" fmla="*/ 1433 w 1489"/>
                <a:gd name="T19" fmla="*/ 957 h 976"/>
                <a:gd name="T20" fmla="*/ 1414 w 1489"/>
                <a:gd name="T21" fmla="*/ 938 h 976"/>
                <a:gd name="T22" fmla="*/ 1445 w 1489"/>
                <a:gd name="T23" fmla="*/ 907 h 976"/>
                <a:gd name="T24" fmla="*/ 1445 w 1489"/>
                <a:gd name="T25" fmla="*/ 969 h 976"/>
                <a:gd name="T26" fmla="*/ 1414 w 1489"/>
                <a:gd name="T27" fmla="*/ 938 h 976"/>
                <a:gd name="T28" fmla="*/ 1410 w 1489"/>
                <a:gd name="T29" fmla="*/ 938 h 976"/>
                <a:gd name="T30" fmla="*/ 1480 w 1489"/>
                <a:gd name="T31" fmla="*/ 938 h 976"/>
                <a:gd name="T32" fmla="*/ 1410 w 1489"/>
                <a:gd name="T33" fmla="*/ 938 h 976"/>
                <a:gd name="T34" fmla="*/ 1203 w 1489"/>
                <a:gd name="T35" fmla="*/ 976 h 976"/>
                <a:gd name="T36" fmla="*/ 1189 w 1489"/>
                <a:gd name="T37" fmla="*/ 975 h 976"/>
                <a:gd name="T38" fmla="*/ 286 w 1489"/>
                <a:gd name="T39" fmla="*/ 976 h 976"/>
                <a:gd name="T40" fmla="*/ 240 w 1489"/>
                <a:gd name="T41" fmla="*/ 408 h 976"/>
                <a:gd name="T42" fmla="*/ 623 w 1489"/>
                <a:gd name="T43" fmla="*/ 0 h 976"/>
                <a:gd name="T44" fmla="*/ 901 w 1489"/>
                <a:gd name="T45" fmla="*/ 121 h 976"/>
                <a:gd name="T46" fmla="*/ 872 w 1489"/>
                <a:gd name="T47" fmla="*/ 182 h 976"/>
                <a:gd name="T48" fmla="*/ 840 w 1489"/>
                <a:gd name="T49" fmla="*/ 166 h 976"/>
                <a:gd name="T50" fmla="*/ 314 w 1489"/>
                <a:gd name="T51" fmla="*/ 384 h 976"/>
                <a:gd name="T52" fmla="*/ 326 w 1489"/>
                <a:gd name="T53" fmla="*/ 479 h 976"/>
                <a:gd name="T54" fmla="*/ 76 w 1489"/>
                <a:gd name="T55" fmla="*/ 690 h 976"/>
                <a:gd name="T56" fmla="*/ 298 w 1489"/>
                <a:gd name="T57" fmla="*/ 900 h 976"/>
                <a:gd name="T58" fmla="*/ 1192 w 1489"/>
                <a:gd name="T59" fmla="*/ 900 h 976"/>
                <a:gd name="T60" fmla="*/ 1413 w 1489"/>
                <a:gd name="T61" fmla="*/ 690 h 976"/>
                <a:gd name="T62" fmla="*/ 1186 w 1489"/>
                <a:gd name="T63" fmla="*/ 476 h 976"/>
                <a:gd name="T64" fmla="*/ 1199 w 1489"/>
                <a:gd name="T65" fmla="*/ 406 h 976"/>
                <a:gd name="T66" fmla="*/ 1159 w 1489"/>
                <a:gd name="T67" fmla="*/ 314 h 976"/>
                <a:gd name="T68" fmla="*/ 1071 w 1489"/>
                <a:gd name="T69" fmla="*/ 279 h 976"/>
                <a:gd name="T70" fmla="*/ 963 w 1489"/>
                <a:gd name="T71" fmla="*/ 336 h 976"/>
                <a:gd name="T72" fmla="*/ 766 w 1489"/>
                <a:gd name="T73" fmla="*/ 777 h 976"/>
                <a:gd name="T74" fmla="*/ 716 w 1489"/>
                <a:gd name="T75" fmla="*/ 796 h 976"/>
                <a:gd name="T76" fmla="*/ 535 w 1489"/>
                <a:gd name="T77" fmla="*/ 411 h 976"/>
                <a:gd name="T78" fmla="*/ 604 w 1489"/>
                <a:gd name="T79" fmla="*/ 381 h 976"/>
                <a:gd name="T80" fmla="*/ 883 w 1489"/>
                <a:gd name="T81" fmla="*/ 324 h 976"/>
                <a:gd name="T82" fmla="*/ 1046 w 1489"/>
                <a:gd name="T83" fmla="*/ 205 h 976"/>
                <a:gd name="T84" fmla="*/ 1080 w 1489"/>
                <a:gd name="T85" fmla="*/ 204 h 976"/>
                <a:gd name="T86" fmla="*/ 1206 w 1489"/>
                <a:gd name="T87" fmla="*/ 254 h 976"/>
                <a:gd name="T88" fmla="*/ 1216 w 1489"/>
                <a:gd name="T89" fmla="*/ 264 h 976"/>
                <a:gd name="T90" fmla="*/ 1249 w 1489"/>
                <a:gd name="T91" fmla="*/ 307 h 976"/>
                <a:gd name="T92" fmla="*/ 1275 w 1489"/>
                <a:gd name="T93" fmla="*/ 413 h 976"/>
                <a:gd name="T94" fmla="*/ 1203 w 1489"/>
                <a:gd name="T95" fmla="*/ 976 h 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89" h="976">
                  <a:moveTo>
                    <a:pt x="1437" y="936"/>
                  </a:moveTo>
                  <a:lnTo>
                    <a:pt x="1437" y="936"/>
                  </a:lnTo>
                  <a:lnTo>
                    <a:pt x="1437" y="922"/>
                  </a:lnTo>
                  <a:lnTo>
                    <a:pt x="1446" y="922"/>
                  </a:lnTo>
                  <a:cubicBezTo>
                    <a:pt x="1450" y="922"/>
                    <a:pt x="1455" y="923"/>
                    <a:pt x="1455" y="929"/>
                  </a:cubicBezTo>
                  <a:cubicBezTo>
                    <a:pt x="1455" y="935"/>
                    <a:pt x="1450" y="936"/>
                    <a:pt x="1444" y="936"/>
                  </a:cubicBezTo>
                  <a:lnTo>
                    <a:pt x="1437" y="936"/>
                  </a:lnTo>
                  <a:lnTo>
                    <a:pt x="1437" y="936"/>
                  </a:lnTo>
                  <a:close/>
                  <a:moveTo>
                    <a:pt x="1433" y="957"/>
                  </a:moveTo>
                  <a:lnTo>
                    <a:pt x="1433" y="957"/>
                  </a:lnTo>
                  <a:lnTo>
                    <a:pt x="1437" y="957"/>
                  </a:lnTo>
                  <a:lnTo>
                    <a:pt x="1437" y="940"/>
                  </a:lnTo>
                  <a:lnTo>
                    <a:pt x="1444" y="940"/>
                  </a:lnTo>
                  <a:lnTo>
                    <a:pt x="1455" y="957"/>
                  </a:lnTo>
                  <a:lnTo>
                    <a:pt x="1461" y="957"/>
                  </a:lnTo>
                  <a:lnTo>
                    <a:pt x="1449" y="939"/>
                  </a:lnTo>
                  <a:cubicBezTo>
                    <a:pt x="1454" y="939"/>
                    <a:pt x="1459" y="935"/>
                    <a:pt x="1459" y="929"/>
                  </a:cubicBezTo>
                  <a:cubicBezTo>
                    <a:pt x="1459" y="921"/>
                    <a:pt x="1454" y="918"/>
                    <a:pt x="1446" y="918"/>
                  </a:cubicBezTo>
                  <a:lnTo>
                    <a:pt x="1433" y="918"/>
                  </a:lnTo>
                  <a:lnTo>
                    <a:pt x="1433" y="957"/>
                  </a:lnTo>
                  <a:lnTo>
                    <a:pt x="1433" y="957"/>
                  </a:lnTo>
                  <a:close/>
                  <a:moveTo>
                    <a:pt x="1414" y="938"/>
                  </a:moveTo>
                  <a:lnTo>
                    <a:pt x="1414" y="938"/>
                  </a:lnTo>
                  <a:cubicBezTo>
                    <a:pt x="1414" y="920"/>
                    <a:pt x="1428" y="907"/>
                    <a:pt x="1445" y="907"/>
                  </a:cubicBezTo>
                  <a:cubicBezTo>
                    <a:pt x="1462" y="907"/>
                    <a:pt x="1476" y="920"/>
                    <a:pt x="1476" y="938"/>
                  </a:cubicBezTo>
                  <a:cubicBezTo>
                    <a:pt x="1476" y="955"/>
                    <a:pt x="1462" y="969"/>
                    <a:pt x="1445" y="969"/>
                  </a:cubicBezTo>
                  <a:cubicBezTo>
                    <a:pt x="1428" y="969"/>
                    <a:pt x="1414" y="955"/>
                    <a:pt x="1414" y="938"/>
                  </a:cubicBezTo>
                  <a:lnTo>
                    <a:pt x="1414" y="938"/>
                  </a:lnTo>
                  <a:close/>
                  <a:moveTo>
                    <a:pt x="1410" y="938"/>
                  </a:moveTo>
                  <a:lnTo>
                    <a:pt x="1410" y="938"/>
                  </a:lnTo>
                  <a:cubicBezTo>
                    <a:pt x="1410" y="957"/>
                    <a:pt x="1426" y="972"/>
                    <a:pt x="1445" y="972"/>
                  </a:cubicBezTo>
                  <a:cubicBezTo>
                    <a:pt x="1464" y="972"/>
                    <a:pt x="1480" y="957"/>
                    <a:pt x="1480" y="938"/>
                  </a:cubicBezTo>
                  <a:cubicBezTo>
                    <a:pt x="1480" y="918"/>
                    <a:pt x="1464" y="903"/>
                    <a:pt x="1445" y="903"/>
                  </a:cubicBezTo>
                  <a:cubicBezTo>
                    <a:pt x="1426" y="903"/>
                    <a:pt x="1410" y="918"/>
                    <a:pt x="1410" y="938"/>
                  </a:cubicBezTo>
                  <a:lnTo>
                    <a:pt x="1410" y="938"/>
                  </a:lnTo>
                  <a:close/>
                  <a:moveTo>
                    <a:pt x="1203" y="976"/>
                  </a:moveTo>
                  <a:lnTo>
                    <a:pt x="1203" y="976"/>
                  </a:lnTo>
                  <a:cubicBezTo>
                    <a:pt x="1198" y="976"/>
                    <a:pt x="1193" y="975"/>
                    <a:pt x="1189" y="975"/>
                  </a:cubicBezTo>
                  <a:lnTo>
                    <a:pt x="301" y="975"/>
                  </a:lnTo>
                  <a:cubicBezTo>
                    <a:pt x="296" y="975"/>
                    <a:pt x="291" y="976"/>
                    <a:pt x="286" y="976"/>
                  </a:cubicBezTo>
                  <a:cubicBezTo>
                    <a:pt x="129" y="976"/>
                    <a:pt x="0" y="847"/>
                    <a:pt x="0" y="690"/>
                  </a:cubicBezTo>
                  <a:cubicBezTo>
                    <a:pt x="0" y="549"/>
                    <a:pt x="104" y="430"/>
                    <a:pt x="240" y="408"/>
                  </a:cubicBezTo>
                  <a:cubicBezTo>
                    <a:pt x="239" y="400"/>
                    <a:pt x="239" y="392"/>
                    <a:pt x="239" y="384"/>
                  </a:cubicBezTo>
                  <a:cubicBezTo>
                    <a:pt x="239" y="172"/>
                    <a:pt x="411" y="0"/>
                    <a:pt x="623" y="0"/>
                  </a:cubicBezTo>
                  <a:cubicBezTo>
                    <a:pt x="729" y="0"/>
                    <a:pt x="828" y="45"/>
                    <a:pt x="899" y="118"/>
                  </a:cubicBezTo>
                  <a:cubicBezTo>
                    <a:pt x="900" y="119"/>
                    <a:pt x="900" y="120"/>
                    <a:pt x="901" y="121"/>
                  </a:cubicBezTo>
                  <a:cubicBezTo>
                    <a:pt x="906" y="127"/>
                    <a:pt x="909" y="135"/>
                    <a:pt x="909" y="144"/>
                  </a:cubicBezTo>
                  <a:cubicBezTo>
                    <a:pt x="909" y="165"/>
                    <a:pt x="892" y="182"/>
                    <a:pt x="872" y="182"/>
                  </a:cubicBezTo>
                  <a:cubicBezTo>
                    <a:pt x="861" y="182"/>
                    <a:pt x="852" y="178"/>
                    <a:pt x="845" y="171"/>
                  </a:cubicBezTo>
                  <a:cubicBezTo>
                    <a:pt x="843" y="169"/>
                    <a:pt x="842" y="168"/>
                    <a:pt x="840" y="166"/>
                  </a:cubicBezTo>
                  <a:cubicBezTo>
                    <a:pt x="784" y="110"/>
                    <a:pt x="706" y="76"/>
                    <a:pt x="623" y="76"/>
                  </a:cubicBezTo>
                  <a:cubicBezTo>
                    <a:pt x="453" y="76"/>
                    <a:pt x="314" y="214"/>
                    <a:pt x="314" y="384"/>
                  </a:cubicBezTo>
                  <a:cubicBezTo>
                    <a:pt x="314" y="401"/>
                    <a:pt x="316" y="418"/>
                    <a:pt x="319" y="436"/>
                  </a:cubicBezTo>
                  <a:lnTo>
                    <a:pt x="326" y="479"/>
                  </a:lnTo>
                  <a:lnTo>
                    <a:pt x="282" y="480"/>
                  </a:lnTo>
                  <a:cubicBezTo>
                    <a:pt x="168" y="482"/>
                    <a:pt x="76" y="576"/>
                    <a:pt x="76" y="690"/>
                  </a:cubicBezTo>
                  <a:cubicBezTo>
                    <a:pt x="76" y="806"/>
                    <a:pt x="170" y="900"/>
                    <a:pt x="286" y="900"/>
                  </a:cubicBezTo>
                  <a:cubicBezTo>
                    <a:pt x="290" y="900"/>
                    <a:pt x="294" y="900"/>
                    <a:pt x="298" y="900"/>
                  </a:cubicBezTo>
                  <a:lnTo>
                    <a:pt x="299" y="899"/>
                  </a:lnTo>
                  <a:lnTo>
                    <a:pt x="1192" y="900"/>
                  </a:lnTo>
                  <a:cubicBezTo>
                    <a:pt x="1195" y="900"/>
                    <a:pt x="1199" y="900"/>
                    <a:pt x="1203" y="900"/>
                  </a:cubicBezTo>
                  <a:cubicBezTo>
                    <a:pt x="1319" y="900"/>
                    <a:pt x="1413" y="806"/>
                    <a:pt x="1413" y="690"/>
                  </a:cubicBezTo>
                  <a:cubicBezTo>
                    <a:pt x="1413" y="583"/>
                    <a:pt x="1334" y="494"/>
                    <a:pt x="1228" y="481"/>
                  </a:cubicBezTo>
                  <a:lnTo>
                    <a:pt x="1186" y="476"/>
                  </a:lnTo>
                  <a:lnTo>
                    <a:pt x="1196" y="435"/>
                  </a:lnTo>
                  <a:cubicBezTo>
                    <a:pt x="1198" y="425"/>
                    <a:pt x="1199" y="415"/>
                    <a:pt x="1199" y="406"/>
                  </a:cubicBezTo>
                  <a:cubicBezTo>
                    <a:pt x="1199" y="373"/>
                    <a:pt x="1186" y="343"/>
                    <a:pt x="1166" y="320"/>
                  </a:cubicBezTo>
                  <a:cubicBezTo>
                    <a:pt x="1164" y="318"/>
                    <a:pt x="1162" y="316"/>
                    <a:pt x="1159" y="314"/>
                  </a:cubicBezTo>
                  <a:cubicBezTo>
                    <a:pt x="1159" y="313"/>
                    <a:pt x="1158" y="313"/>
                    <a:pt x="1158" y="312"/>
                  </a:cubicBezTo>
                  <a:cubicBezTo>
                    <a:pt x="1135" y="292"/>
                    <a:pt x="1104" y="279"/>
                    <a:pt x="1071" y="279"/>
                  </a:cubicBezTo>
                  <a:cubicBezTo>
                    <a:pt x="1071" y="279"/>
                    <a:pt x="1071" y="279"/>
                    <a:pt x="1070" y="279"/>
                  </a:cubicBezTo>
                  <a:cubicBezTo>
                    <a:pt x="1000" y="275"/>
                    <a:pt x="968" y="329"/>
                    <a:pt x="963" y="336"/>
                  </a:cubicBezTo>
                  <a:cubicBezTo>
                    <a:pt x="959" y="343"/>
                    <a:pt x="958" y="343"/>
                    <a:pt x="951" y="357"/>
                  </a:cubicBezTo>
                  <a:lnTo>
                    <a:pt x="766" y="777"/>
                  </a:lnTo>
                  <a:cubicBezTo>
                    <a:pt x="760" y="791"/>
                    <a:pt x="746" y="799"/>
                    <a:pt x="731" y="799"/>
                  </a:cubicBezTo>
                  <a:cubicBezTo>
                    <a:pt x="726" y="799"/>
                    <a:pt x="721" y="798"/>
                    <a:pt x="716" y="796"/>
                  </a:cubicBezTo>
                  <a:cubicBezTo>
                    <a:pt x="705" y="791"/>
                    <a:pt x="698" y="782"/>
                    <a:pt x="695" y="772"/>
                  </a:cubicBezTo>
                  <a:lnTo>
                    <a:pt x="535" y="411"/>
                  </a:lnTo>
                  <a:cubicBezTo>
                    <a:pt x="527" y="392"/>
                    <a:pt x="535" y="370"/>
                    <a:pt x="555" y="361"/>
                  </a:cubicBezTo>
                  <a:cubicBezTo>
                    <a:pt x="574" y="353"/>
                    <a:pt x="596" y="361"/>
                    <a:pt x="604" y="381"/>
                  </a:cubicBezTo>
                  <a:lnTo>
                    <a:pt x="732" y="667"/>
                  </a:lnTo>
                  <a:lnTo>
                    <a:pt x="883" y="324"/>
                  </a:lnTo>
                  <a:cubicBezTo>
                    <a:pt x="883" y="324"/>
                    <a:pt x="883" y="324"/>
                    <a:pt x="883" y="324"/>
                  </a:cubicBezTo>
                  <a:cubicBezTo>
                    <a:pt x="912" y="260"/>
                    <a:pt x="974" y="214"/>
                    <a:pt x="1046" y="205"/>
                  </a:cubicBezTo>
                  <a:cubicBezTo>
                    <a:pt x="1046" y="205"/>
                    <a:pt x="1054" y="204"/>
                    <a:pt x="1058" y="204"/>
                  </a:cubicBezTo>
                  <a:cubicBezTo>
                    <a:pt x="1063" y="204"/>
                    <a:pt x="1078" y="204"/>
                    <a:pt x="1080" y="204"/>
                  </a:cubicBezTo>
                  <a:cubicBezTo>
                    <a:pt x="1082" y="204"/>
                    <a:pt x="1084" y="204"/>
                    <a:pt x="1086" y="204"/>
                  </a:cubicBezTo>
                  <a:cubicBezTo>
                    <a:pt x="1132" y="207"/>
                    <a:pt x="1173" y="225"/>
                    <a:pt x="1206" y="254"/>
                  </a:cubicBezTo>
                  <a:cubicBezTo>
                    <a:pt x="1208" y="255"/>
                    <a:pt x="1210" y="257"/>
                    <a:pt x="1212" y="259"/>
                  </a:cubicBezTo>
                  <a:cubicBezTo>
                    <a:pt x="1213" y="261"/>
                    <a:pt x="1215" y="262"/>
                    <a:pt x="1216" y="264"/>
                  </a:cubicBezTo>
                  <a:cubicBezTo>
                    <a:pt x="1229" y="276"/>
                    <a:pt x="1240" y="291"/>
                    <a:pt x="1249" y="306"/>
                  </a:cubicBezTo>
                  <a:lnTo>
                    <a:pt x="1249" y="307"/>
                  </a:lnTo>
                  <a:cubicBezTo>
                    <a:pt x="1265" y="336"/>
                    <a:pt x="1275" y="370"/>
                    <a:pt x="1275" y="406"/>
                  </a:cubicBezTo>
                  <a:cubicBezTo>
                    <a:pt x="1275" y="408"/>
                    <a:pt x="1275" y="411"/>
                    <a:pt x="1275" y="413"/>
                  </a:cubicBezTo>
                  <a:cubicBezTo>
                    <a:pt x="1399" y="445"/>
                    <a:pt x="1489" y="558"/>
                    <a:pt x="1489" y="690"/>
                  </a:cubicBezTo>
                  <a:cubicBezTo>
                    <a:pt x="1489" y="847"/>
                    <a:pt x="1361" y="976"/>
                    <a:pt x="1203" y="976"/>
                  </a:cubicBezTo>
                  <a:close/>
                </a:path>
              </a:pathLst>
            </a:custGeom>
            <a:solidFill>
              <a:srgbClr val="19BBB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7"/>
            <p:cNvSpPr>
              <a:spLocks noEditPoints="1"/>
            </p:cNvSpPr>
            <p:nvPr/>
          </p:nvSpPr>
          <p:spPr bwMode="auto">
            <a:xfrm>
              <a:off x="1968" y="2534"/>
              <a:ext cx="1846" cy="482"/>
            </a:xfrm>
            <a:custGeom>
              <a:avLst/>
              <a:gdLst>
                <a:gd name="T0" fmla="*/ 3043 w 3068"/>
                <a:gd name="T1" fmla="*/ 213 h 801"/>
                <a:gd name="T2" fmla="*/ 3025 w 3068"/>
                <a:gd name="T3" fmla="*/ 220 h 801"/>
                <a:gd name="T4" fmla="*/ 3021 w 3068"/>
                <a:gd name="T5" fmla="*/ 202 h 801"/>
                <a:gd name="T6" fmla="*/ 3047 w 3068"/>
                <a:gd name="T7" fmla="*/ 213 h 801"/>
                <a:gd name="T8" fmla="*/ 3043 w 3068"/>
                <a:gd name="T9" fmla="*/ 241 h 801"/>
                <a:gd name="T10" fmla="*/ 3025 w 3068"/>
                <a:gd name="T11" fmla="*/ 241 h 801"/>
                <a:gd name="T12" fmla="*/ 3021 w 3068"/>
                <a:gd name="T13" fmla="*/ 202 h 801"/>
                <a:gd name="T14" fmla="*/ 3064 w 3068"/>
                <a:gd name="T15" fmla="*/ 222 h 801"/>
                <a:gd name="T16" fmla="*/ 3033 w 3068"/>
                <a:gd name="T17" fmla="*/ 253 h 801"/>
                <a:gd name="T18" fmla="*/ 3033 w 3068"/>
                <a:gd name="T19" fmla="*/ 187 h 801"/>
                <a:gd name="T20" fmla="*/ 2998 w 3068"/>
                <a:gd name="T21" fmla="*/ 222 h 801"/>
                <a:gd name="T22" fmla="*/ 2951 w 3068"/>
                <a:gd name="T23" fmla="*/ 420 h 801"/>
                <a:gd name="T24" fmla="*/ 2905 w 3068"/>
                <a:gd name="T25" fmla="*/ 398 h 801"/>
                <a:gd name="T26" fmla="*/ 2951 w 3068"/>
                <a:gd name="T27" fmla="*/ 420 h 801"/>
                <a:gd name="T28" fmla="*/ 2678 w 3068"/>
                <a:gd name="T29" fmla="*/ 500 h 801"/>
                <a:gd name="T30" fmla="*/ 2951 w 3068"/>
                <a:gd name="T31" fmla="*/ 349 h 801"/>
                <a:gd name="T32" fmla="*/ 2702 w 3068"/>
                <a:gd name="T33" fmla="*/ 257 h 801"/>
                <a:gd name="T34" fmla="*/ 2980 w 3068"/>
                <a:gd name="T35" fmla="*/ 515 h 801"/>
                <a:gd name="T36" fmla="*/ 2953 w 3068"/>
                <a:gd name="T37" fmla="*/ 519 h 801"/>
                <a:gd name="T38" fmla="*/ 2678 w 3068"/>
                <a:gd name="T39" fmla="*/ 500 h 801"/>
                <a:gd name="T40" fmla="*/ 2304 w 3068"/>
                <a:gd name="T41" fmla="*/ 796 h 801"/>
                <a:gd name="T42" fmla="*/ 2421 w 3068"/>
                <a:gd name="T43" fmla="*/ 702 h 801"/>
                <a:gd name="T44" fmla="*/ 2334 w 3068"/>
                <a:gd name="T45" fmla="*/ 219 h 801"/>
                <a:gd name="T46" fmla="*/ 2634 w 3068"/>
                <a:gd name="T47" fmla="*/ 219 h 801"/>
                <a:gd name="T48" fmla="*/ 2304 w 3068"/>
                <a:gd name="T49" fmla="*/ 796 h 801"/>
                <a:gd name="T50" fmla="*/ 2172 w 3068"/>
                <a:gd name="T51" fmla="*/ 219 h 801"/>
                <a:gd name="T52" fmla="*/ 2172 w 3068"/>
                <a:gd name="T53" fmla="*/ 601 h 801"/>
                <a:gd name="T54" fmla="*/ 2187 w 3068"/>
                <a:gd name="T55" fmla="*/ 86 h 801"/>
                <a:gd name="T56" fmla="*/ 2212 w 3068"/>
                <a:gd name="T57" fmla="*/ 59 h 801"/>
                <a:gd name="T58" fmla="*/ 1869 w 3068"/>
                <a:gd name="T59" fmla="*/ 566 h 801"/>
                <a:gd name="T60" fmla="*/ 2080 w 3068"/>
                <a:gd name="T61" fmla="*/ 16 h 801"/>
                <a:gd name="T62" fmla="*/ 1850 w 3068"/>
                <a:gd name="T63" fmla="*/ 601 h 801"/>
                <a:gd name="T64" fmla="*/ 1869 w 3068"/>
                <a:gd name="T65" fmla="*/ 566 h 801"/>
                <a:gd name="T66" fmla="*/ 1422 w 3068"/>
                <a:gd name="T67" fmla="*/ 38 h 801"/>
                <a:gd name="T68" fmla="*/ 1415 w 3068"/>
                <a:gd name="T69" fmla="*/ 24 h 801"/>
                <a:gd name="T70" fmla="*/ 1422 w 3068"/>
                <a:gd name="T71" fmla="*/ 38 h 801"/>
                <a:gd name="T72" fmla="*/ 1424 w 3068"/>
                <a:gd name="T73" fmla="*/ 20 h 801"/>
                <a:gd name="T74" fmla="*/ 1439 w 3068"/>
                <a:gd name="T75" fmla="*/ 59 h 801"/>
                <a:gd name="T76" fmla="*/ 1415 w 3068"/>
                <a:gd name="T77" fmla="*/ 42 h 801"/>
                <a:gd name="T78" fmla="*/ 1411 w 3068"/>
                <a:gd name="T79" fmla="*/ 20 h 801"/>
                <a:gd name="T80" fmla="*/ 1423 w 3068"/>
                <a:gd name="T81" fmla="*/ 71 h 801"/>
                <a:gd name="T82" fmla="*/ 1392 w 3068"/>
                <a:gd name="T83" fmla="*/ 40 h 801"/>
                <a:gd name="T84" fmla="*/ 1423 w 3068"/>
                <a:gd name="T85" fmla="*/ 5 h 801"/>
                <a:gd name="T86" fmla="*/ 1423 w 3068"/>
                <a:gd name="T87" fmla="*/ 74 h 801"/>
                <a:gd name="T88" fmla="*/ 1423 w 3068"/>
                <a:gd name="T89" fmla="*/ 5 h 801"/>
                <a:gd name="T90" fmla="*/ 1187 w 3068"/>
                <a:gd name="T91" fmla="*/ 27 h 801"/>
                <a:gd name="T92" fmla="*/ 1172 w 3068"/>
                <a:gd name="T93" fmla="*/ 617 h 801"/>
                <a:gd name="T94" fmla="*/ 1172 w 3068"/>
                <a:gd name="T95" fmla="*/ 589 h 801"/>
                <a:gd name="T96" fmla="*/ 1188 w 3068"/>
                <a:gd name="T97" fmla="*/ 0 h 801"/>
                <a:gd name="T98" fmla="*/ 1319 w 3068"/>
                <a:gd name="T99" fmla="*/ 87 h 801"/>
                <a:gd name="T100" fmla="*/ 832 w 3068"/>
                <a:gd name="T101" fmla="*/ 410 h 801"/>
                <a:gd name="T102" fmla="*/ 526 w 3068"/>
                <a:gd name="T103" fmla="*/ 410 h 801"/>
                <a:gd name="T104" fmla="*/ 412 w 3068"/>
                <a:gd name="T105" fmla="*/ 601 h 801"/>
                <a:gd name="T106" fmla="*/ 945 w 3068"/>
                <a:gd name="T107" fmla="*/ 601 h 801"/>
                <a:gd name="T108" fmla="*/ 514 w 3068"/>
                <a:gd name="T109" fmla="*/ 437 h 801"/>
                <a:gd name="T110" fmla="*/ 322 w 3068"/>
                <a:gd name="T111" fmla="*/ 87 h 801"/>
                <a:gd name="T112" fmla="*/ 40 w 3068"/>
                <a:gd name="T113" fmla="*/ 155 h 801"/>
                <a:gd name="T114" fmla="*/ 0 w 3068"/>
                <a:gd name="T115" fmla="*/ 542 h 801"/>
                <a:gd name="T116" fmla="*/ 326 w 3068"/>
                <a:gd name="T117" fmla="*/ 458 h 801"/>
                <a:gd name="T118" fmla="*/ 345 w 3068"/>
                <a:gd name="T119" fmla="*/ 67 h 8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68" h="801">
                  <a:moveTo>
                    <a:pt x="3032" y="220"/>
                  </a:moveTo>
                  <a:lnTo>
                    <a:pt x="3032" y="220"/>
                  </a:lnTo>
                  <a:cubicBezTo>
                    <a:pt x="3038" y="220"/>
                    <a:pt x="3043" y="219"/>
                    <a:pt x="3043" y="213"/>
                  </a:cubicBezTo>
                  <a:cubicBezTo>
                    <a:pt x="3043" y="207"/>
                    <a:pt x="3038" y="206"/>
                    <a:pt x="3034" y="206"/>
                  </a:cubicBezTo>
                  <a:lnTo>
                    <a:pt x="3025" y="206"/>
                  </a:lnTo>
                  <a:lnTo>
                    <a:pt x="3025" y="220"/>
                  </a:lnTo>
                  <a:lnTo>
                    <a:pt x="3032" y="220"/>
                  </a:lnTo>
                  <a:lnTo>
                    <a:pt x="3032" y="220"/>
                  </a:lnTo>
                  <a:close/>
                  <a:moveTo>
                    <a:pt x="3021" y="202"/>
                  </a:moveTo>
                  <a:lnTo>
                    <a:pt x="3021" y="202"/>
                  </a:lnTo>
                  <a:lnTo>
                    <a:pt x="3034" y="202"/>
                  </a:lnTo>
                  <a:cubicBezTo>
                    <a:pt x="3042" y="202"/>
                    <a:pt x="3047" y="206"/>
                    <a:pt x="3047" y="213"/>
                  </a:cubicBezTo>
                  <a:cubicBezTo>
                    <a:pt x="3047" y="219"/>
                    <a:pt x="3042" y="223"/>
                    <a:pt x="3037" y="224"/>
                  </a:cubicBezTo>
                  <a:lnTo>
                    <a:pt x="3049" y="241"/>
                  </a:lnTo>
                  <a:lnTo>
                    <a:pt x="3043" y="241"/>
                  </a:lnTo>
                  <a:lnTo>
                    <a:pt x="3033" y="224"/>
                  </a:lnTo>
                  <a:lnTo>
                    <a:pt x="3025" y="224"/>
                  </a:lnTo>
                  <a:lnTo>
                    <a:pt x="3025" y="241"/>
                  </a:lnTo>
                  <a:lnTo>
                    <a:pt x="3021" y="241"/>
                  </a:lnTo>
                  <a:lnTo>
                    <a:pt x="3021" y="202"/>
                  </a:lnTo>
                  <a:lnTo>
                    <a:pt x="3021" y="202"/>
                  </a:lnTo>
                  <a:close/>
                  <a:moveTo>
                    <a:pt x="3033" y="253"/>
                  </a:moveTo>
                  <a:lnTo>
                    <a:pt x="3033" y="253"/>
                  </a:lnTo>
                  <a:cubicBezTo>
                    <a:pt x="3050" y="253"/>
                    <a:pt x="3064" y="239"/>
                    <a:pt x="3064" y="222"/>
                  </a:cubicBezTo>
                  <a:cubicBezTo>
                    <a:pt x="3064" y="205"/>
                    <a:pt x="3050" y="191"/>
                    <a:pt x="3033" y="191"/>
                  </a:cubicBezTo>
                  <a:cubicBezTo>
                    <a:pt x="3016" y="191"/>
                    <a:pt x="3002" y="205"/>
                    <a:pt x="3002" y="222"/>
                  </a:cubicBezTo>
                  <a:cubicBezTo>
                    <a:pt x="3002" y="239"/>
                    <a:pt x="3016" y="253"/>
                    <a:pt x="3033" y="253"/>
                  </a:cubicBezTo>
                  <a:lnTo>
                    <a:pt x="3033" y="253"/>
                  </a:lnTo>
                  <a:close/>
                  <a:moveTo>
                    <a:pt x="3033" y="187"/>
                  </a:moveTo>
                  <a:lnTo>
                    <a:pt x="3033" y="187"/>
                  </a:lnTo>
                  <a:cubicBezTo>
                    <a:pt x="3053" y="187"/>
                    <a:pt x="3068" y="202"/>
                    <a:pt x="3068" y="222"/>
                  </a:cubicBezTo>
                  <a:cubicBezTo>
                    <a:pt x="3068" y="241"/>
                    <a:pt x="3053" y="256"/>
                    <a:pt x="3033" y="256"/>
                  </a:cubicBezTo>
                  <a:cubicBezTo>
                    <a:pt x="3014" y="256"/>
                    <a:pt x="2998" y="241"/>
                    <a:pt x="2998" y="222"/>
                  </a:cubicBezTo>
                  <a:cubicBezTo>
                    <a:pt x="2998" y="202"/>
                    <a:pt x="3014" y="187"/>
                    <a:pt x="3033" y="187"/>
                  </a:cubicBezTo>
                  <a:lnTo>
                    <a:pt x="3033" y="187"/>
                  </a:lnTo>
                  <a:close/>
                  <a:moveTo>
                    <a:pt x="2951" y="420"/>
                  </a:moveTo>
                  <a:lnTo>
                    <a:pt x="2951" y="420"/>
                  </a:lnTo>
                  <a:lnTo>
                    <a:pt x="2951" y="398"/>
                  </a:lnTo>
                  <a:lnTo>
                    <a:pt x="2905" y="398"/>
                  </a:lnTo>
                  <a:cubicBezTo>
                    <a:pt x="2819" y="398"/>
                    <a:pt x="2708" y="410"/>
                    <a:pt x="2708" y="500"/>
                  </a:cubicBezTo>
                  <a:cubicBezTo>
                    <a:pt x="2708" y="565"/>
                    <a:pt x="2766" y="587"/>
                    <a:pt x="2812" y="587"/>
                  </a:cubicBezTo>
                  <a:cubicBezTo>
                    <a:pt x="2913" y="587"/>
                    <a:pt x="2951" y="504"/>
                    <a:pt x="2951" y="420"/>
                  </a:cubicBezTo>
                  <a:lnTo>
                    <a:pt x="2951" y="420"/>
                  </a:lnTo>
                  <a:close/>
                  <a:moveTo>
                    <a:pt x="2678" y="500"/>
                  </a:moveTo>
                  <a:lnTo>
                    <a:pt x="2678" y="500"/>
                  </a:lnTo>
                  <a:cubicBezTo>
                    <a:pt x="2678" y="390"/>
                    <a:pt x="2802" y="374"/>
                    <a:pt x="2897" y="374"/>
                  </a:cubicBezTo>
                  <a:lnTo>
                    <a:pt x="2951" y="374"/>
                  </a:lnTo>
                  <a:lnTo>
                    <a:pt x="2951" y="349"/>
                  </a:lnTo>
                  <a:cubicBezTo>
                    <a:pt x="2951" y="270"/>
                    <a:pt x="2906" y="233"/>
                    <a:pt x="2835" y="233"/>
                  </a:cubicBezTo>
                  <a:cubicBezTo>
                    <a:pt x="2789" y="233"/>
                    <a:pt x="2749" y="251"/>
                    <a:pt x="2719" y="279"/>
                  </a:cubicBezTo>
                  <a:lnTo>
                    <a:pt x="2702" y="257"/>
                  </a:lnTo>
                  <a:cubicBezTo>
                    <a:pt x="2736" y="227"/>
                    <a:pt x="2786" y="208"/>
                    <a:pt x="2836" y="208"/>
                  </a:cubicBezTo>
                  <a:cubicBezTo>
                    <a:pt x="2922" y="208"/>
                    <a:pt x="2980" y="252"/>
                    <a:pt x="2980" y="347"/>
                  </a:cubicBezTo>
                  <a:lnTo>
                    <a:pt x="2980" y="515"/>
                  </a:lnTo>
                  <a:cubicBezTo>
                    <a:pt x="2980" y="544"/>
                    <a:pt x="2983" y="581"/>
                    <a:pt x="2987" y="601"/>
                  </a:cubicBezTo>
                  <a:lnTo>
                    <a:pt x="2959" y="601"/>
                  </a:lnTo>
                  <a:cubicBezTo>
                    <a:pt x="2955" y="581"/>
                    <a:pt x="2953" y="541"/>
                    <a:pt x="2953" y="519"/>
                  </a:cubicBezTo>
                  <a:lnTo>
                    <a:pt x="2950" y="519"/>
                  </a:lnTo>
                  <a:cubicBezTo>
                    <a:pt x="2925" y="583"/>
                    <a:pt x="2869" y="612"/>
                    <a:pt x="2807" y="612"/>
                  </a:cubicBezTo>
                  <a:cubicBezTo>
                    <a:pt x="2746" y="612"/>
                    <a:pt x="2678" y="579"/>
                    <a:pt x="2678" y="500"/>
                  </a:cubicBezTo>
                  <a:lnTo>
                    <a:pt x="2678" y="500"/>
                  </a:lnTo>
                  <a:close/>
                  <a:moveTo>
                    <a:pt x="2304" y="796"/>
                  </a:moveTo>
                  <a:lnTo>
                    <a:pt x="2304" y="796"/>
                  </a:lnTo>
                  <a:lnTo>
                    <a:pt x="2309" y="768"/>
                  </a:lnTo>
                  <a:cubicBezTo>
                    <a:pt x="2319" y="772"/>
                    <a:pt x="2332" y="774"/>
                    <a:pt x="2343" y="774"/>
                  </a:cubicBezTo>
                  <a:cubicBezTo>
                    <a:pt x="2387" y="774"/>
                    <a:pt x="2407" y="739"/>
                    <a:pt x="2421" y="702"/>
                  </a:cubicBezTo>
                  <a:lnTo>
                    <a:pt x="2456" y="609"/>
                  </a:lnTo>
                  <a:lnTo>
                    <a:pt x="2301" y="219"/>
                  </a:lnTo>
                  <a:lnTo>
                    <a:pt x="2334" y="219"/>
                  </a:lnTo>
                  <a:lnTo>
                    <a:pt x="2471" y="576"/>
                  </a:lnTo>
                  <a:lnTo>
                    <a:pt x="2602" y="219"/>
                  </a:lnTo>
                  <a:lnTo>
                    <a:pt x="2634" y="219"/>
                  </a:lnTo>
                  <a:lnTo>
                    <a:pt x="2444" y="719"/>
                  </a:lnTo>
                  <a:cubicBezTo>
                    <a:pt x="2424" y="770"/>
                    <a:pt x="2396" y="801"/>
                    <a:pt x="2343" y="801"/>
                  </a:cubicBezTo>
                  <a:cubicBezTo>
                    <a:pt x="2332" y="801"/>
                    <a:pt x="2315" y="799"/>
                    <a:pt x="2304" y="796"/>
                  </a:cubicBezTo>
                  <a:lnTo>
                    <a:pt x="2304" y="796"/>
                  </a:lnTo>
                  <a:close/>
                  <a:moveTo>
                    <a:pt x="2172" y="219"/>
                  </a:moveTo>
                  <a:lnTo>
                    <a:pt x="2172" y="219"/>
                  </a:lnTo>
                  <a:lnTo>
                    <a:pt x="2202" y="219"/>
                  </a:lnTo>
                  <a:lnTo>
                    <a:pt x="2202" y="601"/>
                  </a:lnTo>
                  <a:lnTo>
                    <a:pt x="2172" y="601"/>
                  </a:lnTo>
                  <a:lnTo>
                    <a:pt x="2172" y="219"/>
                  </a:lnTo>
                  <a:close/>
                  <a:moveTo>
                    <a:pt x="2187" y="86"/>
                  </a:moveTo>
                  <a:lnTo>
                    <a:pt x="2187" y="86"/>
                  </a:lnTo>
                  <a:cubicBezTo>
                    <a:pt x="2174" y="86"/>
                    <a:pt x="2161" y="75"/>
                    <a:pt x="2161" y="59"/>
                  </a:cubicBezTo>
                  <a:cubicBezTo>
                    <a:pt x="2161" y="44"/>
                    <a:pt x="2174" y="32"/>
                    <a:pt x="2187" y="32"/>
                  </a:cubicBezTo>
                  <a:cubicBezTo>
                    <a:pt x="2199" y="32"/>
                    <a:pt x="2212" y="44"/>
                    <a:pt x="2212" y="59"/>
                  </a:cubicBezTo>
                  <a:cubicBezTo>
                    <a:pt x="2212" y="75"/>
                    <a:pt x="2199" y="86"/>
                    <a:pt x="2187" y="86"/>
                  </a:cubicBezTo>
                  <a:lnTo>
                    <a:pt x="2187" y="86"/>
                  </a:lnTo>
                  <a:close/>
                  <a:moveTo>
                    <a:pt x="1869" y="566"/>
                  </a:moveTo>
                  <a:lnTo>
                    <a:pt x="1869" y="566"/>
                  </a:lnTo>
                  <a:lnTo>
                    <a:pt x="1870" y="566"/>
                  </a:lnTo>
                  <a:lnTo>
                    <a:pt x="2080" y="16"/>
                  </a:lnTo>
                  <a:lnTo>
                    <a:pt x="2113" y="16"/>
                  </a:lnTo>
                  <a:lnTo>
                    <a:pt x="1889" y="601"/>
                  </a:lnTo>
                  <a:lnTo>
                    <a:pt x="1850" y="601"/>
                  </a:lnTo>
                  <a:lnTo>
                    <a:pt x="1629" y="16"/>
                  </a:lnTo>
                  <a:lnTo>
                    <a:pt x="1663" y="16"/>
                  </a:lnTo>
                  <a:lnTo>
                    <a:pt x="1869" y="566"/>
                  </a:lnTo>
                  <a:lnTo>
                    <a:pt x="1869" y="566"/>
                  </a:lnTo>
                  <a:close/>
                  <a:moveTo>
                    <a:pt x="1422" y="38"/>
                  </a:moveTo>
                  <a:lnTo>
                    <a:pt x="1422" y="38"/>
                  </a:lnTo>
                  <a:cubicBezTo>
                    <a:pt x="1428" y="38"/>
                    <a:pt x="1433" y="37"/>
                    <a:pt x="1433" y="31"/>
                  </a:cubicBezTo>
                  <a:cubicBezTo>
                    <a:pt x="1433" y="25"/>
                    <a:pt x="1428" y="24"/>
                    <a:pt x="1424" y="24"/>
                  </a:cubicBezTo>
                  <a:lnTo>
                    <a:pt x="1415" y="24"/>
                  </a:lnTo>
                  <a:lnTo>
                    <a:pt x="1415" y="38"/>
                  </a:lnTo>
                  <a:lnTo>
                    <a:pt x="1422" y="38"/>
                  </a:lnTo>
                  <a:lnTo>
                    <a:pt x="1422" y="38"/>
                  </a:lnTo>
                  <a:close/>
                  <a:moveTo>
                    <a:pt x="1411" y="20"/>
                  </a:moveTo>
                  <a:lnTo>
                    <a:pt x="1411" y="20"/>
                  </a:lnTo>
                  <a:lnTo>
                    <a:pt x="1424" y="20"/>
                  </a:lnTo>
                  <a:cubicBezTo>
                    <a:pt x="1432" y="20"/>
                    <a:pt x="1437" y="23"/>
                    <a:pt x="1437" y="31"/>
                  </a:cubicBezTo>
                  <a:cubicBezTo>
                    <a:pt x="1437" y="37"/>
                    <a:pt x="1432" y="41"/>
                    <a:pt x="1427" y="41"/>
                  </a:cubicBezTo>
                  <a:lnTo>
                    <a:pt x="1439" y="59"/>
                  </a:lnTo>
                  <a:lnTo>
                    <a:pt x="1433" y="59"/>
                  </a:lnTo>
                  <a:lnTo>
                    <a:pt x="1422" y="42"/>
                  </a:lnTo>
                  <a:lnTo>
                    <a:pt x="1415" y="42"/>
                  </a:lnTo>
                  <a:lnTo>
                    <a:pt x="1415" y="59"/>
                  </a:lnTo>
                  <a:lnTo>
                    <a:pt x="1411" y="59"/>
                  </a:lnTo>
                  <a:lnTo>
                    <a:pt x="1411" y="20"/>
                  </a:lnTo>
                  <a:lnTo>
                    <a:pt x="1411" y="20"/>
                  </a:lnTo>
                  <a:close/>
                  <a:moveTo>
                    <a:pt x="1423" y="71"/>
                  </a:moveTo>
                  <a:lnTo>
                    <a:pt x="1423" y="71"/>
                  </a:lnTo>
                  <a:cubicBezTo>
                    <a:pt x="1440" y="71"/>
                    <a:pt x="1454" y="57"/>
                    <a:pt x="1454" y="40"/>
                  </a:cubicBezTo>
                  <a:cubicBezTo>
                    <a:pt x="1454" y="22"/>
                    <a:pt x="1440" y="9"/>
                    <a:pt x="1423" y="9"/>
                  </a:cubicBezTo>
                  <a:cubicBezTo>
                    <a:pt x="1406" y="9"/>
                    <a:pt x="1392" y="22"/>
                    <a:pt x="1392" y="40"/>
                  </a:cubicBezTo>
                  <a:cubicBezTo>
                    <a:pt x="1392" y="57"/>
                    <a:pt x="1406" y="71"/>
                    <a:pt x="1423" y="71"/>
                  </a:cubicBezTo>
                  <a:lnTo>
                    <a:pt x="1423" y="71"/>
                  </a:lnTo>
                  <a:close/>
                  <a:moveTo>
                    <a:pt x="1423" y="5"/>
                  </a:moveTo>
                  <a:lnTo>
                    <a:pt x="1423" y="5"/>
                  </a:lnTo>
                  <a:cubicBezTo>
                    <a:pt x="1442" y="5"/>
                    <a:pt x="1458" y="20"/>
                    <a:pt x="1458" y="40"/>
                  </a:cubicBezTo>
                  <a:cubicBezTo>
                    <a:pt x="1458" y="59"/>
                    <a:pt x="1442" y="74"/>
                    <a:pt x="1423" y="74"/>
                  </a:cubicBezTo>
                  <a:cubicBezTo>
                    <a:pt x="1404" y="74"/>
                    <a:pt x="1388" y="59"/>
                    <a:pt x="1388" y="40"/>
                  </a:cubicBezTo>
                  <a:cubicBezTo>
                    <a:pt x="1388" y="20"/>
                    <a:pt x="1404" y="5"/>
                    <a:pt x="1423" y="5"/>
                  </a:cubicBezTo>
                  <a:lnTo>
                    <a:pt x="1423" y="5"/>
                  </a:lnTo>
                  <a:close/>
                  <a:moveTo>
                    <a:pt x="1319" y="87"/>
                  </a:moveTo>
                  <a:lnTo>
                    <a:pt x="1319" y="87"/>
                  </a:lnTo>
                  <a:cubicBezTo>
                    <a:pt x="1291" y="50"/>
                    <a:pt x="1243" y="27"/>
                    <a:pt x="1187" y="27"/>
                  </a:cubicBezTo>
                  <a:cubicBezTo>
                    <a:pt x="1114" y="27"/>
                    <a:pt x="1037" y="69"/>
                    <a:pt x="1037" y="155"/>
                  </a:cubicBezTo>
                  <a:cubicBezTo>
                    <a:pt x="1037" y="337"/>
                    <a:pt x="1353" y="256"/>
                    <a:pt x="1353" y="457"/>
                  </a:cubicBezTo>
                  <a:cubicBezTo>
                    <a:pt x="1353" y="562"/>
                    <a:pt x="1267" y="617"/>
                    <a:pt x="1172" y="617"/>
                  </a:cubicBezTo>
                  <a:cubicBezTo>
                    <a:pt x="1100" y="617"/>
                    <a:pt x="1037" y="590"/>
                    <a:pt x="996" y="542"/>
                  </a:cubicBezTo>
                  <a:lnTo>
                    <a:pt x="1017" y="521"/>
                  </a:lnTo>
                  <a:cubicBezTo>
                    <a:pt x="1059" y="565"/>
                    <a:pt x="1111" y="589"/>
                    <a:pt x="1172" y="589"/>
                  </a:cubicBezTo>
                  <a:cubicBezTo>
                    <a:pt x="1249" y="589"/>
                    <a:pt x="1322" y="543"/>
                    <a:pt x="1322" y="458"/>
                  </a:cubicBezTo>
                  <a:cubicBezTo>
                    <a:pt x="1322" y="279"/>
                    <a:pt x="1006" y="359"/>
                    <a:pt x="1006" y="155"/>
                  </a:cubicBezTo>
                  <a:cubicBezTo>
                    <a:pt x="1006" y="53"/>
                    <a:pt x="1095" y="0"/>
                    <a:pt x="1188" y="0"/>
                  </a:cubicBezTo>
                  <a:cubicBezTo>
                    <a:pt x="1253" y="0"/>
                    <a:pt x="1310" y="26"/>
                    <a:pt x="1342" y="67"/>
                  </a:cubicBezTo>
                  <a:lnTo>
                    <a:pt x="1319" y="87"/>
                  </a:lnTo>
                  <a:lnTo>
                    <a:pt x="1319" y="87"/>
                  </a:lnTo>
                  <a:close/>
                  <a:moveTo>
                    <a:pt x="526" y="410"/>
                  </a:moveTo>
                  <a:lnTo>
                    <a:pt x="526" y="410"/>
                  </a:lnTo>
                  <a:lnTo>
                    <a:pt x="832" y="410"/>
                  </a:lnTo>
                  <a:lnTo>
                    <a:pt x="680" y="44"/>
                  </a:lnTo>
                  <a:lnTo>
                    <a:pt x="526" y="410"/>
                  </a:lnTo>
                  <a:lnTo>
                    <a:pt x="526" y="410"/>
                  </a:lnTo>
                  <a:close/>
                  <a:moveTo>
                    <a:pt x="445" y="601"/>
                  </a:moveTo>
                  <a:lnTo>
                    <a:pt x="445" y="601"/>
                  </a:lnTo>
                  <a:lnTo>
                    <a:pt x="412" y="601"/>
                  </a:lnTo>
                  <a:lnTo>
                    <a:pt x="665" y="16"/>
                  </a:lnTo>
                  <a:lnTo>
                    <a:pt x="699" y="16"/>
                  </a:lnTo>
                  <a:lnTo>
                    <a:pt x="945" y="601"/>
                  </a:lnTo>
                  <a:lnTo>
                    <a:pt x="911" y="601"/>
                  </a:lnTo>
                  <a:lnTo>
                    <a:pt x="843" y="437"/>
                  </a:lnTo>
                  <a:lnTo>
                    <a:pt x="514" y="437"/>
                  </a:lnTo>
                  <a:lnTo>
                    <a:pt x="445" y="601"/>
                  </a:lnTo>
                  <a:lnTo>
                    <a:pt x="445" y="601"/>
                  </a:lnTo>
                  <a:close/>
                  <a:moveTo>
                    <a:pt x="322" y="87"/>
                  </a:moveTo>
                  <a:lnTo>
                    <a:pt x="322" y="87"/>
                  </a:lnTo>
                  <a:cubicBezTo>
                    <a:pt x="294" y="50"/>
                    <a:pt x="246" y="27"/>
                    <a:pt x="191" y="27"/>
                  </a:cubicBezTo>
                  <a:cubicBezTo>
                    <a:pt x="118" y="27"/>
                    <a:pt x="40" y="69"/>
                    <a:pt x="40" y="155"/>
                  </a:cubicBezTo>
                  <a:cubicBezTo>
                    <a:pt x="40" y="337"/>
                    <a:pt x="357" y="256"/>
                    <a:pt x="357" y="457"/>
                  </a:cubicBezTo>
                  <a:cubicBezTo>
                    <a:pt x="357" y="562"/>
                    <a:pt x="270" y="617"/>
                    <a:pt x="175" y="617"/>
                  </a:cubicBezTo>
                  <a:cubicBezTo>
                    <a:pt x="103" y="617"/>
                    <a:pt x="40" y="590"/>
                    <a:pt x="0" y="542"/>
                  </a:cubicBezTo>
                  <a:lnTo>
                    <a:pt x="20" y="521"/>
                  </a:lnTo>
                  <a:cubicBezTo>
                    <a:pt x="63" y="565"/>
                    <a:pt x="115" y="589"/>
                    <a:pt x="175" y="589"/>
                  </a:cubicBezTo>
                  <a:cubicBezTo>
                    <a:pt x="253" y="589"/>
                    <a:pt x="326" y="543"/>
                    <a:pt x="326" y="458"/>
                  </a:cubicBezTo>
                  <a:cubicBezTo>
                    <a:pt x="326" y="279"/>
                    <a:pt x="10" y="359"/>
                    <a:pt x="10" y="155"/>
                  </a:cubicBezTo>
                  <a:cubicBezTo>
                    <a:pt x="10" y="53"/>
                    <a:pt x="98" y="0"/>
                    <a:pt x="192" y="0"/>
                  </a:cubicBezTo>
                  <a:cubicBezTo>
                    <a:pt x="257" y="0"/>
                    <a:pt x="313" y="26"/>
                    <a:pt x="345" y="67"/>
                  </a:cubicBezTo>
                  <a:lnTo>
                    <a:pt x="322" y="87"/>
                  </a:lnTo>
                  <a:close/>
                </a:path>
              </a:pathLst>
            </a:custGeom>
            <a:solidFill>
              <a:srgbClr val="04304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37813842"/>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66" r:id="rId6"/>
    <p:sldLayoutId id="2147483950" r:id="rId7"/>
    <p:sldLayoutId id="2147483951" r:id="rId8"/>
  </p:sldLayoutIdLst>
  <p:transition>
    <p:fade/>
  </p:transition>
  <p:hf sldNum="0" hdr="0" ftr="0" dt="0"/>
  <p:txStyles>
    <p:titleStyle>
      <a:lvl1pPr algn="l" defTabSz="182880" rtl="0" eaLnBrk="1" latinLnBrk="0" hangingPunct="1">
        <a:spcBef>
          <a:spcPct val="0"/>
        </a:spcBef>
        <a:buNone/>
        <a:defRPr lang="en-US" sz="2800" kern="1200" cap="none" baseline="0" dirty="0">
          <a:solidFill>
            <a:schemeClr val="tx2"/>
          </a:solidFill>
          <a:latin typeface="+mj-lt"/>
          <a:ea typeface="+mj-ea"/>
          <a:cs typeface="+mj-cs"/>
        </a:defRPr>
      </a:lvl1pPr>
    </p:titleStyle>
    <p:bodyStyle>
      <a:lvl1pPr marL="182880" indent="-182880" algn="l" defTabSz="365760" rtl="0" eaLnBrk="1" latinLnBrk="0" hangingPunct="1">
        <a:lnSpc>
          <a:spcPct val="85000"/>
        </a:lnSpc>
        <a:spcBef>
          <a:spcPts val="800"/>
        </a:spcBef>
        <a:buClr>
          <a:srgbClr val="19BBB7"/>
        </a:buClr>
        <a:buSzPct val="80000"/>
        <a:buFont typeface="Arial" pitchFamily="34" charset="0"/>
        <a:buChar char="•"/>
        <a:defRPr sz="2000" b="0" kern="1200" cap="none" baseline="0">
          <a:solidFill>
            <a:schemeClr val="tx2"/>
          </a:solidFill>
          <a:latin typeface="+mn-lt"/>
          <a:ea typeface="+mn-ea"/>
          <a:cs typeface="+mn-cs"/>
        </a:defRPr>
      </a:lvl1pPr>
      <a:lvl2pPr marL="365760" indent="-182880" algn="l" defTabSz="365760" rtl="0" eaLnBrk="1" latinLnBrk="0" hangingPunct="1">
        <a:lnSpc>
          <a:spcPct val="85000"/>
        </a:lnSpc>
        <a:spcBef>
          <a:spcPts val="800"/>
        </a:spcBef>
        <a:buClr>
          <a:srgbClr val="19BBB7"/>
        </a:buClr>
        <a:buSzPct val="80000"/>
        <a:buFont typeface="Arial" pitchFamily="34" charset="0"/>
        <a:buChar char="•"/>
        <a:tabLst/>
        <a:defRPr sz="1800" kern="1200" baseline="0">
          <a:solidFill>
            <a:schemeClr val="tx1">
              <a:lumMod val="65000"/>
              <a:lumOff val="35000"/>
            </a:schemeClr>
          </a:solidFill>
          <a:latin typeface="+mn-lt"/>
          <a:ea typeface="+mn-ea"/>
          <a:cs typeface="+mn-cs"/>
        </a:defRPr>
      </a:lvl2pPr>
      <a:lvl3pPr marL="548640" indent="-182880" algn="l" defTabSz="365760" rtl="0" eaLnBrk="1" latinLnBrk="0" hangingPunct="1">
        <a:lnSpc>
          <a:spcPct val="85000"/>
        </a:lnSpc>
        <a:spcBef>
          <a:spcPts val="800"/>
        </a:spcBef>
        <a:buClr>
          <a:srgbClr val="19BBB7"/>
        </a:buClr>
        <a:buSzPct val="100000"/>
        <a:buFont typeface="Calibri" panose="020F0502020204030204" pitchFamily="34" charset="0"/>
        <a:buChar char="-"/>
        <a:defRPr sz="1400" kern="1200" baseline="0">
          <a:solidFill>
            <a:schemeClr val="tx1">
              <a:lumMod val="65000"/>
              <a:lumOff val="35000"/>
            </a:schemeClr>
          </a:solidFill>
          <a:latin typeface="+mn-lt"/>
          <a:ea typeface="+mn-ea"/>
          <a:cs typeface="+mn-cs"/>
        </a:defRPr>
      </a:lvl3pPr>
      <a:lvl4pPr marL="731520" indent="-182880" algn="l" defTabSz="365760" rtl="0" eaLnBrk="1" latinLnBrk="0" hangingPunct="1">
        <a:lnSpc>
          <a:spcPct val="120000"/>
        </a:lnSpc>
        <a:spcBef>
          <a:spcPts val="0"/>
        </a:spcBef>
        <a:buClr>
          <a:srgbClr val="19BBB7"/>
        </a:buClr>
        <a:buSzPct val="100000"/>
        <a:buFont typeface="Calibri" panose="020F0502020204030204" pitchFamily="34" charset="0"/>
        <a:buChar char="-"/>
        <a:defRPr sz="1200" kern="1200" baseline="0">
          <a:solidFill>
            <a:schemeClr val="tx1">
              <a:lumMod val="65000"/>
              <a:lumOff val="35000"/>
            </a:schemeClr>
          </a:solidFill>
          <a:latin typeface="+mn-lt"/>
          <a:ea typeface="+mn-ea"/>
          <a:cs typeface="+mn-cs"/>
        </a:defRPr>
      </a:lvl4pPr>
      <a:lvl5pPr marL="914400" indent="-182880" algn="l" defTabSz="365760" rtl="0" eaLnBrk="1" latinLnBrk="0" hangingPunct="1">
        <a:lnSpc>
          <a:spcPct val="120000"/>
        </a:lnSpc>
        <a:spcBef>
          <a:spcPts val="0"/>
        </a:spcBef>
        <a:buClr>
          <a:srgbClr val="19BBB7"/>
        </a:buClr>
        <a:buSzPct val="100000"/>
        <a:buFont typeface="Calibri" panose="020F0502020204030204" pitchFamily="34" charset="0"/>
        <a:buChar char="-"/>
        <a:defRPr sz="1000" kern="1200" baseline="0">
          <a:solidFill>
            <a:schemeClr val="tx1">
              <a:lumMod val="65000"/>
              <a:lumOff val="35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grpSp>
        <p:nvGrpSpPr>
          <p:cNvPr id="9" name="Group 8"/>
          <p:cNvGrpSpPr/>
          <p:nvPr userDrawn="1"/>
        </p:nvGrpSpPr>
        <p:grpSpPr>
          <a:xfrm>
            <a:off x="8425797" y="4765184"/>
            <a:ext cx="526892" cy="220528"/>
            <a:chOff x="6145213" y="4384676"/>
            <a:chExt cx="1582738" cy="649287"/>
          </a:xfrm>
          <a:solidFill>
            <a:schemeClr val="tx2"/>
          </a:solidFill>
        </p:grpSpPr>
        <p:sp>
          <p:nvSpPr>
            <p:cNvPr id="10"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5" name="Title Placeholder 1"/>
          <p:cNvSpPr>
            <a:spLocks noGrp="1"/>
          </p:cNvSpPr>
          <p:nvPr>
            <p:ph type="title"/>
          </p:nvPr>
        </p:nvSpPr>
        <p:spPr>
          <a:xfrm>
            <a:off x="1447560" y="192024"/>
            <a:ext cx="7068312" cy="457200"/>
          </a:xfrm>
          <a:prstGeom prst="rect">
            <a:avLst/>
          </a:prstGeom>
        </p:spPr>
        <p:txBody>
          <a:bodyPr vert="horz" wrap="square" lIns="91440" tIns="45720" rIns="91440" bIns="45720" rtlCol="0" anchor="ctr" anchorCtr="0">
            <a:noAutofit/>
          </a:bodyPr>
          <a:lstStyle/>
          <a:p>
            <a:pPr lvl="0"/>
            <a:r>
              <a:rPr lang="en-US"/>
              <a:t>Click to edit Master title style</a:t>
            </a:r>
          </a:p>
        </p:txBody>
      </p:sp>
      <p:sp>
        <p:nvSpPr>
          <p:cNvPr id="3" name="Text Placeholder 2"/>
          <p:cNvSpPr>
            <a:spLocks noGrp="1"/>
          </p:cNvSpPr>
          <p:nvPr>
            <p:ph type="body" idx="1"/>
          </p:nvPr>
        </p:nvSpPr>
        <p:spPr>
          <a:xfrm>
            <a:off x="626364" y="1014984"/>
            <a:ext cx="7891272" cy="3639312"/>
          </a:xfrm>
          <a:prstGeom prst="rect">
            <a:avLst/>
          </a:prstGeom>
        </p:spPr>
        <p:txBody>
          <a:bodyPr vert="horz" lIns="91440" tIns="45720" rIns="91440" bIns="45720" rtlCol="0" anchor="t" anchorCtr="0">
            <a:normAutofit/>
          </a:bodyPr>
          <a:lstStyle/>
          <a:p>
            <a:pPr lvl="0"/>
            <a:r>
              <a:rPr lang="en-US"/>
              <a:t>Click to add text or click an icon to add other content types.	</a:t>
            </a:r>
          </a:p>
          <a:p>
            <a:pPr lvl="1"/>
            <a:r>
              <a:rPr lang="en-US"/>
              <a:t>Second level</a:t>
            </a:r>
          </a:p>
          <a:p>
            <a:pPr lvl="2"/>
            <a:r>
              <a:rPr lang="en-US"/>
              <a:t>Third level</a:t>
            </a:r>
          </a:p>
        </p:txBody>
      </p:sp>
      <p:sp>
        <p:nvSpPr>
          <p:cNvPr id="4" name="Slide Number Placeholder 3"/>
          <p:cNvSpPr>
            <a:spLocks noGrp="1"/>
          </p:cNvSpPr>
          <p:nvPr>
            <p:ph type="sldNum" sz="quarter" idx="4"/>
          </p:nvPr>
        </p:nvSpPr>
        <p:spPr>
          <a:xfrm>
            <a:off x="4114800" y="4754880"/>
            <a:ext cx="914400" cy="230832"/>
          </a:xfrm>
          <a:prstGeom prst="rect">
            <a:avLst/>
          </a:prstGeom>
        </p:spPr>
        <p:txBody>
          <a:bodyPr vert="horz" lIns="91440" tIns="45720" rIns="91440" bIns="45720" rtlCol="0" anchor="b">
            <a:spAutoFit/>
          </a:bodyPr>
          <a:lstStyle>
            <a:lvl1pPr algn="ctr" defTabSz="182880">
              <a:defRPr sz="900">
                <a:solidFill>
                  <a:schemeClr val="bg1">
                    <a:lumMod val="65000"/>
                  </a:schemeClr>
                </a:solidFill>
              </a:defRPr>
            </a:lvl1pPr>
          </a:lstStyle>
          <a:p>
            <a:fld id="{4976208B-6111-490B-8CEC-FFB249DB2100}" type="slidenum">
              <a:rPr lang="en-US" smtClean="0"/>
              <a:pPr/>
              <a:t>‹#›</a:t>
            </a:fld>
            <a:endParaRPr lang="en-US"/>
          </a:p>
        </p:txBody>
      </p:sp>
      <p:grpSp>
        <p:nvGrpSpPr>
          <p:cNvPr id="2" name="Group 1"/>
          <p:cNvGrpSpPr/>
          <p:nvPr userDrawn="1"/>
        </p:nvGrpSpPr>
        <p:grpSpPr>
          <a:xfrm>
            <a:off x="278497" y="535420"/>
            <a:ext cx="914400" cy="238130"/>
            <a:chOff x="278497" y="535420"/>
            <a:chExt cx="914400" cy="238130"/>
          </a:xfrm>
        </p:grpSpPr>
        <p:sp>
          <p:nvSpPr>
            <p:cNvPr id="23" name="Freeform 19"/>
            <p:cNvSpPr>
              <a:spLocks/>
            </p:cNvSpPr>
            <p:nvPr userDrawn="1"/>
          </p:nvSpPr>
          <p:spPr bwMode="auto">
            <a:xfrm>
              <a:off x="278497" y="535420"/>
              <a:ext cx="105946" cy="183672"/>
            </a:xfrm>
            <a:custGeom>
              <a:avLst/>
              <a:gdLst>
                <a:gd name="T0" fmla="*/ 269 w 428"/>
                <a:gd name="T1" fmla="*/ 2 h 741"/>
                <a:gd name="T2" fmla="*/ 337 w 428"/>
                <a:gd name="T3" fmla="*/ 21 h 741"/>
                <a:gd name="T4" fmla="*/ 393 w 428"/>
                <a:gd name="T5" fmla="*/ 57 h 741"/>
                <a:gd name="T6" fmla="*/ 387 w 428"/>
                <a:gd name="T7" fmla="*/ 105 h 741"/>
                <a:gd name="T8" fmla="*/ 346 w 428"/>
                <a:gd name="T9" fmla="*/ 66 h 741"/>
                <a:gd name="T10" fmla="*/ 292 w 428"/>
                <a:gd name="T11" fmla="*/ 42 h 741"/>
                <a:gd name="T12" fmla="*/ 229 w 428"/>
                <a:gd name="T13" fmla="*/ 33 h 741"/>
                <a:gd name="T14" fmla="*/ 176 w 428"/>
                <a:gd name="T15" fmla="*/ 38 h 741"/>
                <a:gd name="T16" fmla="*/ 128 w 428"/>
                <a:gd name="T17" fmla="*/ 57 h 741"/>
                <a:gd name="T18" fmla="*/ 87 w 428"/>
                <a:gd name="T19" fmla="*/ 88 h 741"/>
                <a:gd name="T20" fmla="*/ 58 w 428"/>
                <a:gd name="T21" fmla="*/ 131 h 741"/>
                <a:gd name="T22" fmla="*/ 48 w 428"/>
                <a:gd name="T23" fmla="*/ 186 h 741"/>
                <a:gd name="T24" fmla="*/ 57 w 428"/>
                <a:gd name="T25" fmla="*/ 238 h 741"/>
                <a:gd name="T26" fmla="*/ 82 w 428"/>
                <a:gd name="T27" fmla="*/ 278 h 741"/>
                <a:gd name="T28" fmla="*/ 118 w 428"/>
                <a:gd name="T29" fmla="*/ 307 h 741"/>
                <a:gd name="T30" fmla="*/ 163 w 428"/>
                <a:gd name="T31" fmla="*/ 330 h 741"/>
                <a:gd name="T32" fmla="*/ 212 w 428"/>
                <a:gd name="T33" fmla="*/ 349 h 741"/>
                <a:gd name="T34" fmla="*/ 264 w 428"/>
                <a:gd name="T35" fmla="*/ 368 h 741"/>
                <a:gd name="T36" fmla="*/ 315 w 428"/>
                <a:gd name="T37" fmla="*/ 389 h 741"/>
                <a:gd name="T38" fmla="*/ 358 w 428"/>
                <a:gd name="T39" fmla="*/ 413 h 741"/>
                <a:gd name="T40" fmla="*/ 396 w 428"/>
                <a:gd name="T41" fmla="*/ 446 h 741"/>
                <a:gd name="T42" fmla="*/ 419 w 428"/>
                <a:gd name="T43" fmla="*/ 491 h 741"/>
                <a:gd name="T44" fmla="*/ 428 w 428"/>
                <a:gd name="T45" fmla="*/ 549 h 741"/>
                <a:gd name="T46" fmla="*/ 418 w 428"/>
                <a:gd name="T47" fmla="*/ 612 h 741"/>
                <a:gd name="T48" fmla="*/ 391 w 428"/>
                <a:gd name="T49" fmla="*/ 662 h 741"/>
                <a:gd name="T50" fmla="*/ 351 w 428"/>
                <a:gd name="T51" fmla="*/ 701 h 741"/>
                <a:gd name="T52" fmla="*/ 299 w 428"/>
                <a:gd name="T53" fmla="*/ 727 h 741"/>
                <a:gd name="T54" fmla="*/ 240 w 428"/>
                <a:gd name="T55" fmla="*/ 740 h 741"/>
                <a:gd name="T56" fmla="*/ 169 w 428"/>
                <a:gd name="T57" fmla="*/ 739 h 741"/>
                <a:gd name="T58" fmla="*/ 91 w 428"/>
                <a:gd name="T59" fmla="*/ 719 h 741"/>
                <a:gd name="T60" fmla="*/ 27 w 428"/>
                <a:gd name="T61" fmla="*/ 678 h 741"/>
                <a:gd name="T62" fmla="*/ 25 w 428"/>
                <a:gd name="T63" fmla="*/ 626 h 741"/>
                <a:gd name="T64" fmla="*/ 80 w 428"/>
                <a:gd name="T65" fmla="*/ 670 h 741"/>
                <a:gd name="T66" fmla="*/ 142 w 428"/>
                <a:gd name="T67" fmla="*/ 698 h 741"/>
                <a:gd name="T68" fmla="*/ 210 w 428"/>
                <a:gd name="T69" fmla="*/ 707 h 741"/>
                <a:gd name="T70" fmla="*/ 265 w 428"/>
                <a:gd name="T71" fmla="*/ 701 h 741"/>
                <a:gd name="T72" fmla="*/ 313 w 428"/>
                <a:gd name="T73" fmla="*/ 681 h 741"/>
                <a:gd name="T74" fmla="*/ 354 w 428"/>
                <a:gd name="T75" fmla="*/ 650 h 741"/>
                <a:gd name="T76" fmla="*/ 381 w 428"/>
                <a:gd name="T77" fmla="*/ 606 h 741"/>
                <a:gd name="T78" fmla="*/ 391 w 428"/>
                <a:gd name="T79" fmla="*/ 551 h 741"/>
                <a:gd name="T80" fmla="*/ 382 w 428"/>
                <a:gd name="T81" fmla="*/ 499 h 741"/>
                <a:gd name="T82" fmla="*/ 357 w 428"/>
                <a:gd name="T83" fmla="*/ 460 h 741"/>
                <a:gd name="T84" fmla="*/ 321 w 428"/>
                <a:gd name="T85" fmla="*/ 430 h 741"/>
                <a:gd name="T86" fmla="*/ 276 w 428"/>
                <a:gd name="T87" fmla="*/ 408 h 741"/>
                <a:gd name="T88" fmla="*/ 227 w 428"/>
                <a:gd name="T89" fmla="*/ 389 h 741"/>
                <a:gd name="T90" fmla="*/ 175 w 428"/>
                <a:gd name="T91" fmla="*/ 371 h 741"/>
                <a:gd name="T92" fmla="*/ 126 w 428"/>
                <a:gd name="T93" fmla="*/ 349 h 741"/>
                <a:gd name="T94" fmla="*/ 81 w 428"/>
                <a:gd name="T95" fmla="*/ 324 h 741"/>
                <a:gd name="T96" fmla="*/ 45 w 428"/>
                <a:gd name="T97" fmla="*/ 291 h 741"/>
                <a:gd name="T98" fmla="*/ 20 w 428"/>
                <a:gd name="T99" fmla="*/ 245 h 741"/>
                <a:gd name="T100" fmla="*/ 12 w 428"/>
                <a:gd name="T101" fmla="*/ 187 h 741"/>
                <a:gd name="T102" fmla="*/ 21 w 428"/>
                <a:gd name="T103" fmla="*/ 125 h 741"/>
                <a:gd name="T104" fmla="*/ 49 w 428"/>
                <a:gd name="T105" fmla="*/ 76 h 741"/>
                <a:gd name="T106" fmla="*/ 90 w 428"/>
                <a:gd name="T107" fmla="*/ 39 h 741"/>
                <a:gd name="T108" fmla="*/ 142 w 428"/>
                <a:gd name="T109" fmla="*/ 14 h 741"/>
                <a:gd name="T110" fmla="*/ 200 w 428"/>
                <a:gd name="T111" fmla="*/ 1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28" h="741">
                  <a:moveTo>
                    <a:pt x="230" y="0"/>
                  </a:moveTo>
                  <a:lnTo>
                    <a:pt x="269" y="2"/>
                  </a:lnTo>
                  <a:lnTo>
                    <a:pt x="305" y="10"/>
                  </a:lnTo>
                  <a:lnTo>
                    <a:pt x="337" y="21"/>
                  </a:lnTo>
                  <a:lnTo>
                    <a:pt x="366" y="37"/>
                  </a:lnTo>
                  <a:lnTo>
                    <a:pt x="393" y="57"/>
                  </a:lnTo>
                  <a:lnTo>
                    <a:pt x="415" y="80"/>
                  </a:lnTo>
                  <a:lnTo>
                    <a:pt x="387" y="105"/>
                  </a:lnTo>
                  <a:lnTo>
                    <a:pt x="367" y="83"/>
                  </a:lnTo>
                  <a:lnTo>
                    <a:pt x="346" y="66"/>
                  </a:lnTo>
                  <a:lnTo>
                    <a:pt x="320" y="52"/>
                  </a:lnTo>
                  <a:lnTo>
                    <a:pt x="292" y="42"/>
                  </a:lnTo>
                  <a:lnTo>
                    <a:pt x="262" y="35"/>
                  </a:lnTo>
                  <a:lnTo>
                    <a:pt x="229" y="33"/>
                  </a:lnTo>
                  <a:lnTo>
                    <a:pt x="202" y="34"/>
                  </a:lnTo>
                  <a:lnTo>
                    <a:pt x="176" y="38"/>
                  </a:lnTo>
                  <a:lnTo>
                    <a:pt x="152" y="46"/>
                  </a:lnTo>
                  <a:lnTo>
                    <a:pt x="128" y="57"/>
                  </a:lnTo>
                  <a:lnTo>
                    <a:pt x="106" y="71"/>
                  </a:lnTo>
                  <a:lnTo>
                    <a:pt x="87" y="88"/>
                  </a:lnTo>
                  <a:lnTo>
                    <a:pt x="71" y="107"/>
                  </a:lnTo>
                  <a:lnTo>
                    <a:pt x="58" y="131"/>
                  </a:lnTo>
                  <a:lnTo>
                    <a:pt x="52" y="156"/>
                  </a:lnTo>
                  <a:lnTo>
                    <a:pt x="48" y="186"/>
                  </a:lnTo>
                  <a:lnTo>
                    <a:pt x="51" y="214"/>
                  </a:lnTo>
                  <a:lnTo>
                    <a:pt x="57" y="238"/>
                  </a:lnTo>
                  <a:lnTo>
                    <a:pt x="67" y="259"/>
                  </a:lnTo>
                  <a:lnTo>
                    <a:pt x="82" y="278"/>
                  </a:lnTo>
                  <a:lnTo>
                    <a:pt x="99" y="294"/>
                  </a:lnTo>
                  <a:lnTo>
                    <a:pt x="118" y="307"/>
                  </a:lnTo>
                  <a:lnTo>
                    <a:pt x="139" y="320"/>
                  </a:lnTo>
                  <a:lnTo>
                    <a:pt x="163" y="330"/>
                  </a:lnTo>
                  <a:lnTo>
                    <a:pt x="188" y="340"/>
                  </a:lnTo>
                  <a:lnTo>
                    <a:pt x="212" y="349"/>
                  </a:lnTo>
                  <a:lnTo>
                    <a:pt x="238" y="358"/>
                  </a:lnTo>
                  <a:lnTo>
                    <a:pt x="264" y="368"/>
                  </a:lnTo>
                  <a:lnTo>
                    <a:pt x="290" y="377"/>
                  </a:lnTo>
                  <a:lnTo>
                    <a:pt x="315" y="389"/>
                  </a:lnTo>
                  <a:lnTo>
                    <a:pt x="337" y="400"/>
                  </a:lnTo>
                  <a:lnTo>
                    <a:pt x="358" y="413"/>
                  </a:lnTo>
                  <a:lnTo>
                    <a:pt x="379" y="429"/>
                  </a:lnTo>
                  <a:lnTo>
                    <a:pt x="396" y="446"/>
                  </a:lnTo>
                  <a:lnTo>
                    <a:pt x="409" y="467"/>
                  </a:lnTo>
                  <a:lnTo>
                    <a:pt x="419" y="491"/>
                  </a:lnTo>
                  <a:lnTo>
                    <a:pt x="426" y="518"/>
                  </a:lnTo>
                  <a:lnTo>
                    <a:pt x="428" y="549"/>
                  </a:lnTo>
                  <a:lnTo>
                    <a:pt x="426" y="581"/>
                  </a:lnTo>
                  <a:lnTo>
                    <a:pt x="418" y="612"/>
                  </a:lnTo>
                  <a:lnTo>
                    <a:pt x="407" y="639"/>
                  </a:lnTo>
                  <a:lnTo>
                    <a:pt x="391" y="662"/>
                  </a:lnTo>
                  <a:lnTo>
                    <a:pt x="373" y="684"/>
                  </a:lnTo>
                  <a:lnTo>
                    <a:pt x="351" y="701"/>
                  </a:lnTo>
                  <a:lnTo>
                    <a:pt x="326" y="715"/>
                  </a:lnTo>
                  <a:lnTo>
                    <a:pt x="299" y="727"/>
                  </a:lnTo>
                  <a:lnTo>
                    <a:pt x="271" y="734"/>
                  </a:lnTo>
                  <a:lnTo>
                    <a:pt x="240" y="740"/>
                  </a:lnTo>
                  <a:lnTo>
                    <a:pt x="210" y="741"/>
                  </a:lnTo>
                  <a:lnTo>
                    <a:pt x="169" y="739"/>
                  </a:lnTo>
                  <a:lnTo>
                    <a:pt x="128" y="731"/>
                  </a:lnTo>
                  <a:lnTo>
                    <a:pt x="91" y="719"/>
                  </a:lnTo>
                  <a:lnTo>
                    <a:pt x="57" y="701"/>
                  </a:lnTo>
                  <a:lnTo>
                    <a:pt x="27" y="678"/>
                  </a:lnTo>
                  <a:lnTo>
                    <a:pt x="0" y="651"/>
                  </a:lnTo>
                  <a:lnTo>
                    <a:pt x="25" y="626"/>
                  </a:lnTo>
                  <a:lnTo>
                    <a:pt x="51" y="650"/>
                  </a:lnTo>
                  <a:lnTo>
                    <a:pt x="80" y="670"/>
                  </a:lnTo>
                  <a:lnTo>
                    <a:pt x="109" y="687"/>
                  </a:lnTo>
                  <a:lnTo>
                    <a:pt x="142" y="698"/>
                  </a:lnTo>
                  <a:lnTo>
                    <a:pt x="175" y="705"/>
                  </a:lnTo>
                  <a:lnTo>
                    <a:pt x="210" y="707"/>
                  </a:lnTo>
                  <a:lnTo>
                    <a:pt x="238" y="706"/>
                  </a:lnTo>
                  <a:lnTo>
                    <a:pt x="265" y="701"/>
                  </a:lnTo>
                  <a:lnTo>
                    <a:pt x="290" y="693"/>
                  </a:lnTo>
                  <a:lnTo>
                    <a:pt x="313" y="681"/>
                  </a:lnTo>
                  <a:lnTo>
                    <a:pt x="335" y="667"/>
                  </a:lnTo>
                  <a:lnTo>
                    <a:pt x="354" y="650"/>
                  </a:lnTo>
                  <a:lnTo>
                    <a:pt x="370" y="630"/>
                  </a:lnTo>
                  <a:lnTo>
                    <a:pt x="381" y="606"/>
                  </a:lnTo>
                  <a:lnTo>
                    <a:pt x="388" y="580"/>
                  </a:lnTo>
                  <a:lnTo>
                    <a:pt x="391" y="551"/>
                  </a:lnTo>
                  <a:lnTo>
                    <a:pt x="389" y="523"/>
                  </a:lnTo>
                  <a:lnTo>
                    <a:pt x="382" y="499"/>
                  </a:lnTo>
                  <a:lnTo>
                    <a:pt x="372" y="478"/>
                  </a:lnTo>
                  <a:lnTo>
                    <a:pt x="357" y="460"/>
                  </a:lnTo>
                  <a:lnTo>
                    <a:pt x="340" y="444"/>
                  </a:lnTo>
                  <a:lnTo>
                    <a:pt x="321" y="430"/>
                  </a:lnTo>
                  <a:lnTo>
                    <a:pt x="300" y="419"/>
                  </a:lnTo>
                  <a:lnTo>
                    <a:pt x="276" y="408"/>
                  </a:lnTo>
                  <a:lnTo>
                    <a:pt x="253" y="398"/>
                  </a:lnTo>
                  <a:lnTo>
                    <a:pt x="227" y="389"/>
                  </a:lnTo>
                  <a:lnTo>
                    <a:pt x="201" y="380"/>
                  </a:lnTo>
                  <a:lnTo>
                    <a:pt x="175" y="371"/>
                  </a:lnTo>
                  <a:lnTo>
                    <a:pt x="151" y="360"/>
                  </a:lnTo>
                  <a:lnTo>
                    <a:pt x="126" y="349"/>
                  </a:lnTo>
                  <a:lnTo>
                    <a:pt x="102" y="338"/>
                  </a:lnTo>
                  <a:lnTo>
                    <a:pt x="81" y="324"/>
                  </a:lnTo>
                  <a:lnTo>
                    <a:pt x="62" y="309"/>
                  </a:lnTo>
                  <a:lnTo>
                    <a:pt x="45" y="291"/>
                  </a:lnTo>
                  <a:lnTo>
                    <a:pt x="31" y="269"/>
                  </a:lnTo>
                  <a:lnTo>
                    <a:pt x="20" y="245"/>
                  </a:lnTo>
                  <a:lnTo>
                    <a:pt x="15" y="218"/>
                  </a:lnTo>
                  <a:lnTo>
                    <a:pt x="12" y="187"/>
                  </a:lnTo>
                  <a:lnTo>
                    <a:pt x="15" y="154"/>
                  </a:lnTo>
                  <a:lnTo>
                    <a:pt x="21" y="125"/>
                  </a:lnTo>
                  <a:lnTo>
                    <a:pt x="34" y="99"/>
                  </a:lnTo>
                  <a:lnTo>
                    <a:pt x="49" y="76"/>
                  </a:lnTo>
                  <a:lnTo>
                    <a:pt x="69" y="56"/>
                  </a:lnTo>
                  <a:lnTo>
                    <a:pt x="90" y="39"/>
                  </a:lnTo>
                  <a:lnTo>
                    <a:pt x="115" y="25"/>
                  </a:lnTo>
                  <a:lnTo>
                    <a:pt x="142" y="14"/>
                  </a:lnTo>
                  <a:lnTo>
                    <a:pt x="170" y="7"/>
                  </a:lnTo>
                  <a:lnTo>
                    <a:pt x="200" y="1"/>
                  </a:lnTo>
                  <a:lnTo>
                    <a:pt x="23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4" name="Freeform 20"/>
            <p:cNvSpPr>
              <a:spLocks noEditPoints="1"/>
            </p:cNvSpPr>
            <p:nvPr userDrawn="1"/>
          </p:nvSpPr>
          <p:spPr bwMode="auto">
            <a:xfrm>
              <a:off x="400780" y="540371"/>
              <a:ext cx="157928" cy="173771"/>
            </a:xfrm>
            <a:custGeom>
              <a:avLst/>
              <a:gdLst>
                <a:gd name="T0" fmla="*/ 323 w 640"/>
                <a:gd name="T1" fmla="*/ 34 h 703"/>
                <a:gd name="T2" fmla="*/ 137 w 640"/>
                <a:gd name="T3" fmla="*/ 474 h 703"/>
                <a:gd name="T4" fmla="*/ 505 w 640"/>
                <a:gd name="T5" fmla="*/ 474 h 703"/>
                <a:gd name="T6" fmla="*/ 323 w 640"/>
                <a:gd name="T7" fmla="*/ 34 h 703"/>
                <a:gd name="T8" fmla="*/ 304 w 640"/>
                <a:gd name="T9" fmla="*/ 0 h 703"/>
                <a:gd name="T10" fmla="*/ 344 w 640"/>
                <a:gd name="T11" fmla="*/ 0 h 703"/>
                <a:gd name="T12" fmla="*/ 640 w 640"/>
                <a:gd name="T13" fmla="*/ 703 h 703"/>
                <a:gd name="T14" fmla="*/ 599 w 640"/>
                <a:gd name="T15" fmla="*/ 703 h 703"/>
                <a:gd name="T16" fmla="*/ 518 w 640"/>
                <a:gd name="T17" fmla="*/ 507 h 703"/>
                <a:gd name="T18" fmla="*/ 124 w 640"/>
                <a:gd name="T19" fmla="*/ 507 h 703"/>
                <a:gd name="T20" fmla="*/ 41 w 640"/>
                <a:gd name="T21" fmla="*/ 703 h 703"/>
                <a:gd name="T22" fmla="*/ 0 w 640"/>
                <a:gd name="T23" fmla="*/ 703 h 703"/>
                <a:gd name="T24" fmla="*/ 304 w 640"/>
                <a:gd name="T25" fmla="*/ 0 h 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0" h="703">
                  <a:moveTo>
                    <a:pt x="323" y="34"/>
                  </a:moveTo>
                  <a:lnTo>
                    <a:pt x="137" y="474"/>
                  </a:lnTo>
                  <a:lnTo>
                    <a:pt x="505" y="474"/>
                  </a:lnTo>
                  <a:lnTo>
                    <a:pt x="323" y="34"/>
                  </a:lnTo>
                  <a:close/>
                  <a:moveTo>
                    <a:pt x="304" y="0"/>
                  </a:moveTo>
                  <a:lnTo>
                    <a:pt x="344" y="0"/>
                  </a:lnTo>
                  <a:lnTo>
                    <a:pt x="640" y="703"/>
                  </a:lnTo>
                  <a:lnTo>
                    <a:pt x="599" y="703"/>
                  </a:lnTo>
                  <a:lnTo>
                    <a:pt x="518" y="507"/>
                  </a:lnTo>
                  <a:lnTo>
                    <a:pt x="124" y="507"/>
                  </a:lnTo>
                  <a:lnTo>
                    <a:pt x="41" y="703"/>
                  </a:lnTo>
                  <a:lnTo>
                    <a:pt x="0" y="703"/>
                  </a:lnTo>
                  <a:lnTo>
                    <a:pt x="30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1"/>
            <p:cNvSpPr>
              <a:spLocks/>
            </p:cNvSpPr>
            <p:nvPr userDrawn="1"/>
          </p:nvSpPr>
          <p:spPr bwMode="auto">
            <a:xfrm>
              <a:off x="574056" y="535420"/>
              <a:ext cx="105946" cy="183672"/>
            </a:xfrm>
            <a:custGeom>
              <a:avLst/>
              <a:gdLst>
                <a:gd name="T0" fmla="*/ 269 w 429"/>
                <a:gd name="T1" fmla="*/ 2 h 741"/>
                <a:gd name="T2" fmla="*/ 338 w 429"/>
                <a:gd name="T3" fmla="*/ 21 h 741"/>
                <a:gd name="T4" fmla="*/ 394 w 429"/>
                <a:gd name="T5" fmla="*/ 57 h 741"/>
                <a:gd name="T6" fmla="*/ 387 w 429"/>
                <a:gd name="T7" fmla="*/ 105 h 741"/>
                <a:gd name="T8" fmla="*/ 347 w 429"/>
                <a:gd name="T9" fmla="*/ 66 h 741"/>
                <a:gd name="T10" fmla="*/ 293 w 429"/>
                <a:gd name="T11" fmla="*/ 42 h 741"/>
                <a:gd name="T12" fmla="*/ 230 w 429"/>
                <a:gd name="T13" fmla="*/ 33 h 741"/>
                <a:gd name="T14" fmla="*/ 177 w 429"/>
                <a:gd name="T15" fmla="*/ 38 h 741"/>
                <a:gd name="T16" fmla="*/ 129 w 429"/>
                <a:gd name="T17" fmla="*/ 57 h 741"/>
                <a:gd name="T18" fmla="*/ 87 w 429"/>
                <a:gd name="T19" fmla="*/ 88 h 741"/>
                <a:gd name="T20" fmla="*/ 60 w 429"/>
                <a:gd name="T21" fmla="*/ 131 h 741"/>
                <a:gd name="T22" fmla="*/ 49 w 429"/>
                <a:gd name="T23" fmla="*/ 186 h 741"/>
                <a:gd name="T24" fmla="*/ 58 w 429"/>
                <a:gd name="T25" fmla="*/ 238 h 741"/>
                <a:gd name="T26" fmla="*/ 82 w 429"/>
                <a:gd name="T27" fmla="*/ 278 h 741"/>
                <a:gd name="T28" fmla="*/ 118 w 429"/>
                <a:gd name="T29" fmla="*/ 307 h 741"/>
                <a:gd name="T30" fmla="*/ 163 w 429"/>
                <a:gd name="T31" fmla="*/ 330 h 741"/>
                <a:gd name="T32" fmla="*/ 213 w 429"/>
                <a:gd name="T33" fmla="*/ 349 h 741"/>
                <a:gd name="T34" fmla="*/ 264 w 429"/>
                <a:gd name="T35" fmla="*/ 368 h 741"/>
                <a:gd name="T36" fmla="*/ 315 w 429"/>
                <a:gd name="T37" fmla="*/ 389 h 741"/>
                <a:gd name="T38" fmla="*/ 359 w 429"/>
                <a:gd name="T39" fmla="*/ 413 h 741"/>
                <a:gd name="T40" fmla="*/ 396 w 429"/>
                <a:gd name="T41" fmla="*/ 446 h 741"/>
                <a:gd name="T42" fmla="*/ 420 w 429"/>
                <a:gd name="T43" fmla="*/ 491 h 741"/>
                <a:gd name="T44" fmla="*/ 429 w 429"/>
                <a:gd name="T45" fmla="*/ 549 h 741"/>
                <a:gd name="T46" fmla="*/ 418 w 429"/>
                <a:gd name="T47" fmla="*/ 612 h 741"/>
                <a:gd name="T48" fmla="*/ 391 w 429"/>
                <a:gd name="T49" fmla="*/ 662 h 741"/>
                <a:gd name="T50" fmla="*/ 351 w 429"/>
                <a:gd name="T51" fmla="*/ 701 h 741"/>
                <a:gd name="T52" fmla="*/ 299 w 429"/>
                <a:gd name="T53" fmla="*/ 727 h 741"/>
                <a:gd name="T54" fmla="*/ 241 w 429"/>
                <a:gd name="T55" fmla="*/ 740 h 741"/>
                <a:gd name="T56" fmla="*/ 169 w 429"/>
                <a:gd name="T57" fmla="*/ 739 h 741"/>
                <a:gd name="T58" fmla="*/ 91 w 429"/>
                <a:gd name="T59" fmla="*/ 719 h 741"/>
                <a:gd name="T60" fmla="*/ 27 w 429"/>
                <a:gd name="T61" fmla="*/ 678 h 741"/>
                <a:gd name="T62" fmla="*/ 25 w 429"/>
                <a:gd name="T63" fmla="*/ 626 h 741"/>
                <a:gd name="T64" fmla="*/ 80 w 429"/>
                <a:gd name="T65" fmla="*/ 670 h 741"/>
                <a:gd name="T66" fmla="*/ 142 w 429"/>
                <a:gd name="T67" fmla="*/ 698 h 741"/>
                <a:gd name="T68" fmla="*/ 211 w 429"/>
                <a:gd name="T69" fmla="*/ 707 h 741"/>
                <a:gd name="T70" fmla="*/ 266 w 429"/>
                <a:gd name="T71" fmla="*/ 701 h 741"/>
                <a:gd name="T72" fmla="*/ 314 w 429"/>
                <a:gd name="T73" fmla="*/ 681 h 741"/>
                <a:gd name="T74" fmla="*/ 354 w 429"/>
                <a:gd name="T75" fmla="*/ 650 h 741"/>
                <a:gd name="T76" fmla="*/ 381 w 429"/>
                <a:gd name="T77" fmla="*/ 606 h 741"/>
                <a:gd name="T78" fmla="*/ 391 w 429"/>
                <a:gd name="T79" fmla="*/ 551 h 741"/>
                <a:gd name="T80" fmla="*/ 382 w 429"/>
                <a:gd name="T81" fmla="*/ 499 h 741"/>
                <a:gd name="T82" fmla="*/ 358 w 429"/>
                <a:gd name="T83" fmla="*/ 460 h 741"/>
                <a:gd name="T84" fmla="*/ 322 w 429"/>
                <a:gd name="T85" fmla="*/ 430 h 741"/>
                <a:gd name="T86" fmla="*/ 277 w 429"/>
                <a:gd name="T87" fmla="*/ 408 h 741"/>
                <a:gd name="T88" fmla="*/ 227 w 429"/>
                <a:gd name="T89" fmla="*/ 389 h 741"/>
                <a:gd name="T90" fmla="*/ 176 w 429"/>
                <a:gd name="T91" fmla="*/ 371 h 741"/>
                <a:gd name="T92" fmla="*/ 126 w 429"/>
                <a:gd name="T93" fmla="*/ 349 h 741"/>
                <a:gd name="T94" fmla="*/ 81 w 429"/>
                <a:gd name="T95" fmla="*/ 324 h 741"/>
                <a:gd name="T96" fmla="*/ 45 w 429"/>
                <a:gd name="T97" fmla="*/ 291 h 741"/>
                <a:gd name="T98" fmla="*/ 21 w 429"/>
                <a:gd name="T99" fmla="*/ 245 h 741"/>
                <a:gd name="T100" fmla="*/ 13 w 429"/>
                <a:gd name="T101" fmla="*/ 187 h 741"/>
                <a:gd name="T102" fmla="*/ 22 w 429"/>
                <a:gd name="T103" fmla="*/ 125 h 741"/>
                <a:gd name="T104" fmla="*/ 50 w 429"/>
                <a:gd name="T105" fmla="*/ 76 h 741"/>
                <a:gd name="T106" fmla="*/ 90 w 429"/>
                <a:gd name="T107" fmla="*/ 39 h 741"/>
                <a:gd name="T108" fmla="*/ 142 w 429"/>
                <a:gd name="T109" fmla="*/ 14 h 741"/>
                <a:gd name="T110" fmla="*/ 200 w 429"/>
                <a:gd name="T111" fmla="*/ 1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29" h="741">
                  <a:moveTo>
                    <a:pt x="231" y="0"/>
                  </a:moveTo>
                  <a:lnTo>
                    <a:pt x="269" y="2"/>
                  </a:lnTo>
                  <a:lnTo>
                    <a:pt x="305" y="10"/>
                  </a:lnTo>
                  <a:lnTo>
                    <a:pt x="338" y="21"/>
                  </a:lnTo>
                  <a:lnTo>
                    <a:pt x="367" y="37"/>
                  </a:lnTo>
                  <a:lnTo>
                    <a:pt x="394" y="57"/>
                  </a:lnTo>
                  <a:lnTo>
                    <a:pt x="415" y="80"/>
                  </a:lnTo>
                  <a:lnTo>
                    <a:pt x="387" y="105"/>
                  </a:lnTo>
                  <a:lnTo>
                    <a:pt x="368" y="83"/>
                  </a:lnTo>
                  <a:lnTo>
                    <a:pt x="347" y="66"/>
                  </a:lnTo>
                  <a:lnTo>
                    <a:pt x="321" y="52"/>
                  </a:lnTo>
                  <a:lnTo>
                    <a:pt x="293" y="42"/>
                  </a:lnTo>
                  <a:lnTo>
                    <a:pt x="262" y="35"/>
                  </a:lnTo>
                  <a:lnTo>
                    <a:pt x="230" y="33"/>
                  </a:lnTo>
                  <a:lnTo>
                    <a:pt x="203" y="34"/>
                  </a:lnTo>
                  <a:lnTo>
                    <a:pt x="177" y="38"/>
                  </a:lnTo>
                  <a:lnTo>
                    <a:pt x="152" y="46"/>
                  </a:lnTo>
                  <a:lnTo>
                    <a:pt x="129" y="57"/>
                  </a:lnTo>
                  <a:lnTo>
                    <a:pt x="106" y="71"/>
                  </a:lnTo>
                  <a:lnTo>
                    <a:pt x="87" y="88"/>
                  </a:lnTo>
                  <a:lnTo>
                    <a:pt x="71" y="107"/>
                  </a:lnTo>
                  <a:lnTo>
                    <a:pt x="60" y="131"/>
                  </a:lnTo>
                  <a:lnTo>
                    <a:pt x="52" y="156"/>
                  </a:lnTo>
                  <a:lnTo>
                    <a:pt x="49" y="186"/>
                  </a:lnTo>
                  <a:lnTo>
                    <a:pt x="51" y="214"/>
                  </a:lnTo>
                  <a:lnTo>
                    <a:pt x="58" y="238"/>
                  </a:lnTo>
                  <a:lnTo>
                    <a:pt x="68" y="259"/>
                  </a:lnTo>
                  <a:lnTo>
                    <a:pt x="82" y="278"/>
                  </a:lnTo>
                  <a:lnTo>
                    <a:pt x="99" y="294"/>
                  </a:lnTo>
                  <a:lnTo>
                    <a:pt x="118" y="307"/>
                  </a:lnTo>
                  <a:lnTo>
                    <a:pt x="140" y="320"/>
                  </a:lnTo>
                  <a:lnTo>
                    <a:pt x="163" y="330"/>
                  </a:lnTo>
                  <a:lnTo>
                    <a:pt x="188" y="340"/>
                  </a:lnTo>
                  <a:lnTo>
                    <a:pt x="213" y="349"/>
                  </a:lnTo>
                  <a:lnTo>
                    <a:pt x="239" y="358"/>
                  </a:lnTo>
                  <a:lnTo>
                    <a:pt x="264" y="368"/>
                  </a:lnTo>
                  <a:lnTo>
                    <a:pt x="290" y="377"/>
                  </a:lnTo>
                  <a:lnTo>
                    <a:pt x="315" y="389"/>
                  </a:lnTo>
                  <a:lnTo>
                    <a:pt x="338" y="400"/>
                  </a:lnTo>
                  <a:lnTo>
                    <a:pt x="359" y="413"/>
                  </a:lnTo>
                  <a:lnTo>
                    <a:pt x="379" y="429"/>
                  </a:lnTo>
                  <a:lnTo>
                    <a:pt x="396" y="446"/>
                  </a:lnTo>
                  <a:lnTo>
                    <a:pt x="409" y="467"/>
                  </a:lnTo>
                  <a:lnTo>
                    <a:pt x="420" y="491"/>
                  </a:lnTo>
                  <a:lnTo>
                    <a:pt x="426" y="518"/>
                  </a:lnTo>
                  <a:lnTo>
                    <a:pt x="429" y="549"/>
                  </a:lnTo>
                  <a:lnTo>
                    <a:pt x="426" y="581"/>
                  </a:lnTo>
                  <a:lnTo>
                    <a:pt x="418" y="612"/>
                  </a:lnTo>
                  <a:lnTo>
                    <a:pt x="407" y="639"/>
                  </a:lnTo>
                  <a:lnTo>
                    <a:pt x="391" y="662"/>
                  </a:lnTo>
                  <a:lnTo>
                    <a:pt x="373" y="684"/>
                  </a:lnTo>
                  <a:lnTo>
                    <a:pt x="351" y="701"/>
                  </a:lnTo>
                  <a:lnTo>
                    <a:pt x="326" y="715"/>
                  </a:lnTo>
                  <a:lnTo>
                    <a:pt x="299" y="727"/>
                  </a:lnTo>
                  <a:lnTo>
                    <a:pt x="271" y="734"/>
                  </a:lnTo>
                  <a:lnTo>
                    <a:pt x="241" y="740"/>
                  </a:lnTo>
                  <a:lnTo>
                    <a:pt x="211" y="741"/>
                  </a:lnTo>
                  <a:lnTo>
                    <a:pt x="169" y="739"/>
                  </a:lnTo>
                  <a:lnTo>
                    <a:pt x="129" y="731"/>
                  </a:lnTo>
                  <a:lnTo>
                    <a:pt x="91" y="719"/>
                  </a:lnTo>
                  <a:lnTo>
                    <a:pt x="58" y="701"/>
                  </a:lnTo>
                  <a:lnTo>
                    <a:pt x="27" y="678"/>
                  </a:lnTo>
                  <a:lnTo>
                    <a:pt x="0" y="651"/>
                  </a:lnTo>
                  <a:lnTo>
                    <a:pt x="25" y="626"/>
                  </a:lnTo>
                  <a:lnTo>
                    <a:pt x="51" y="650"/>
                  </a:lnTo>
                  <a:lnTo>
                    <a:pt x="80" y="670"/>
                  </a:lnTo>
                  <a:lnTo>
                    <a:pt x="109" y="687"/>
                  </a:lnTo>
                  <a:lnTo>
                    <a:pt x="142" y="698"/>
                  </a:lnTo>
                  <a:lnTo>
                    <a:pt x="176" y="705"/>
                  </a:lnTo>
                  <a:lnTo>
                    <a:pt x="211" y="707"/>
                  </a:lnTo>
                  <a:lnTo>
                    <a:pt x="239" y="706"/>
                  </a:lnTo>
                  <a:lnTo>
                    <a:pt x="266" y="701"/>
                  </a:lnTo>
                  <a:lnTo>
                    <a:pt x="290" y="693"/>
                  </a:lnTo>
                  <a:lnTo>
                    <a:pt x="314" y="681"/>
                  </a:lnTo>
                  <a:lnTo>
                    <a:pt x="335" y="667"/>
                  </a:lnTo>
                  <a:lnTo>
                    <a:pt x="354" y="650"/>
                  </a:lnTo>
                  <a:lnTo>
                    <a:pt x="370" y="630"/>
                  </a:lnTo>
                  <a:lnTo>
                    <a:pt x="381" y="606"/>
                  </a:lnTo>
                  <a:lnTo>
                    <a:pt x="388" y="580"/>
                  </a:lnTo>
                  <a:lnTo>
                    <a:pt x="391" y="551"/>
                  </a:lnTo>
                  <a:lnTo>
                    <a:pt x="389" y="523"/>
                  </a:lnTo>
                  <a:lnTo>
                    <a:pt x="382" y="499"/>
                  </a:lnTo>
                  <a:lnTo>
                    <a:pt x="372" y="478"/>
                  </a:lnTo>
                  <a:lnTo>
                    <a:pt x="358" y="460"/>
                  </a:lnTo>
                  <a:lnTo>
                    <a:pt x="341" y="444"/>
                  </a:lnTo>
                  <a:lnTo>
                    <a:pt x="322" y="430"/>
                  </a:lnTo>
                  <a:lnTo>
                    <a:pt x="300" y="419"/>
                  </a:lnTo>
                  <a:lnTo>
                    <a:pt x="277" y="408"/>
                  </a:lnTo>
                  <a:lnTo>
                    <a:pt x="253" y="398"/>
                  </a:lnTo>
                  <a:lnTo>
                    <a:pt x="227" y="389"/>
                  </a:lnTo>
                  <a:lnTo>
                    <a:pt x="202" y="380"/>
                  </a:lnTo>
                  <a:lnTo>
                    <a:pt x="176" y="371"/>
                  </a:lnTo>
                  <a:lnTo>
                    <a:pt x="151" y="360"/>
                  </a:lnTo>
                  <a:lnTo>
                    <a:pt x="126" y="349"/>
                  </a:lnTo>
                  <a:lnTo>
                    <a:pt x="103" y="338"/>
                  </a:lnTo>
                  <a:lnTo>
                    <a:pt x="81" y="324"/>
                  </a:lnTo>
                  <a:lnTo>
                    <a:pt x="62" y="309"/>
                  </a:lnTo>
                  <a:lnTo>
                    <a:pt x="45" y="291"/>
                  </a:lnTo>
                  <a:lnTo>
                    <a:pt x="32" y="269"/>
                  </a:lnTo>
                  <a:lnTo>
                    <a:pt x="21" y="245"/>
                  </a:lnTo>
                  <a:lnTo>
                    <a:pt x="15" y="218"/>
                  </a:lnTo>
                  <a:lnTo>
                    <a:pt x="13" y="187"/>
                  </a:lnTo>
                  <a:lnTo>
                    <a:pt x="15" y="154"/>
                  </a:lnTo>
                  <a:lnTo>
                    <a:pt x="22" y="125"/>
                  </a:lnTo>
                  <a:lnTo>
                    <a:pt x="34" y="99"/>
                  </a:lnTo>
                  <a:lnTo>
                    <a:pt x="50" y="76"/>
                  </a:lnTo>
                  <a:lnTo>
                    <a:pt x="69" y="56"/>
                  </a:lnTo>
                  <a:lnTo>
                    <a:pt x="90" y="39"/>
                  </a:lnTo>
                  <a:lnTo>
                    <a:pt x="115" y="25"/>
                  </a:lnTo>
                  <a:lnTo>
                    <a:pt x="142" y="14"/>
                  </a:lnTo>
                  <a:lnTo>
                    <a:pt x="170" y="7"/>
                  </a:lnTo>
                  <a:lnTo>
                    <a:pt x="200" y="1"/>
                  </a:lnTo>
                  <a:lnTo>
                    <a:pt x="23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2"/>
            <p:cNvSpPr>
              <a:spLocks noEditPoints="1"/>
            </p:cNvSpPr>
            <p:nvPr userDrawn="1"/>
          </p:nvSpPr>
          <p:spPr bwMode="auto">
            <a:xfrm>
              <a:off x="690398" y="536905"/>
              <a:ext cx="20793" cy="20298"/>
            </a:xfrm>
            <a:custGeom>
              <a:avLst/>
              <a:gdLst>
                <a:gd name="T0" fmla="*/ 33 w 84"/>
                <a:gd name="T1" fmla="*/ 41 h 84"/>
                <a:gd name="T2" fmla="*/ 44 w 84"/>
                <a:gd name="T3" fmla="*/ 41 h 84"/>
                <a:gd name="T4" fmla="*/ 50 w 84"/>
                <a:gd name="T5" fmla="*/ 39 h 84"/>
                <a:gd name="T6" fmla="*/ 53 w 84"/>
                <a:gd name="T7" fmla="*/ 35 h 84"/>
                <a:gd name="T8" fmla="*/ 53 w 84"/>
                <a:gd name="T9" fmla="*/ 29 h 84"/>
                <a:gd name="T10" fmla="*/ 51 w 84"/>
                <a:gd name="T11" fmla="*/ 25 h 84"/>
                <a:gd name="T12" fmla="*/ 45 w 84"/>
                <a:gd name="T13" fmla="*/ 23 h 84"/>
                <a:gd name="T14" fmla="*/ 33 w 84"/>
                <a:gd name="T15" fmla="*/ 23 h 84"/>
                <a:gd name="T16" fmla="*/ 43 w 84"/>
                <a:gd name="T17" fmla="*/ 19 h 84"/>
                <a:gd name="T18" fmla="*/ 52 w 84"/>
                <a:gd name="T19" fmla="*/ 20 h 84"/>
                <a:gd name="T20" fmla="*/ 57 w 84"/>
                <a:gd name="T21" fmla="*/ 24 h 84"/>
                <a:gd name="T22" fmla="*/ 59 w 84"/>
                <a:gd name="T23" fmla="*/ 32 h 84"/>
                <a:gd name="T24" fmla="*/ 56 w 84"/>
                <a:gd name="T25" fmla="*/ 40 h 84"/>
                <a:gd name="T26" fmla="*/ 51 w 84"/>
                <a:gd name="T27" fmla="*/ 44 h 84"/>
                <a:gd name="T28" fmla="*/ 61 w 84"/>
                <a:gd name="T29" fmla="*/ 66 h 84"/>
                <a:gd name="T30" fmla="*/ 42 w 84"/>
                <a:gd name="T31" fmla="*/ 46 h 84"/>
                <a:gd name="T32" fmla="*/ 33 w 84"/>
                <a:gd name="T33" fmla="*/ 66 h 84"/>
                <a:gd name="T34" fmla="*/ 27 w 84"/>
                <a:gd name="T35" fmla="*/ 19 h 84"/>
                <a:gd name="T36" fmla="*/ 27 w 84"/>
                <a:gd name="T37" fmla="*/ 8 h 84"/>
                <a:gd name="T38" fmla="*/ 8 w 84"/>
                <a:gd name="T39" fmla="*/ 28 h 84"/>
                <a:gd name="T40" fmla="*/ 8 w 84"/>
                <a:gd name="T41" fmla="*/ 57 h 84"/>
                <a:gd name="T42" fmla="*/ 27 w 84"/>
                <a:gd name="T43" fmla="*/ 77 h 84"/>
                <a:gd name="T44" fmla="*/ 56 w 84"/>
                <a:gd name="T45" fmla="*/ 77 h 84"/>
                <a:gd name="T46" fmla="*/ 77 w 84"/>
                <a:gd name="T47" fmla="*/ 57 h 84"/>
                <a:gd name="T48" fmla="*/ 77 w 84"/>
                <a:gd name="T49" fmla="*/ 28 h 84"/>
                <a:gd name="T50" fmla="*/ 56 w 84"/>
                <a:gd name="T51" fmla="*/ 8 h 84"/>
                <a:gd name="T52" fmla="*/ 42 w 84"/>
                <a:gd name="T53" fmla="*/ 0 h 84"/>
                <a:gd name="T54" fmla="*/ 72 w 84"/>
                <a:gd name="T55" fmla="*/ 13 h 84"/>
                <a:gd name="T56" fmla="*/ 84 w 84"/>
                <a:gd name="T57" fmla="*/ 42 h 84"/>
                <a:gd name="T58" fmla="*/ 72 w 84"/>
                <a:gd name="T59" fmla="*/ 73 h 84"/>
                <a:gd name="T60" fmla="*/ 42 w 84"/>
                <a:gd name="T61" fmla="*/ 84 h 84"/>
                <a:gd name="T62" fmla="*/ 17 w 84"/>
                <a:gd name="T63" fmla="*/ 76 h 84"/>
                <a:gd name="T64" fmla="*/ 2 w 84"/>
                <a:gd name="T65" fmla="*/ 56 h 84"/>
                <a:gd name="T66" fmla="*/ 3 w 84"/>
                <a:gd name="T67" fmla="*/ 26 h 84"/>
                <a:gd name="T68" fmla="*/ 26 w 84"/>
                <a:gd name="T69" fmla="*/ 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4" h="84">
                  <a:moveTo>
                    <a:pt x="33" y="23"/>
                  </a:moveTo>
                  <a:lnTo>
                    <a:pt x="33" y="41"/>
                  </a:lnTo>
                  <a:lnTo>
                    <a:pt x="41" y="41"/>
                  </a:lnTo>
                  <a:lnTo>
                    <a:pt x="44" y="41"/>
                  </a:lnTo>
                  <a:lnTo>
                    <a:pt x="47" y="40"/>
                  </a:lnTo>
                  <a:lnTo>
                    <a:pt x="50" y="39"/>
                  </a:lnTo>
                  <a:lnTo>
                    <a:pt x="52" y="38"/>
                  </a:lnTo>
                  <a:lnTo>
                    <a:pt x="53" y="35"/>
                  </a:lnTo>
                  <a:lnTo>
                    <a:pt x="54" y="32"/>
                  </a:lnTo>
                  <a:lnTo>
                    <a:pt x="53" y="29"/>
                  </a:lnTo>
                  <a:lnTo>
                    <a:pt x="52" y="26"/>
                  </a:lnTo>
                  <a:lnTo>
                    <a:pt x="51" y="25"/>
                  </a:lnTo>
                  <a:lnTo>
                    <a:pt x="48" y="24"/>
                  </a:lnTo>
                  <a:lnTo>
                    <a:pt x="45" y="23"/>
                  </a:lnTo>
                  <a:lnTo>
                    <a:pt x="43" y="23"/>
                  </a:lnTo>
                  <a:lnTo>
                    <a:pt x="33" y="23"/>
                  </a:lnTo>
                  <a:close/>
                  <a:moveTo>
                    <a:pt x="27" y="19"/>
                  </a:moveTo>
                  <a:lnTo>
                    <a:pt x="43" y="19"/>
                  </a:lnTo>
                  <a:lnTo>
                    <a:pt x="47" y="20"/>
                  </a:lnTo>
                  <a:lnTo>
                    <a:pt x="52" y="20"/>
                  </a:lnTo>
                  <a:lnTo>
                    <a:pt x="54" y="22"/>
                  </a:lnTo>
                  <a:lnTo>
                    <a:pt x="57" y="24"/>
                  </a:lnTo>
                  <a:lnTo>
                    <a:pt x="59" y="28"/>
                  </a:lnTo>
                  <a:lnTo>
                    <a:pt x="59" y="32"/>
                  </a:lnTo>
                  <a:lnTo>
                    <a:pt x="59" y="37"/>
                  </a:lnTo>
                  <a:lnTo>
                    <a:pt x="56" y="40"/>
                  </a:lnTo>
                  <a:lnTo>
                    <a:pt x="54" y="42"/>
                  </a:lnTo>
                  <a:lnTo>
                    <a:pt x="51" y="44"/>
                  </a:lnTo>
                  <a:lnTo>
                    <a:pt x="47" y="44"/>
                  </a:lnTo>
                  <a:lnTo>
                    <a:pt x="61" y="66"/>
                  </a:lnTo>
                  <a:lnTo>
                    <a:pt x="54" y="66"/>
                  </a:lnTo>
                  <a:lnTo>
                    <a:pt x="42" y="46"/>
                  </a:lnTo>
                  <a:lnTo>
                    <a:pt x="33" y="46"/>
                  </a:lnTo>
                  <a:lnTo>
                    <a:pt x="33" y="66"/>
                  </a:lnTo>
                  <a:lnTo>
                    <a:pt x="27" y="66"/>
                  </a:lnTo>
                  <a:lnTo>
                    <a:pt x="27" y="19"/>
                  </a:lnTo>
                  <a:close/>
                  <a:moveTo>
                    <a:pt x="42" y="5"/>
                  </a:moveTo>
                  <a:lnTo>
                    <a:pt x="27" y="8"/>
                  </a:lnTo>
                  <a:lnTo>
                    <a:pt x="16" y="16"/>
                  </a:lnTo>
                  <a:lnTo>
                    <a:pt x="8" y="28"/>
                  </a:lnTo>
                  <a:lnTo>
                    <a:pt x="5" y="42"/>
                  </a:lnTo>
                  <a:lnTo>
                    <a:pt x="8" y="57"/>
                  </a:lnTo>
                  <a:lnTo>
                    <a:pt x="16" y="69"/>
                  </a:lnTo>
                  <a:lnTo>
                    <a:pt x="27" y="77"/>
                  </a:lnTo>
                  <a:lnTo>
                    <a:pt x="42" y="80"/>
                  </a:lnTo>
                  <a:lnTo>
                    <a:pt x="56" y="77"/>
                  </a:lnTo>
                  <a:lnTo>
                    <a:pt x="69" y="69"/>
                  </a:lnTo>
                  <a:lnTo>
                    <a:pt x="77" y="57"/>
                  </a:lnTo>
                  <a:lnTo>
                    <a:pt x="80" y="42"/>
                  </a:lnTo>
                  <a:lnTo>
                    <a:pt x="77" y="28"/>
                  </a:lnTo>
                  <a:lnTo>
                    <a:pt x="69" y="16"/>
                  </a:lnTo>
                  <a:lnTo>
                    <a:pt x="56" y="8"/>
                  </a:lnTo>
                  <a:lnTo>
                    <a:pt x="42" y="5"/>
                  </a:lnTo>
                  <a:close/>
                  <a:moveTo>
                    <a:pt x="42" y="0"/>
                  </a:moveTo>
                  <a:lnTo>
                    <a:pt x="59" y="4"/>
                  </a:lnTo>
                  <a:lnTo>
                    <a:pt x="72" y="13"/>
                  </a:lnTo>
                  <a:lnTo>
                    <a:pt x="81" y="26"/>
                  </a:lnTo>
                  <a:lnTo>
                    <a:pt x="84" y="42"/>
                  </a:lnTo>
                  <a:lnTo>
                    <a:pt x="81" y="59"/>
                  </a:lnTo>
                  <a:lnTo>
                    <a:pt x="72" y="73"/>
                  </a:lnTo>
                  <a:lnTo>
                    <a:pt x="59" y="82"/>
                  </a:lnTo>
                  <a:lnTo>
                    <a:pt x="42" y="84"/>
                  </a:lnTo>
                  <a:lnTo>
                    <a:pt x="29" y="83"/>
                  </a:lnTo>
                  <a:lnTo>
                    <a:pt x="17" y="76"/>
                  </a:lnTo>
                  <a:lnTo>
                    <a:pt x="8" y="67"/>
                  </a:lnTo>
                  <a:lnTo>
                    <a:pt x="2" y="56"/>
                  </a:lnTo>
                  <a:lnTo>
                    <a:pt x="0" y="42"/>
                  </a:lnTo>
                  <a:lnTo>
                    <a:pt x="3" y="26"/>
                  </a:lnTo>
                  <a:lnTo>
                    <a:pt x="12" y="13"/>
                  </a:lnTo>
                  <a:lnTo>
                    <a:pt x="26" y="4"/>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3"/>
            <p:cNvSpPr>
              <a:spLocks/>
            </p:cNvSpPr>
            <p:nvPr userDrawn="1"/>
          </p:nvSpPr>
          <p:spPr bwMode="auto">
            <a:xfrm>
              <a:off x="761688" y="540371"/>
              <a:ext cx="143571" cy="173771"/>
            </a:xfrm>
            <a:custGeom>
              <a:avLst/>
              <a:gdLst>
                <a:gd name="T0" fmla="*/ 0 w 580"/>
                <a:gd name="T1" fmla="*/ 0 h 703"/>
                <a:gd name="T2" fmla="*/ 40 w 580"/>
                <a:gd name="T3" fmla="*/ 0 h 703"/>
                <a:gd name="T4" fmla="*/ 288 w 580"/>
                <a:gd name="T5" fmla="*/ 660 h 703"/>
                <a:gd name="T6" fmla="*/ 290 w 580"/>
                <a:gd name="T7" fmla="*/ 660 h 703"/>
                <a:gd name="T8" fmla="*/ 540 w 580"/>
                <a:gd name="T9" fmla="*/ 0 h 703"/>
                <a:gd name="T10" fmla="*/ 580 w 580"/>
                <a:gd name="T11" fmla="*/ 0 h 703"/>
                <a:gd name="T12" fmla="*/ 312 w 580"/>
                <a:gd name="T13" fmla="*/ 703 h 703"/>
                <a:gd name="T14" fmla="*/ 265 w 580"/>
                <a:gd name="T15" fmla="*/ 703 h 703"/>
                <a:gd name="T16" fmla="*/ 0 w 580"/>
                <a:gd name="T17" fmla="*/ 0 h 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0" h="703">
                  <a:moveTo>
                    <a:pt x="0" y="0"/>
                  </a:moveTo>
                  <a:lnTo>
                    <a:pt x="40" y="0"/>
                  </a:lnTo>
                  <a:lnTo>
                    <a:pt x="288" y="660"/>
                  </a:lnTo>
                  <a:lnTo>
                    <a:pt x="290" y="660"/>
                  </a:lnTo>
                  <a:lnTo>
                    <a:pt x="540" y="0"/>
                  </a:lnTo>
                  <a:lnTo>
                    <a:pt x="580" y="0"/>
                  </a:lnTo>
                  <a:lnTo>
                    <a:pt x="312" y="703"/>
                  </a:lnTo>
                  <a:lnTo>
                    <a:pt x="265" y="703"/>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4"/>
            <p:cNvSpPr>
              <a:spLocks noEditPoints="1"/>
            </p:cNvSpPr>
            <p:nvPr userDrawn="1"/>
          </p:nvSpPr>
          <p:spPr bwMode="auto">
            <a:xfrm>
              <a:off x="920112" y="544826"/>
              <a:ext cx="14852" cy="169315"/>
            </a:xfrm>
            <a:custGeom>
              <a:avLst/>
              <a:gdLst>
                <a:gd name="T0" fmla="*/ 14 w 61"/>
                <a:gd name="T1" fmla="*/ 225 h 684"/>
                <a:gd name="T2" fmla="*/ 48 w 61"/>
                <a:gd name="T3" fmla="*/ 225 h 684"/>
                <a:gd name="T4" fmla="*/ 48 w 61"/>
                <a:gd name="T5" fmla="*/ 684 h 684"/>
                <a:gd name="T6" fmla="*/ 14 w 61"/>
                <a:gd name="T7" fmla="*/ 684 h 684"/>
                <a:gd name="T8" fmla="*/ 14 w 61"/>
                <a:gd name="T9" fmla="*/ 225 h 684"/>
                <a:gd name="T10" fmla="*/ 30 w 61"/>
                <a:gd name="T11" fmla="*/ 0 h 684"/>
                <a:gd name="T12" fmla="*/ 42 w 61"/>
                <a:gd name="T13" fmla="*/ 4 h 684"/>
                <a:gd name="T14" fmla="*/ 52 w 61"/>
                <a:gd name="T15" fmla="*/ 10 h 684"/>
                <a:gd name="T16" fmla="*/ 59 w 61"/>
                <a:gd name="T17" fmla="*/ 20 h 684"/>
                <a:gd name="T18" fmla="*/ 61 w 61"/>
                <a:gd name="T19" fmla="*/ 33 h 684"/>
                <a:gd name="T20" fmla="*/ 59 w 61"/>
                <a:gd name="T21" fmla="*/ 46 h 684"/>
                <a:gd name="T22" fmla="*/ 52 w 61"/>
                <a:gd name="T23" fmla="*/ 56 h 684"/>
                <a:gd name="T24" fmla="*/ 42 w 61"/>
                <a:gd name="T25" fmla="*/ 63 h 684"/>
                <a:gd name="T26" fmla="*/ 30 w 61"/>
                <a:gd name="T27" fmla="*/ 66 h 684"/>
                <a:gd name="T28" fmla="*/ 19 w 61"/>
                <a:gd name="T29" fmla="*/ 63 h 684"/>
                <a:gd name="T30" fmla="*/ 9 w 61"/>
                <a:gd name="T31" fmla="*/ 56 h 684"/>
                <a:gd name="T32" fmla="*/ 2 w 61"/>
                <a:gd name="T33" fmla="*/ 46 h 684"/>
                <a:gd name="T34" fmla="*/ 0 w 61"/>
                <a:gd name="T35" fmla="*/ 33 h 684"/>
                <a:gd name="T36" fmla="*/ 2 w 61"/>
                <a:gd name="T37" fmla="*/ 20 h 684"/>
                <a:gd name="T38" fmla="*/ 9 w 61"/>
                <a:gd name="T39" fmla="*/ 10 h 684"/>
                <a:gd name="T40" fmla="*/ 19 w 61"/>
                <a:gd name="T41" fmla="*/ 4 h 684"/>
                <a:gd name="T42" fmla="*/ 30 w 61"/>
                <a:gd name="T43" fmla="*/ 0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1" h="684">
                  <a:moveTo>
                    <a:pt x="14" y="225"/>
                  </a:moveTo>
                  <a:lnTo>
                    <a:pt x="48" y="225"/>
                  </a:lnTo>
                  <a:lnTo>
                    <a:pt x="48" y="684"/>
                  </a:lnTo>
                  <a:lnTo>
                    <a:pt x="14" y="684"/>
                  </a:lnTo>
                  <a:lnTo>
                    <a:pt x="14" y="225"/>
                  </a:lnTo>
                  <a:close/>
                  <a:moveTo>
                    <a:pt x="30" y="0"/>
                  </a:moveTo>
                  <a:lnTo>
                    <a:pt x="42" y="4"/>
                  </a:lnTo>
                  <a:lnTo>
                    <a:pt x="52" y="10"/>
                  </a:lnTo>
                  <a:lnTo>
                    <a:pt x="59" y="20"/>
                  </a:lnTo>
                  <a:lnTo>
                    <a:pt x="61" y="33"/>
                  </a:lnTo>
                  <a:lnTo>
                    <a:pt x="59" y="46"/>
                  </a:lnTo>
                  <a:lnTo>
                    <a:pt x="52" y="56"/>
                  </a:lnTo>
                  <a:lnTo>
                    <a:pt x="42" y="63"/>
                  </a:lnTo>
                  <a:lnTo>
                    <a:pt x="30" y="66"/>
                  </a:lnTo>
                  <a:lnTo>
                    <a:pt x="19" y="63"/>
                  </a:lnTo>
                  <a:lnTo>
                    <a:pt x="9" y="56"/>
                  </a:lnTo>
                  <a:lnTo>
                    <a:pt x="2" y="46"/>
                  </a:lnTo>
                  <a:lnTo>
                    <a:pt x="0" y="33"/>
                  </a:lnTo>
                  <a:lnTo>
                    <a:pt x="2" y="20"/>
                  </a:lnTo>
                  <a:lnTo>
                    <a:pt x="9" y="10"/>
                  </a:lnTo>
                  <a:lnTo>
                    <a:pt x="19" y="4"/>
                  </a:lnTo>
                  <a:lnTo>
                    <a:pt x="3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5"/>
            <p:cNvSpPr>
              <a:spLocks/>
            </p:cNvSpPr>
            <p:nvPr userDrawn="1"/>
          </p:nvSpPr>
          <p:spPr bwMode="auto">
            <a:xfrm>
              <a:off x="961203" y="600770"/>
              <a:ext cx="99015" cy="172780"/>
            </a:xfrm>
            <a:custGeom>
              <a:avLst/>
              <a:gdLst>
                <a:gd name="T0" fmla="*/ 0 w 400"/>
                <a:gd name="T1" fmla="*/ 0 h 699"/>
                <a:gd name="T2" fmla="*/ 39 w 400"/>
                <a:gd name="T3" fmla="*/ 0 h 699"/>
                <a:gd name="T4" fmla="*/ 204 w 400"/>
                <a:gd name="T5" fmla="*/ 429 h 699"/>
                <a:gd name="T6" fmla="*/ 360 w 400"/>
                <a:gd name="T7" fmla="*/ 0 h 699"/>
                <a:gd name="T8" fmla="*/ 400 w 400"/>
                <a:gd name="T9" fmla="*/ 0 h 699"/>
                <a:gd name="T10" fmla="*/ 171 w 400"/>
                <a:gd name="T11" fmla="*/ 601 h 699"/>
                <a:gd name="T12" fmla="*/ 160 w 400"/>
                <a:gd name="T13" fmla="*/ 626 h 699"/>
                <a:gd name="T14" fmla="*/ 148 w 400"/>
                <a:gd name="T15" fmla="*/ 647 h 699"/>
                <a:gd name="T16" fmla="*/ 133 w 400"/>
                <a:gd name="T17" fmla="*/ 665 h 699"/>
                <a:gd name="T18" fmla="*/ 118 w 400"/>
                <a:gd name="T19" fmla="*/ 680 h 699"/>
                <a:gd name="T20" fmla="*/ 97 w 400"/>
                <a:gd name="T21" fmla="*/ 690 h 699"/>
                <a:gd name="T22" fmla="*/ 76 w 400"/>
                <a:gd name="T23" fmla="*/ 697 h 699"/>
                <a:gd name="T24" fmla="*/ 50 w 400"/>
                <a:gd name="T25" fmla="*/ 699 h 699"/>
                <a:gd name="T26" fmla="*/ 34 w 400"/>
                <a:gd name="T27" fmla="*/ 698 h 699"/>
                <a:gd name="T28" fmla="*/ 19 w 400"/>
                <a:gd name="T29" fmla="*/ 697 h 699"/>
                <a:gd name="T30" fmla="*/ 4 w 400"/>
                <a:gd name="T31" fmla="*/ 693 h 699"/>
                <a:gd name="T32" fmla="*/ 10 w 400"/>
                <a:gd name="T33" fmla="*/ 661 h 699"/>
                <a:gd name="T34" fmla="*/ 29 w 400"/>
                <a:gd name="T35" fmla="*/ 665 h 699"/>
                <a:gd name="T36" fmla="*/ 50 w 400"/>
                <a:gd name="T37" fmla="*/ 667 h 699"/>
                <a:gd name="T38" fmla="*/ 71 w 400"/>
                <a:gd name="T39" fmla="*/ 665 h 699"/>
                <a:gd name="T40" fmla="*/ 88 w 400"/>
                <a:gd name="T41" fmla="*/ 658 h 699"/>
                <a:gd name="T42" fmla="*/ 104 w 400"/>
                <a:gd name="T43" fmla="*/ 647 h 699"/>
                <a:gd name="T44" fmla="*/ 116 w 400"/>
                <a:gd name="T45" fmla="*/ 634 h 699"/>
                <a:gd name="T46" fmla="*/ 126 w 400"/>
                <a:gd name="T47" fmla="*/ 618 h 699"/>
                <a:gd name="T48" fmla="*/ 135 w 400"/>
                <a:gd name="T49" fmla="*/ 600 h 699"/>
                <a:gd name="T50" fmla="*/ 143 w 400"/>
                <a:gd name="T51" fmla="*/ 581 h 699"/>
                <a:gd name="T52" fmla="*/ 185 w 400"/>
                <a:gd name="T53" fmla="*/ 468 h 699"/>
                <a:gd name="T54" fmla="*/ 0 w 400"/>
                <a:gd name="T55" fmla="*/ 0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0" h="699">
                  <a:moveTo>
                    <a:pt x="0" y="0"/>
                  </a:moveTo>
                  <a:lnTo>
                    <a:pt x="39" y="0"/>
                  </a:lnTo>
                  <a:lnTo>
                    <a:pt x="204" y="429"/>
                  </a:lnTo>
                  <a:lnTo>
                    <a:pt x="360" y="0"/>
                  </a:lnTo>
                  <a:lnTo>
                    <a:pt x="400" y="0"/>
                  </a:lnTo>
                  <a:lnTo>
                    <a:pt x="171" y="601"/>
                  </a:lnTo>
                  <a:lnTo>
                    <a:pt x="160" y="626"/>
                  </a:lnTo>
                  <a:lnTo>
                    <a:pt x="148" y="647"/>
                  </a:lnTo>
                  <a:lnTo>
                    <a:pt x="133" y="665"/>
                  </a:lnTo>
                  <a:lnTo>
                    <a:pt x="118" y="680"/>
                  </a:lnTo>
                  <a:lnTo>
                    <a:pt x="97" y="690"/>
                  </a:lnTo>
                  <a:lnTo>
                    <a:pt x="76" y="697"/>
                  </a:lnTo>
                  <a:lnTo>
                    <a:pt x="50" y="699"/>
                  </a:lnTo>
                  <a:lnTo>
                    <a:pt x="34" y="698"/>
                  </a:lnTo>
                  <a:lnTo>
                    <a:pt x="19" y="697"/>
                  </a:lnTo>
                  <a:lnTo>
                    <a:pt x="4" y="693"/>
                  </a:lnTo>
                  <a:lnTo>
                    <a:pt x="10" y="661"/>
                  </a:lnTo>
                  <a:lnTo>
                    <a:pt x="29" y="665"/>
                  </a:lnTo>
                  <a:lnTo>
                    <a:pt x="50" y="667"/>
                  </a:lnTo>
                  <a:lnTo>
                    <a:pt x="71" y="665"/>
                  </a:lnTo>
                  <a:lnTo>
                    <a:pt x="88" y="658"/>
                  </a:lnTo>
                  <a:lnTo>
                    <a:pt x="104" y="647"/>
                  </a:lnTo>
                  <a:lnTo>
                    <a:pt x="116" y="634"/>
                  </a:lnTo>
                  <a:lnTo>
                    <a:pt x="126" y="618"/>
                  </a:lnTo>
                  <a:lnTo>
                    <a:pt x="135" y="600"/>
                  </a:lnTo>
                  <a:lnTo>
                    <a:pt x="143" y="581"/>
                  </a:lnTo>
                  <a:lnTo>
                    <a:pt x="185" y="468"/>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6"/>
            <p:cNvSpPr>
              <a:spLocks noEditPoints="1"/>
            </p:cNvSpPr>
            <p:nvPr userDrawn="1"/>
          </p:nvSpPr>
          <p:spPr bwMode="auto">
            <a:xfrm>
              <a:off x="1073584" y="596809"/>
              <a:ext cx="91589" cy="120798"/>
            </a:xfrm>
            <a:custGeom>
              <a:avLst/>
              <a:gdLst>
                <a:gd name="T0" fmla="*/ 248 w 370"/>
                <a:gd name="T1" fmla="*/ 230 h 487"/>
                <a:gd name="T2" fmla="*/ 197 w 370"/>
                <a:gd name="T3" fmla="*/ 232 h 487"/>
                <a:gd name="T4" fmla="*/ 149 w 370"/>
                <a:gd name="T5" fmla="*/ 240 h 487"/>
                <a:gd name="T6" fmla="*/ 105 w 370"/>
                <a:gd name="T7" fmla="*/ 254 h 487"/>
                <a:gd name="T8" fmla="*/ 69 w 370"/>
                <a:gd name="T9" fmla="*/ 276 h 487"/>
                <a:gd name="T10" fmla="*/ 44 w 370"/>
                <a:gd name="T11" fmla="*/ 309 h 487"/>
                <a:gd name="T12" fmla="*/ 35 w 370"/>
                <a:gd name="T13" fmla="*/ 351 h 487"/>
                <a:gd name="T14" fmla="*/ 45 w 370"/>
                <a:gd name="T15" fmla="*/ 396 h 487"/>
                <a:gd name="T16" fmla="*/ 69 w 370"/>
                <a:gd name="T17" fmla="*/ 428 h 487"/>
                <a:gd name="T18" fmla="*/ 104 w 370"/>
                <a:gd name="T19" fmla="*/ 447 h 487"/>
                <a:gd name="T20" fmla="*/ 142 w 370"/>
                <a:gd name="T21" fmla="*/ 456 h 487"/>
                <a:gd name="T22" fmla="*/ 191 w 370"/>
                <a:gd name="T23" fmla="*/ 454 h 487"/>
                <a:gd name="T24" fmla="*/ 243 w 370"/>
                <a:gd name="T25" fmla="*/ 436 h 487"/>
                <a:gd name="T26" fmla="*/ 281 w 370"/>
                <a:gd name="T27" fmla="*/ 404 h 487"/>
                <a:gd name="T28" fmla="*/ 307 w 370"/>
                <a:gd name="T29" fmla="*/ 360 h 487"/>
                <a:gd name="T30" fmla="*/ 323 w 370"/>
                <a:gd name="T31" fmla="*/ 310 h 487"/>
                <a:gd name="T32" fmla="*/ 327 w 370"/>
                <a:gd name="T33" fmla="*/ 256 h 487"/>
                <a:gd name="T34" fmla="*/ 271 w 370"/>
                <a:gd name="T35" fmla="*/ 229 h 487"/>
                <a:gd name="T36" fmla="*/ 219 w 370"/>
                <a:gd name="T37" fmla="*/ 2 h 487"/>
                <a:gd name="T38" fmla="*/ 272 w 370"/>
                <a:gd name="T39" fmla="*/ 14 h 487"/>
                <a:gd name="T40" fmla="*/ 314 w 370"/>
                <a:gd name="T41" fmla="*/ 42 h 487"/>
                <a:gd name="T42" fmla="*/ 344 w 370"/>
                <a:gd name="T43" fmla="*/ 82 h 487"/>
                <a:gd name="T44" fmla="*/ 360 w 370"/>
                <a:gd name="T45" fmla="*/ 136 h 487"/>
                <a:gd name="T46" fmla="*/ 362 w 370"/>
                <a:gd name="T47" fmla="*/ 371 h 487"/>
                <a:gd name="T48" fmla="*/ 364 w 370"/>
                <a:gd name="T49" fmla="*/ 426 h 487"/>
                <a:gd name="T50" fmla="*/ 370 w 370"/>
                <a:gd name="T51" fmla="*/ 473 h 487"/>
                <a:gd name="T52" fmla="*/ 334 w 370"/>
                <a:gd name="T53" fmla="*/ 456 h 487"/>
                <a:gd name="T54" fmla="*/ 331 w 370"/>
                <a:gd name="T55" fmla="*/ 413 h 487"/>
                <a:gd name="T56" fmla="*/ 330 w 370"/>
                <a:gd name="T57" fmla="*/ 375 h 487"/>
                <a:gd name="T58" fmla="*/ 313 w 370"/>
                <a:gd name="T59" fmla="*/ 402 h 487"/>
                <a:gd name="T60" fmla="*/ 278 w 370"/>
                <a:gd name="T61" fmla="*/ 444 h 487"/>
                <a:gd name="T62" fmla="*/ 233 w 370"/>
                <a:gd name="T63" fmla="*/ 472 h 487"/>
                <a:gd name="T64" fmla="*/ 181 w 370"/>
                <a:gd name="T65" fmla="*/ 484 h 487"/>
                <a:gd name="T66" fmla="*/ 133 w 370"/>
                <a:gd name="T67" fmla="*/ 485 h 487"/>
                <a:gd name="T68" fmla="*/ 89 w 370"/>
                <a:gd name="T69" fmla="*/ 475 h 487"/>
                <a:gd name="T70" fmla="*/ 50 w 370"/>
                <a:gd name="T71" fmla="*/ 455 h 487"/>
                <a:gd name="T72" fmla="*/ 19 w 370"/>
                <a:gd name="T73" fmla="*/ 422 h 487"/>
                <a:gd name="T74" fmla="*/ 3 w 370"/>
                <a:gd name="T75" fmla="*/ 378 h 487"/>
                <a:gd name="T76" fmla="*/ 3 w 370"/>
                <a:gd name="T77" fmla="*/ 325 h 487"/>
                <a:gd name="T78" fmla="*/ 18 w 370"/>
                <a:gd name="T79" fmla="*/ 281 h 487"/>
                <a:gd name="T80" fmla="*/ 49 w 370"/>
                <a:gd name="T81" fmla="*/ 249 h 487"/>
                <a:gd name="T82" fmla="*/ 88 w 370"/>
                <a:gd name="T83" fmla="*/ 226 h 487"/>
                <a:gd name="T84" fmla="*/ 135 w 370"/>
                <a:gd name="T85" fmla="*/ 212 h 487"/>
                <a:gd name="T86" fmla="*/ 186 w 370"/>
                <a:gd name="T87" fmla="*/ 204 h 487"/>
                <a:gd name="T88" fmla="*/ 236 w 370"/>
                <a:gd name="T89" fmla="*/ 200 h 487"/>
                <a:gd name="T90" fmla="*/ 327 w 370"/>
                <a:gd name="T91" fmla="*/ 200 h 487"/>
                <a:gd name="T92" fmla="*/ 325 w 370"/>
                <a:gd name="T93" fmla="*/ 141 h 487"/>
                <a:gd name="T94" fmla="*/ 309 w 370"/>
                <a:gd name="T95" fmla="*/ 92 h 487"/>
                <a:gd name="T96" fmla="*/ 280 w 370"/>
                <a:gd name="T97" fmla="*/ 57 h 487"/>
                <a:gd name="T98" fmla="*/ 240 w 370"/>
                <a:gd name="T99" fmla="*/ 38 h 487"/>
                <a:gd name="T100" fmla="*/ 187 w 370"/>
                <a:gd name="T101" fmla="*/ 31 h 487"/>
                <a:gd name="T102" fmla="*/ 125 w 370"/>
                <a:gd name="T103" fmla="*/ 42 h 487"/>
                <a:gd name="T104" fmla="*/ 71 w 370"/>
                <a:gd name="T105" fmla="*/ 67 h 487"/>
                <a:gd name="T106" fmla="*/ 28 w 370"/>
                <a:gd name="T107" fmla="*/ 60 h 487"/>
                <a:gd name="T108" fmla="*/ 86 w 370"/>
                <a:gd name="T109" fmla="*/ 23 h 487"/>
                <a:gd name="T110" fmla="*/ 153 w 370"/>
                <a:gd name="T111" fmla="*/ 3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70" h="487">
                  <a:moveTo>
                    <a:pt x="271" y="229"/>
                  </a:moveTo>
                  <a:lnTo>
                    <a:pt x="248" y="230"/>
                  </a:lnTo>
                  <a:lnTo>
                    <a:pt x="223" y="231"/>
                  </a:lnTo>
                  <a:lnTo>
                    <a:pt x="197" y="232"/>
                  </a:lnTo>
                  <a:lnTo>
                    <a:pt x="172" y="235"/>
                  </a:lnTo>
                  <a:lnTo>
                    <a:pt x="149" y="240"/>
                  </a:lnTo>
                  <a:lnTo>
                    <a:pt x="126" y="247"/>
                  </a:lnTo>
                  <a:lnTo>
                    <a:pt x="105" y="254"/>
                  </a:lnTo>
                  <a:lnTo>
                    <a:pt x="86" y="263"/>
                  </a:lnTo>
                  <a:lnTo>
                    <a:pt x="69" y="276"/>
                  </a:lnTo>
                  <a:lnTo>
                    <a:pt x="54" y="291"/>
                  </a:lnTo>
                  <a:lnTo>
                    <a:pt x="44" y="309"/>
                  </a:lnTo>
                  <a:lnTo>
                    <a:pt x="37" y="328"/>
                  </a:lnTo>
                  <a:lnTo>
                    <a:pt x="35" y="351"/>
                  </a:lnTo>
                  <a:lnTo>
                    <a:pt x="39" y="375"/>
                  </a:lnTo>
                  <a:lnTo>
                    <a:pt x="45" y="396"/>
                  </a:lnTo>
                  <a:lnTo>
                    <a:pt x="55" y="413"/>
                  </a:lnTo>
                  <a:lnTo>
                    <a:pt x="69" y="428"/>
                  </a:lnTo>
                  <a:lnTo>
                    <a:pt x="86" y="438"/>
                  </a:lnTo>
                  <a:lnTo>
                    <a:pt x="104" y="447"/>
                  </a:lnTo>
                  <a:lnTo>
                    <a:pt x="123" y="453"/>
                  </a:lnTo>
                  <a:lnTo>
                    <a:pt x="142" y="456"/>
                  </a:lnTo>
                  <a:lnTo>
                    <a:pt x="161" y="456"/>
                  </a:lnTo>
                  <a:lnTo>
                    <a:pt x="191" y="454"/>
                  </a:lnTo>
                  <a:lnTo>
                    <a:pt x="219" y="447"/>
                  </a:lnTo>
                  <a:lnTo>
                    <a:pt x="243" y="436"/>
                  </a:lnTo>
                  <a:lnTo>
                    <a:pt x="264" y="421"/>
                  </a:lnTo>
                  <a:lnTo>
                    <a:pt x="281" y="404"/>
                  </a:lnTo>
                  <a:lnTo>
                    <a:pt x="296" y="383"/>
                  </a:lnTo>
                  <a:lnTo>
                    <a:pt x="307" y="360"/>
                  </a:lnTo>
                  <a:lnTo>
                    <a:pt x="316" y="336"/>
                  </a:lnTo>
                  <a:lnTo>
                    <a:pt x="323" y="310"/>
                  </a:lnTo>
                  <a:lnTo>
                    <a:pt x="326" y="283"/>
                  </a:lnTo>
                  <a:lnTo>
                    <a:pt x="327" y="256"/>
                  </a:lnTo>
                  <a:lnTo>
                    <a:pt x="327" y="229"/>
                  </a:lnTo>
                  <a:lnTo>
                    <a:pt x="271" y="229"/>
                  </a:lnTo>
                  <a:close/>
                  <a:moveTo>
                    <a:pt x="189" y="0"/>
                  </a:moveTo>
                  <a:lnTo>
                    <a:pt x="219" y="2"/>
                  </a:lnTo>
                  <a:lnTo>
                    <a:pt x="246" y="7"/>
                  </a:lnTo>
                  <a:lnTo>
                    <a:pt x="272" y="14"/>
                  </a:lnTo>
                  <a:lnTo>
                    <a:pt x="295" y="27"/>
                  </a:lnTo>
                  <a:lnTo>
                    <a:pt x="314" y="42"/>
                  </a:lnTo>
                  <a:lnTo>
                    <a:pt x="331" y="60"/>
                  </a:lnTo>
                  <a:lnTo>
                    <a:pt x="344" y="82"/>
                  </a:lnTo>
                  <a:lnTo>
                    <a:pt x="353" y="107"/>
                  </a:lnTo>
                  <a:lnTo>
                    <a:pt x="360" y="136"/>
                  </a:lnTo>
                  <a:lnTo>
                    <a:pt x="362" y="169"/>
                  </a:lnTo>
                  <a:lnTo>
                    <a:pt x="362" y="371"/>
                  </a:lnTo>
                  <a:lnTo>
                    <a:pt x="362" y="398"/>
                  </a:lnTo>
                  <a:lnTo>
                    <a:pt x="364" y="426"/>
                  </a:lnTo>
                  <a:lnTo>
                    <a:pt x="367" y="452"/>
                  </a:lnTo>
                  <a:lnTo>
                    <a:pt x="370" y="473"/>
                  </a:lnTo>
                  <a:lnTo>
                    <a:pt x="336" y="473"/>
                  </a:lnTo>
                  <a:lnTo>
                    <a:pt x="334" y="456"/>
                  </a:lnTo>
                  <a:lnTo>
                    <a:pt x="332" y="436"/>
                  </a:lnTo>
                  <a:lnTo>
                    <a:pt x="331" y="413"/>
                  </a:lnTo>
                  <a:lnTo>
                    <a:pt x="330" y="393"/>
                  </a:lnTo>
                  <a:lnTo>
                    <a:pt x="330" y="375"/>
                  </a:lnTo>
                  <a:lnTo>
                    <a:pt x="326" y="375"/>
                  </a:lnTo>
                  <a:lnTo>
                    <a:pt x="313" y="402"/>
                  </a:lnTo>
                  <a:lnTo>
                    <a:pt x="297" y="425"/>
                  </a:lnTo>
                  <a:lnTo>
                    <a:pt x="278" y="444"/>
                  </a:lnTo>
                  <a:lnTo>
                    <a:pt x="257" y="460"/>
                  </a:lnTo>
                  <a:lnTo>
                    <a:pt x="233" y="472"/>
                  </a:lnTo>
                  <a:lnTo>
                    <a:pt x="208" y="480"/>
                  </a:lnTo>
                  <a:lnTo>
                    <a:pt x="181" y="484"/>
                  </a:lnTo>
                  <a:lnTo>
                    <a:pt x="154" y="487"/>
                  </a:lnTo>
                  <a:lnTo>
                    <a:pt x="133" y="485"/>
                  </a:lnTo>
                  <a:lnTo>
                    <a:pt x="110" y="482"/>
                  </a:lnTo>
                  <a:lnTo>
                    <a:pt x="89" y="475"/>
                  </a:lnTo>
                  <a:lnTo>
                    <a:pt x="69" y="466"/>
                  </a:lnTo>
                  <a:lnTo>
                    <a:pt x="50" y="455"/>
                  </a:lnTo>
                  <a:lnTo>
                    <a:pt x="33" y="440"/>
                  </a:lnTo>
                  <a:lnTo>
                    <a:pt x="19" y="422"/>
                  </a:lnTo>
                  <a:lnTo>
                    <a:pt x="9" y="402"/>
                  </a:lnTo>
                  <a:lnTo>
                    <a:pt x="3" y="378"/>
                  </a:lnTo>
                  <a:lnTo>
                    <a:pt x="0" y="352"/>
                  </a:lnTo>
                  <a:lnTo>
                    <a:pt x="3" y="325"/>
                  </a:lnTo>
                  <a:lnTo>
                    <a:pt x="8" y="302"/>
                  </a:lnTo>
                  <a:lnTo>
                    <a:pt x="18" y="281"/>
                  </a:lnTo>
                  <a:lnTo>
                    <a:pt x="32" y="265"/>
                  </a:lnTo>
                  <a:lnTo>
                    <a:pt x="49" y="249"/>
                  </a:lnTo>
                  <a:lnTo>
                    <a:pt x="67" y="236"/>
                  </a:lnTo>
                  <a:lnTo>
                    <a:pt x="88" y="226"/>
                  </a:lnTo>
                  <a:lnTo>
                    <a:pt x="110" y="218"/>
                  </a:lnTo>
                  <a:lnTo>
                    <a:pt x="135" y="212"/>
                  </a:lnTo>
                  <a:lnTo>
                    <a:pt x="160" y="207"/>
                  </a:lnTo>
                  <a:lnTo>
                    <a:pt x="186" y="204"/>
                  </a:lnTo>
                  <a:lnTo>
                    <a:pt x="212" y="202"/>
                  </a:lnTo>
                  <a:lnTo>
                    <a:pt x="236" y="200"/>
                  </a:lnTo>
                  <a:lnTo>
                    <a:pt x="262" y="200"/>
                  </a:lnTo>
                  <a:lnTo>
                    <a:pt x="327" y="200"/>
                  </a:lnTo>
                  <a:lnTo>
                    <a:pt x="327" y="170"/>
                  </a:lnTo>
                  <a:lnTo>
                    <a:pt x="325" y="141"/>
                  </a:lnTo>
                  <a:lnTo>
                    <a:pt x="319" y="115"/>
                  </a:lnTo>
                  <a:lnTo>
                    <a:pt x="309" y="92"/>
                  </a:lnTo>
                  <a:lnTo>
                    <a:pt x="297" y="73"/>
                  </a:lnTo>
                  <a:lnTo>
                    <a:pt x="280" y="57"/>
                  </a:lnTo>
                  <a:lnTo>
                    <a:pt x="261" y="46"/>
                  </a:lnTo>
                  <a:lnTo>
                    <a:pt x="240" y="38"/>
                  </a:lnTo>
                  <a:lnTo>
                    <a:pt x="215" y="33"/>
                  </a:lnTo>
                  <a:lnTo>
                    <a:pt x="187" y="31"/>
                  </a:lnTo>
                  <a:lnTo>
                    <a:pt x="155" y="34"/>
                  </a:lnTo>
                  <a:lnTo>
                    <a:pt x="125" y="42"/>
                  </a:lnTo>
                  <a:lnTo>
                    <a:pt x="97" y="53"/>
                  </a:lnTo>
                  <a:lnTo>
                    <a:pt x="71" y="67"/>
                  </a:lnTo>
                  <a:lnTo>
                    <a:pt x="49" y="85"/>
                  </a:lnTo>
                  <a:lnTo>
                    <a:pt x="28" y="60"/>
                  </a:lnTo>
                  <a:lnTo>
                    <a:pt x="55" y="39"/>
                  </a:lnTo>
                  <a:lnTo>
                    <a:pt x="86" y="23"/>
                  </a:lnTo>
                  <a:lnTo>
                    <a:pt x="118" y="11"/>
                  </a:lnTo>
                  <a:lnTo>
                    <a:pt x="153" y="3"/>
                  </a:lnTo>
                  <a:lnTo>
                    <a:pt x="18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27"/>
            <p:cNvSpPr>
              <a:spLocks noEditPoints="1"/>
            </p:cNvSpPr>
            <p:nvPr userDrawn="1"/>
          </p:nvSpPr>
          <p:spPr bwMode="auto">
            <a:xfrm>
              <a:off x="1163688" y="596809"/>
              <a:ext cx="29209" cy="14852"/>
            </a:xfrm>
            <a:custGeom>
              <a:avLst/>
              <a:gdLst>
                <a:gd name="T0" fmla="*/ 58 w 118"/>
                <a:gd name="T1" fmla="*/ 0 h 61"/>
                <a:gd name="T2" fmla="*/ 66 w 118"/>
                <a:gd name="T3" fmla="*/ 0 h 61"/>
                <a:gd name="T4" fmla="*/ 88 w 118"/>
                <a:gd name="T5" fmla="*/ 53 h 61"/>
                <a:gd name="T6" fmla="*/ 110 w 118"/>
                <a:gd name="T7" fmla="*/ 0 h 61"/>
                <a:gd name="T8" fmla="*/ 118 w 118"/>
                <a:gd name="T9" fmla="*/ 0 h 61"/>
                <a:gd name="T10" fmla="*/ 118 w 118"/>
                <a:gd name="T11" fmla="*/ 61 h 61"/>
                <a:gd name="T12" fmla="*/ 113 w 118"/>
                <a:gd name="T13" fmla="*/ 61 h 61"/>
                <a:gd name="T14" fmla="*/ 113 w 118"/>
                <a:gd name="T15" fmla="*/ 5 h 61"/>
                <a:gd name="T16" fmla="*/ 113 w 118"/>
                <a:gd name="T17" fmla="*/ 5 h 61"/>
                <a:gd name="T18" fmla="*/ 89 w 118"/>
                <a:gd name="T19" fmla="*/ 61 h 61"/>
                <a:gd name="T20" fmla="*/ 86 w 118"/>
                <a:gd name="T21" fmla="*/ 61 h 61"/>
                <a:gd name="T22" fmla="*/ 64 w 118"/>
                <a:gd name="T23" fmla="*/ 5 h 61"/>
                <a:gd name="T24" fmla="*/ 64 w 118"/>
                <a:gd name="T25" fmla="*/ 5 h 61"/>
                <a:gd name="T26" fmla="*/ 64 w 118"/>
                <a:gd name="T27" fmla="*/ 61 h 61"/>
                <a:gd name="T28" fmla="*/ 58 w 118"/>
                <a:gd name="T29" fmla="*/ 61 h 61"/>
                <a:gd name="T30" fmla="*/ 58 w 118"/>
                <a:gd name="T31" fmla="*/ 0 h 61"/>
                <a:gd name="T32" fmla="*/ 0 w 118"/>
                <a:gd name="T33" fmla="*/ 0 h 61"/>
                <a:gd name="T34" fmla="*/ 44 w 118"/>
                <a:gd name="T35" fmla="*/ 0 h 61"/>
                <a:gd name="T36" fmla="*/ 44 w 118"/>
                <a:gd name="T37" fmla="*/ 4 h 61"/>
                <a:gd name="T38" fmla="*/ 24 w 118"/>
                <a:gd name="T39" fmla="*/ 4 h 61"/>
                <a:gd name="T40" fmla="*/ 24 w 118"/>
                <a:gd name="T41" fmla="*/ 61 h 61"/>
                <a:gd name="T42" fmla="*/ 20 w 118"/>
                <a:gd name="T43" fmla="*/ 61 h 61"/>
                <a:gd name="T44" fmla="*/ 20 w 118"/>
                <a:gd name="T45" fmla="*/ 4 h 61"/>
                <a:gd name="T46" fmla="*/ 0 w 118"/>
                <a:gd name="T47" fmla="*/ 4 h 61"/>
                <a:gd name="T48" fmla="*/ 0 w 118"/>
                <a:gd name="T49"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8" h="61">
                  <a:moveTo>
                    <a:pt x="58" y="0"/>
                  </a:moveTo>
                  <a:lnTo>
                    <a:pt x="66" y="0"/>
                  </a:lnTo>
                  <a:lnTo>
                    <a:pt x="88" y="53"/>
                  </a:lnTo>
                  <a:lnTo>
                    <a:pt x="110" y="0"/>
                  </a:lnTo>
                  <a:lnTo>
                    <a:pt x="118" y="0"/>
                  </a:lnTo>
                  <a:lnTo>
                    <a:pt x="118" y="61"/>
                  </a:lnTo>
                  <a:lnTo>
                    <a:pt x="113" y="61"/>
                  </a:lnTo>
                  <a:lnTo>
                    <a:pt x="113" y="5"/>
                  </a:lnTo>
                  <a:lnTo>
                    <a:pt x="113" y="5"/>
                  </a:lnTo>
                  <a:lnTo>
                    <a:pt x="89" y="61"/>
                  </a:lnTo>
                  <a:lnTo>
                    <a:pt x="86" y="61"/>
                  </a:lnTo>
                  <a:lnTo>
                    <a:pt x="64" y="5"/>
                  </a:lnTo>
                  <a:lnTo>
                    <a:pt x="64" y="5"/>
                  </a:lnTo>
                  <a:lnTo>
                    <a:pt x="64" y="61"/>
                  </a:lnTo>
                  <a:lnTo>
                    <a:pt x="58" y="61"/>
                  </a:lnTo>
                  <a:lnTo>
                    <a:pt x="58" y="0"/>
                  </a:lnTo>
                  <a:close/>
                  <a:moveTo>
                    <a:pt x="0" y="0"/>
                  </a:moveTo>
                  <a:lnTo>
                    <a:pt x="44" y="0"/>
                  </a:lnTo>
                  <a:lnTo>
                    <a:pt x="44" y="4"/>
                  </a:lnTo>
                  <a:lnTo>
                    <a:pt x="24" y="4"/>
                  </a:lnTo>
                  <a:lnTo>
                    <a:pt x="24" y="61"/>
                  </a:lnTo>
                  <a:lnTo>
                    <a:pt x="20" y="61"/>
                  </a:lnTo>
                  <a:lnTo>
                    <a:pt x="20" y="4"/>
                  </a:lnTo>
                  <a:lnTo>
                    <a:pt x="0" y="4"/>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0" name="Group 19"/>
          <p:cNvGrpSpPr/>
          <p:nvPr userDrawn="1"/>
        </p:nvGrpSpPr>
        <p:grpSpPr>
          <a:xfrm>
            <a:off x="514647" y="137381"/>
            <a:ext cx="442595" cy="290113"/>
            <a:chOff x="3857626" y="1555751"/>
            <a:chExt cx="1419225" cy="930275"/>
          </a:xfrm>
          <a:solidFill>
            <a:schemeClr val="bg1"/>
          </a:solidFill>
        </p:grpSpPr>
        <p:sp>
          <p:nvSpPr>
            <p:cNvPr id="21" name="Freeform 28"/>
            <p:cNvSpPr>
              <a:spLocks/>
            </p:cNvSpPr>
            <p:nvPr userDrawn="1"/>
          </p:nvSpPr>
          <p:spPr bwMode="auto">
            <a:xfrm>
              <a:off x="3857626" y="1555751"/>
              <a:ext cx="1416050" cy="930275"/>
            </a:xfrm>
            <a:custGeom>
              <a:avLst/>
              <a:gdLst>
                <a:gd name="T0" fmla="*/ 902 w 1784"/>
                <a:gd name="T1" fmla="*/ 27 h 1172"/>
                <a:gd name="T2" fmla="*/ 1076 w 1784"/>
                <a:gd name="T3" fmla="*/ 141 h 1172"/>
                <a:gd name="T4" fmla="*/ 1087 w 1784"/>
                <a:gd name="T5" fmla="*/ 187 h 1172"/>
                <a:gd name="T6" fmla="*/ 1044 w 1784"/>
                <a:gd name="T7" fmla="*/ 218 h 1172"/>
                <a:gd name="T8" fmla="*/ 1009 w 1784"/>
                <a:gd name="T9" fmla="*/ 202 h 1172"/>
                <a:gd name="T10" fmla="*/ 889 w 1784"/>
                <a:gd name="T11" fmla="*/ 120 h 1172"/>
                <a:gd name="T12" fmla="*/ 695 w 1784"/>
                <a:gd name="T13" fmla="*/ 94 h 1172"/>
                <a:gd name="T14" fmla="*/ 520 w 1784"/>
                <a:gd name="T15" fmla="*/ 168 h 1172"/>
                <a:gd name="T16" fmla="*/ 406 w 1784"/>
                <a:gd name="T17" fmla="*/ 317 h 1172"/>
                <a:gd name="T18" fmla="*/ 378 w 1784"/>
                <a:gd name="T19" fmla="*/ 491 h 1172"/>
                <a:gd name="T20" fmla="*/ 298 w 1784"/>
                <a:gd name="T21" fmla="*/ 580 h 1172"/>
                <a:gd name="T22" fmla="*/ 163 w 1784"/>
                <a:gd name="T23" fmla="*/ 651 h 1172"/>
                <a:gd name="T24" fmla="*/ 93 w 1784"/>
                <a:gd name="T25" fmla="*/ 788 h 1172"/>
                <a:gd name="T26" fmla="*/ 118 w 1784"/>
                <a:gd name="T27" fmla="*/ 944 h 1172"/>
                <a:gd name="T28" fmla="*/ 227 w 1784"/>
                <a:gd name="T29" fmla="*/ 1052 h 1172"/>
                <a:gd name="T30" fmla="*/ 356 w 1784"/>
                <a:gd name="T31" fmla="*/ 1081 h 1172"/>
                <a:gd name="T32" fmla="*/ 1482 w 1784"/>
                <a:gd name="T33" fmla="*/ 1077 h 1172"/>
                <a:gd name="T34" fmla="*/ 1619 w 1784"/>
                <a:gd name="T35" fmla="*/ 1006 h 1172"/>
                <a:gd name="T36" fmla="*/ 1690 w 1784"/>
                <a:gd name="T37" fmla="*/ 869 h 1172"/>
                <a:gd name="T38" fmla="*/ 1670 w 1784"/>
                <a:gd name="T39" fmla="*/ 720 h 1172"/>
                <a:gd name="T40" fmla="*/ 1575 w 1784"/>
                <a:gd name="T41" fmla="*/ 614 h 1172"/>
                <a:gd name="T42" fmla="*/ 1421 w 1784"/>
                <a:gd name="T43" fmla="*/ 571 h 1172"/>
                <a:gd name="T44" fmla="*/ 1434 w 1784"/>
                <a:gd name="T45" fmla="*/ 458 h 1172"/>
                <a:gd name="T46" fmla="*/ 1393 w 1784"/>
                <a:gd name="T47" fmla="*/ 380 h 1172"/>
                <a:gd name="T48" fmla="*/ 1339 w 1784"/>
                <a:gd name="T49" fmla="*/ 345 h 1172"/>
                <a:gd name="T50" fmla="*/ 1256 w 1784"/>
                <a:gd name="T51" fmla="*/ 336 h 1172"/>
                <a:gd name="T52" fmla="*/ 1182 w 1784"/>
                <a:gd name="T53" fmla="*/ 370 h 1172"/>
                <a:gd name="T54" fmla="*/ 1154 w 1784"/>
                <a:gd name="T55" fmla="*/ 402 h 1172"/>
                <a:gd name="T56" fmla="*/ 1144 w 1784"/>
                <a:gd name="T57" fmla="*/ 420 h 1172"/>
                <a:gd name="T58" fmla="*/ 900 w 1784"/>
                <a:gd name="T59" fmla="*/ 953 h 1172"/>
                <a:gd name="T60" fmla="*/ 857 w 1784"/>
                <a:gd name="T61" fmla="*/ 957 h 1172"/>
                <a:gd name="T62" fmla="*/ 640 w 1784"/>
                <a:gd name="T63" fmla="*/ 494 h 1172"/>
                <a:gd name="T64" fmla="*/ 652 w 1784"/>
                <a:gd name="T65" fmla="*/ 442 h 1172"/>
                <a:gd name="T66" fmla="*/ 704 w 1784"/>
                <a:gd name="T67" fmla="*/ 436 h 1172"/>
                <a:gd name="T68" fmla="*/ 1057 w 1784"/>
                <a:gd name="T69" fmla="*/ 389 h 1172"/>
                <a:gd name="T70" fmla="*/ 1122 w 1784"/>
                <a:gd name="T71" fmla="*/ 303 h 1172"/>
                <a:gd name="T72" fmla="*/ 1253 w 1784"/>
                <a:gd name="T73" fmla="*/ 246 h 1172"/>
                <a:gd name="T74" fmla="*/ 1262 w 1784"/>
                <a:gd name="T75" fmla="*/ 245 h 1172"/>
                <a:gd name="T76" fmla="*/ 1282 w 1784"/>
                <a:gd name="T77" fmla="*/ 243 h 1172"/>
                <a:gd name="T78" fmla="*/ 1342 w 1784"/>
                <a:gd name="T79" fmla="*/ 250 h 1172"/>
                <a:gd name="T80" fmla="*/ 1452 w 1784"/>
                <a:gd name="T81" fmla="*/ 311 h 1172"/>
                <a:gd name="T82" fmla="*/ 1496 w 1784"/>
                <a:gd name="T83" fmla="*/ 367 h 1172"/>
                <a:gd name="T84" fmla="*/ 1527 w 1784"/>
                <a:gd name="T85" fmla="*/ 487 h 1172"/>
                <a:gd name="T86" fmla="*/ 1648 w 1784"/>
                <a:gd name="T87" fmla="*/ 554 h 1172"/>
                <a:gd name="T88" fmla="*/ 1756 w 1784"/>
                <a:gd name="T89" fmla="*/ 694 h 1172"/>
                <a:gd name="T90" fmla="*/ 1781 w 1784"/>
                <a:gd name="T91" fmla="*/ 874 h 1172"/>
                <a:gd name="T92" fmla="*/ 1712 w 1784"/>
                <a:gd name="T93" fmla="*/ 1038 h 1172"/>
                <a:gd name="T94" fmla="*/ 1574 w 1784"/>
                <a:gd name="T95" fmla="*/ 1145 h 1172"/>
                <a:gd name="T96" fmla="*/ 1424 w 1784"/>
                <a:gd name="T97" fmla="*/ 1172 h 1172"/>
                <a:gd name="T98" fmla="*/ 252 w 1784"/>
                <a:gd name="T99" fmla="*/ 1159 h 1172"/>
                <a:gd name="T100" fmla="*/ 100 w 1784"/>
                <a:gd name="T101" fmla="*/ 1072 h 1172"/>
                <a:gd name="T102" fmla="*/ 12 w 1784"/>
                <a:gd name="T103" fmla="*/ 919 h 1172"/>
                <a:gd name="T104" fmla="*/ 11 w 1784"/>
                <a:gd name="T105" fmla="*/ 739 h 1172"/>
                <a:gd name="T106" fmla="*/ 97 w 1784"/>
                <a:gd name="T107" fmla="*/ 589 h 1172"/>
                <a:gd name="T108" fmla="*/ 243 w 1784"/>
                <a:gd name="T109" fmla="*/ 499 h 1172"/>
                <a:gd name="T110" fmla="*/ 298 w 1784"/>
                <a:gd name="T111" fmla="*/ 355 h 1172"/>
                <a:gd name="T112" fmla="*/ 386 w 1784"/>
                <a:gd name="T113" fmla="*/ 173 h 1172"/>
                <a:gd name="T114" fmla="*/ 544 w 1784"/>
                <a:gd name="T115" fmla="*/ 46 h 1172"/>
                <a:gd name="T116" fmla="*/ 746 w 1784"/>
                <a:gd name="T117" fmla="*/ 0 h 1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784" h="1172">
                  <a:moveTo>
                    <a:pt x="746" y="0"/>
                  </a:moveTo>
                  <a:lnTo>
                    <a:pt x="800" y="2"/>
                  </a:lnTo>
                  <a:lnTo>
                    <a:pt x="852" y="13"/>
                  </a:lnTo>
                  <a:lnTo>
                    <a:pt x="902" y="27"/>
                  </a:lnTo>
                  <a:lnTo>
                    <a:pt x="951" y="49"/>
                  </a:lnTo>
                  <a:lnTo>
                    <a:pt x="997" y="74"/>
                  </a:lnTo>
                  <a:lnTo>
                    <a:pt x="1038" y="105"/>
                  </a:lnTo>
                  <a:lnTo>
                    <a:pt x="1076" y="141"/>
                  </a:lnTo>
                  <a:lnTo>
                    <a:pt x="1080" y="144"/>
                  </a:lnTo>
                  <a:lnTo>
                    <a:pt x="1087" y="158"/>
                  </a:lnTo>
                  <a:lnTo>
                    <a:pt x="1089" y="173"/>
                  </a:lnTo>
                  <a:lnTo>
                    <a:pt x="1087" y="187"/>
                  </a:lnTo>
                  <a:lnTo>
                    <a:pt x="1081" y="200"/>
                  </a:lnTo>
                  <a:lnTo>
                    <a:pt x="1071" y="209"/>
                  </a:lnTo>
                  <a:lnTo>
                    <a:pt x="1058" y="215"/>
                  </a:lnTo>
                  <a:lnTo>
                    <a:pt x="1044" y="218"/>
                  </a:lnTo>
                  <a:lnTo>
                    <a:pt x="1033" y="216"/>
                  </a:lnTo>
                  <a:lnTo>
                    <a:pt x="1021" y="212"/>
                  </a:lnTo>
                  <a:lnTo>
                    <a:pt x="1012" y="204"/>
                  </a:lnTo>
                  <a:lnTo>
                    <a:pt x="1009" y="202"/>
                  </a:lnTo>
                  <a:lnTo>
                    <a:pt x="1007" y="200"/>
                  </a:lnTo>
                  <a:lnTo>
                    <a:pt x="971" y="168"/>
                  </a:lnTo>
                  <a:lnTo>
                    <a:pt x="931" y="141"/>
                  </a:lnTo>
                  <a:lnTo>
                    <a:pt x="889" y="120"/>
                  </a:lnTo>
                  <a:lnTo>
                    <a:pt x="843" y="104"/>
                  </a:lnTo>
                  <a:lnTo>
                    <a:pt x="796" y="94"/>
                  </a:lnTo>
                  <a:lnTo>
                    <a:pt x="746" y="90"/>
                  </a:lnTo>
                  <a:lnTo>
                    <a:pt x="695" y="94"/>
                  </a:lnTo>
                  <a:lnTo>
                    <a:pt x="647" y="104"/>
                  </a:lnTo>
                  <a:lnTo>
                    <a:pt x="602" y="120"/>
                  </a:lnTo>
                  <a:lnTo>
                    <a:pt x="560" y="141"/>
                  </a:lnTo>
                  <a:lnTo>
                    <a:pt x="520" y="168"/>
                  </a:lnTo>
                  <a:lnTo>
                    <a:pt x="484" y="200"/>
                  </a:lnTo>
                  <a:lnTo>
                    <a:pt x="453" y="234"/>
                  </a:lnTo>
                  <a:lnTo>
                    <a:pt x="427" y="274"/>
                  </a:lnTo>
                  <a:lnTo>
                    <a:pt x="406" y="317"/>
                  </a:lnTo>
                  <a:lnTo>
                    <a:pt x="390" y="363"/>
                  </a:lnTo>
                  <a:lnTo>
                    <a:pt x="380" y="410"/>
                  </a:lnTo>
                  <a:lnTo>
                    <a:pt x="376" y="461"/>
                  </a:lnTo>
                  <a:lnTo>
                    <a:pt x="378" y="491"/>
                  </a:lnTo>
                  <a:lnTo>
                    <a:pt x="381" y="523"/>
                  </a:lnTo>
                  <a:lnTo>
                    <a:pt x="390" y="575"/>
                  </a:lnTo>
                  <a:lnTo>
                    <a:pt x="337" y="576"/>
                  </a:lnTo>
                  <a:lnTo>
                    <a:pt x="298" y="580"/>
                  </a:lnTo>
                  <a:lnTo>
                    <a:pt x="260" y="590"/>
                  </a:lnTo>
                  <a:lnTo>
                    <a:pt x="224" y="605"/>
                  </a:lnTo>
                  <a:lnTo>
                    <a:pt x="192" y="627"/>
                  </a:lnTo>
                  <a:lnTo>
                    <a:pt x="163" y="651"/>
                  </a:lnTo>
                  <a:lnTo>
                    <a:pt x="138" y="681"/>
                  </a:lnTo>
                  <a:lnTo>
                    <a:pt x="118" y="714"/>
                  </a:lnTo>
                  <a:lnTo>
                    <a:pt x="103" y="749"/>
                  </a:lnTo>
                  <a:lnTo>
                    <a:pt x="93" y="788"/>
                  </a:lnTo>
                  <a:lnTo>
                    <a:pt x="90" y="828"/>
                  </a:lnTo>
                  <a:lnTo>
                    <a:pt x="93" y="869"/>
                  </a:lnTo>
                  <a:lnTo>
                    <a:pt x="103" y="908"/>
                  </a:lnTo>
                  <a:lnTo>
                    <a:pt x="118" y="944"/>
                  </a:lnTo>
                  <a:lnTo>
                    <a:pt x="139" y="977"/>
                  </a:lnTo>
                  <a:lnTo>
                    <a:pt x="164" y="1006"/>
                  </a:lnTo>
                  <a:lnTo>
                    <a:pt x="193" y="1032"/>
                  </a:lnTo>
                  <a:lnTo>
                    <a:pt x="227" y="1052"/>
                  </a:lnTo>
                  <a:lnTo>
                    <a:pt x="263" y="1068"/>
                  </a:lnTo>
                  <a:lnTo>
                    <a:pt x="301" y="1077"/>
                  </a:lnTo>
                  <a:lnTo>
                    <a:pt x="343" y="1081"/>
                  </a:lnTo>
                  <a:lnTo>
                    <a:pt x="356" y="1081"/>
                  </a:lnTo>
                  <a:lnTo>
                    <a:pt x="357" y="1081"/>
                  </a:lnTo>
                  <a:lnTo>
                    <a:pt x="1428" y="1081"/>
                  </a:lnTo>
                  <a:lnTo>
                    <a:pt x="1442" y="1081"/>
                  </a:lnTo>
                  <a:lnTo>
                    <a:pt x="1482" y="1077"/>
                  </a:lnTo>
                  <a:lnTo>
                    <a:pt x="1521" y="1068"/>
                  </a:lnTo>
                  <a:lnTo>
                    <a:pt x="1557" y="1052"/>
                  </a:lnTo>
                  <a:lnTo>
                    <a:pt x="1590" y="1032"/>
                  </a:lnTo>
                  <a:lnTo>
                    <a:pt x="1619" y="1006"/>
                  </a:lnTo>
                  <a:lnTo>
                    <a:pt x="1645" y="977"/>
                  </a:lnTo>
                  <a:lnTo>
                    <a:pt x="1665" y="944"/>
                  </a:lnTo>
                  <a:lnTo>
                    <a:pt x="1681" y="908"/>
                  </a:lnTo>
                  <a:lnTo>
                    <a:pt x="1690" y="869"/>
                  </a:lnTo>
                  <a:lnTo>
                    <a:pt x="1693" y="828"/>
                  </a:lnTo>
                  <a:lnTo>
                    <a:pt x="1690" y="791"/>
                  </a:lnTo>
                  <a:lnTo>
                    <a:pt x="1682" y="755"/>
                  </a:lnTo>
                  <a:lnTo>
                    <a:pt x="1670" y="720"/>
                  </a:lnTo>
                  <a:lnTo>
                    <a:pt x="1652" y="690"/>
                  </a:lnTo>
                  <a:lnTo>
                    <a:pt x="1629" y="660"/>
                  </a:lnTo>
                  <a:lnTo>
                    <a:pt x="1605" y="636"/>
                  </a:lnTo>
                  <a:lnTo>
                    <a:pt x="1575" y="614"/>
                  </a:lnTo>
                  <a:lnTo>
                    <a:pt x="1543" y="597"/>
                  </a:lnTo>
                  <a:lnTo>
                    <a:pt x="1508" y="585"/>
                  </a:lnTo>
                  <a:lnTo>
                    <a:pt x="1471" y="578"/>
                  </a:lnTo>
                  <a:lnTo>
                    <a:pt x="1421" y="571"/>
                  </a:lnTo>
                  <a:lnTo>
                    <a:pt x="1433" y="522"/>
                  </a:lnTo>
                  <a:lnTo>
                    <a:pt x="1436" y="504"/>
                  </a:lnTo>
                  <a:lnTo>
                    <a:pt x="1437" y="487"/>
                  </a:lnTo>
                  <a:lnTo>
                    <a:pt x="1434" y="458"/>
                  </a:lnTo>
                  <a:lnTo>
                    <a:pt x="1426" y="431"/>
                  </a:lnTo>
                  <a:lnTo>
                    <a:pt x="1414" y="406"/>
                  </a:lnTo>
                  <a:lnTo>
                    <a:pt x="1397" y="384"/>
                  </a:lnTo>
                  <a:lnTo>
                    <a:pt x="1393" y="380"/>
                  </a:lnTo>
                  <a:lnTo>
                    <a:pt x="1389" y="376"/>
                  </a:lnTo>
                  <a:lnTo>
                    <a:pt x="1387" y="374"/>
                  </a:lnTo>
                  <a:lnTo>
                    <a:pt x="1364" y="358"/>
                  </a:lnTo>
                  <a:lnTo>
                    <a:pt x="1339" y="345"/>
                  </a:lnTo>
                  <a:lnTo>
                    <a:pt x="1312" y="337"/>
                  </a:lnTo>
                  <a:lnTo>
                    <a:pt x="1283" y="335"/>
                  </a:lnTo>
                  <a:lnTo>
                    <a:pt x="1282" y="335"/>
                  </a:lnTo>
                  <a:lnTo>
                    <a:pt x="1256" y="336"/>
                  </a:lnTo>
                  <a:lnTo>
                    <a:pt x="1233" y="340"/>
                  </a:lnTo>
                  <a:lnTo>
                    <a:pt x="1212" y="348"/>
                  </a:lnTo>
                  <a:lnTo>
                    <a:pt x="1196" y="358"/>
                  </a:lnTo>
                  <a:lnTo>
                    <a:pt x="1182" y="370"/>
                  </a:lnTo>
                  <a:lnTo>
                    <a:pt x="1171" y="381"/>
                  </a:lnTo>
                  <a:lnTo>
                    <a:pt x="1163" y="390"/>
                  </a:lnTo>
                  <a:lnTo>
                    <a:pt x="1157" y="398"/>
                  </a:lnTo>
                  <a:lnTo>
                    <a:pt x="1154" y="402"/>
                  </a:lnTo>
                  <a:lnTo>
                    <a:pt x="1152" y="407"/>
                  </a:lnTo>
                  <a:lnTo>
                    <a:pt x="1149" y="410"/>
                  </a:lnTo>
                  <a:lnTo>
                    <a:pt x="1147" y="415"/>
                  </a:lnTo>
                  <a:lnTo>
                    <a:pt x="1144" y="420"/>
                  </a:lnTo>
                  <a:lnTo>
                    <a:pt x="1139" y="429"/>
                  </a:lnTo>
                  <a:lnTo>
                    <a:pt x="918" y="933"/>
                  </a:lnTo>
                  <a:lnTo>
                    <a:pt x="910" y="944"/>
                  </a:lnTo>
                  <a:lnTo>
                    <a:pt x="900" y="953"/>
                  </a:lnTo>
                  <a:lnTo>
                    <a:pt x="889" y="958"/>
                  </a:lnTo>
                  <a:lnTo>
                    <a:pt x="876" y="960"/>
                  </a:lnTo>
                  <a:lnTo>
                    <a:pt x="866" y="959"/>
                  </a:lnTo>
                  <a:lnTo>
                    <a:pt x="857" y="957"/>
                  </a:lnTo>
                  <a:lnTo>
                    <a:pt x="846" y="949"/>
                  </a:lnTo>
                  <a:lnTo>
                    <a:pt x="838" y="939"/>
                  </a:lnTo>
                  <a:lnTo>
                    <a:pt x="833" y="927"/>
                  </a:lnTo>
                  <a:lnTo>
                    <a:pt x="640" y="494"/>
                  </a:lnTo>
                  <a:lnTo>
                    <a:pt x="637" y="479"/>
                  </a:lnTo>
                  <a:lnTo>
                    <a:pt x="638" y="465"/>
                  </a:lnTo>
                  <a:lnTo>
                    <a:pt x="643" y="452"/>
                  </a:lnTo>
                  <a:lnTo>
                    <a:pt x="652" y="442"/>
                  </a:lnTo>
                  <a:lnTo>
                    <a:pt x="664" y="434"/>
                  </a:lnTo>
                  <a:lnTo>
                    <a:pt x="678" y="429"/>
                  </a:lnTo>
                  <a:lnTo>
                    <a:pt x="692" y="431"/>
                  </a:lnTo>
                  <a:lnTo>
                    <a:pt x="704" y="436"/>
                  </a:lnTo>
                  <a:lnTo>
                    <a:pt x="716" y="444"/>
                  </a:lnTo>
                  <a:lnTo>
                    <a:pt x="724" y="456"/>
                  </a:lnTo>
                  <a:lnTo>
                    <a:pt x="876" y="801"/>
                  </a:lnTo>
                  <a:lnTo>
                    <a:pt x="1057" y="389"/>
                  </a:lnTo>
                  <a:lnTo>
                    <a:pt x="1057" y="389"/>
                  </a:lnTo>
                  <a:lnTo>
                    <a:pt x="1075" y="357"/>
                  </a:lnTo>
                  <a:lnTo>
                    <a:pt x="1097" y="329"/>
                  </a:lnTo>
                  <a:lnTo>
                    <a:pt x="1122" y="303"/>
                  </a:lnTo>
                  <a:lnTo>
                    <a:pt x="1151" y="282"/>
                  </a:lnTo>
                  <a:lnTo>
                    <a:pt x="1182" y="265"/>
                  </a:lnTo>
                  <a:lnTo>
                    <a:pt x="1217" y="253"/>
                  </a:lnTo>
                  <a:lnTo>
                    <a:pt x="1253" y="246"/>
                  </a:lnTo>
                  <a:lnTo>
                    <a:pt x="1254" y="246"/>
                  </a:lnTo>
                  <a:lnTo>
                    <a:pt x="1256" y="246"/>
                  </a:lnTo>
                  <a:lnTo>
                    <a:pt x="1258" y="245"/>
                  </a:lnTo>
                  <a:lnTo>
                    <a:pt x="1262" y="245"/>
                  </a:lnTo>
                  <a:lnTo>
                    <a:pt x="1265" y="245"/>
                  </a:lnTo>
                  <a:lnTo>
                    <a:pt x="1267" y="245"/>
                  </a:lnTo>
                  <a:lnTo>
                    <a:pt x="1273" y="245"/>
                  </a:lnTo>
                  <a:lnTo>
                    <a:pt x="1282" y="243"/>
                  </a:lnTo>
                  <a:lnTo>
                    <a:pt x="1290" y="245"/>
                  </a:lnTo>
                  <a:lnTo>
                    <a:pt x="1294" y="245"/>
                  </a:lnTo>
                  <a:lnTo>
                    <a:pt x="1301" y="245"/>
                  </a:lnTo>
                  <a:lnTo>
                    <a:pt x="1342" y="250"/>
                  </a:lnTo>
                  <a:lnTo>
                    <a:pt x="1379" y="263"/>
                  </a:lnTo>
                  <a:lnTo>
                    <a:pt x="1414" y="281"/>
                  </a:lnTo>
                  <a:lnTo>
                    <a:pt x="1445" y="304"/>
                  </a:lnTo>
                  <a:lnTo>
                    <a:pt x="1452" y="311"/>
                  </a:lnTo>
                  <a:lnTo>
                    <a:pt x="1457" y="316"/>
                  </a:lnTo>
                  <a:lnTo>
                    <a:pt x="1479" y="340"/>
                  </a:lnTo>
                  <a:lnTo>
                    <a:pt x="1497" y="367"/>
                  </a:lnTo>
                  <a:lnTo>
                    <a:pt x="1496" y="367"/>
                  </a:lnTo>
                  <a:lnTo>
                    <a:pt x="1509" y="396"/>
                  </a:lnTo>
                  <a:lnTo>
                    <a:pt x="1519" y="425"/>
                  </a:lnTo>
                  <a:lnTo>
                    <a:pt x="1525" y="455"/>
                  </a:lnTo>
                  <a:lnTo>
                    <a:pt x="1527" y="487"/>
                  </a:lnTo>
                  <a:lnTo>
                    <a:pt x="1527" y="496"/>
                  </a:lnTo>
                  <a:lnTo>
                    <a:pt x="1571" y="511"/>
                  </a:lnTo>
                  <a:lnTo>
                    <a:pt x="1611" y="530"/>
                  </a:lnTo>
                  <a:lnTo>
                    <a:pt x="1648" y="554"/>
                  </a:lnTo>
                  <a:lnTo>
                    <a:pt x="1682" y="584"/>
                  </a:lnTo>
                  <a:lnTo>
                    <a:pt x="1711" y="618"/>
                  </a:lnTo>
                  <a:lnTo>
                    <a:pt x="1736" y="654"/>
                  </a:lnTo>
                  <a:lnTo>
                    <a:pt x="1756" y="694"/>
                  </a:lnTo>
                  <a:lnTo>
                    <a:pt x="1772" y="737"/>
                  </a:lnTo>
                  <a:lnTo>
                    <a:pt x="1781" y="782"/>
                  </a:lnTo>
                  <a:lnTo>
                    <a:pt x="1784" y="828"/>
                  </a:lnTo>
                  <a:lnTo>
                    <a:pt x="1781" y="874"/>
                  </a:lnTo>
                  <a:lnTo>
                    <a:pt x="1772" y="919"/>
                  </a:lnTo>
                  <a:lnTo>
                    <a:pt x="1757" y="962"/>
                  </a:lnTo>
                  <a:lnTo>
                    <a:pt x="1737" y="1002"/>
                  </a:lnTo>
                  <a:lnTo>
                    <a:pt x="1712" y="1038"/>
                  </a:lnTo>
                  <a:lnTo>
                    <a:pt x="1683" y="1072"/>
                  </a:lnTo>
                  <a:lnTo>
                    <a:pt x="1651" y="1100"/>
                  </a:lnTo>
                  <a:lnTo>
                    <a:pt x="1615" y="1125"/>
                  </a:lnTo>
                  <a:lnTo>
                    <a:pt x="1574" y="1145"/>
                  </a:lnTo>
                  <a:lnTo>
                    <a:pt x="1533" y="1159"/>
                  </a:lnTo>
                  <a:lnTo>
                    <a:pt x="1488" y="1168"/>
                  </a:lnTo>
                  <a:lnTo>
                    <a:pt x="1442" y="1172"/>
                  </a:lnTo>
                  <a:lnTo>
                    <a:pt x="1424" y="1172"/>
                  </a:lnTo>
                  <a:lnTo>
                    <a:pt x="360" y="1172"/>
                  </a:lnTo>
                  <a:lnTo>
                    <a:pt x="343" y="1172"/>
                  </a:lnTo>
                  <a:lnTo>
                    <a:pt x="295" y="1168"/>
                  </a:lnTo>
                  <a:lnTo>
                    <a:pt x="252" y="1159"/>
                  </a:lnTo>
                  <a:lnTo>
                    <a:pt x="209" y="1145"/>
                  </a:lnTo>
                  <a:lnTo>
                    <a:pt x="170" y="1125"/>
                  </a:lnTo>
                  <a:lnTo>
                    <a:pt x="133" y="1100"/>
                  </a:lnTo>
                  <a:lnTo>
                    <a:pt x="100" y="1072"/>
                  </a:lnTo>
                  <a:lnTo>
                    <a:pt x="71" y="1038"/>
                  </a:lnTo>
                  <a:lnTo>
                    <a:pt x="46" y="1002"/>
                  </a:lnTo>
                  <a:lnTo>
                    <a:pt x="27" y="962"/>
                  </a:lnTo>
                  <a:lnTo>
                    <a:pt x="12" y="919"/>
                  </a:lnTo>
                  <a:lnTo>
                    <a:pt x="3" y="874"/>
                  </a:lnTo>
                  <a:lnTo>
                    <a:pt x="0" y="828"/>
                  </a:lnTo>
                  <a:lnTo>
                    <a:pt x="2" y="783"/>
                  </a:lnTo>
                  <a:lnTo>
                    <a:pt x="11" y="739"/>
                  </a:lnTo>
                  <a:lnTo>
                    <a:pt x="26" y="698"/>
                  </a:lnTo>
                  <a:lnTo>
                    <a:pt x="45" y="658"/>
                  </a:lnTo>
                  <a:lnTo>
                    <a:pt x="69" y="622"/>
                  </a:lnTo>
                  <a:lnTo>
                    <a:pt x="97" y="589"/>
                  </a:lnTo>
                  <a:lnTo>
                    <a:pt x="129" y="560"/>
                  </a:lnTo>
                  <a:lnTo>
                    <a:pt x="164" y="535"/>
                  </a:lnTo>
                  <a:lnTo>
                    <a:pt x="202" y="515"/>
                  </a:lnTo>
                  <a:lnTo>
                    <a:pt x="243" y="499"/>
                  </a:lnTo>
                  <a:lnTo>
                    <a:pt x="286" y="489"/>
                  </a:lnTo>
                  <a:lnTo>
                    <a:pt x="285" y="461"/>
                  </a:lnTo>
                  <a:lnTo>
                    <a:pt x="289" y="407"/>
                  </a:lnTo>
                  <a:lnTo>
                    <a:pt x="298" y="355"/>
                  </a:lnTo>
                  <a:lnTo>
                    <a:pt x="312" y="305"/>
                  </a:lnTo>
                  <a:lnTo>
                    <a:pt x="333" y="258"/>
                  </a:lnTo>
                  <a:lnTo>
                    <a:pt x="357" y="214"/>
                  </a:lnTo>
                  <a:lnTo>
                    <a:pt x="386" y="173"/>
                  </a:lnTo>
                  <a:lnTo>
                    <a:pt x="420" y="135"/>
                  </a:lnTo>
                  <a:lnTo>
                    <a:pt x="458" y="102"/>
                  </a:lnTo>
                  <a:lnTo>
                    <a:pt x="499" y="71"/>
                  </a:lnTo>
                  <a:lnTo>
                    <a:pt x="544" y="46"/>
                  </a:lnTo>
                  <a:lnTo>
                    <a:pt x="591" y="26"/>
                  </a:lnTo>
                  <a:lnTo>
                    <a:pt x="640" y="11"/>
                  </a:lnTo>
                  <a:lnTo>
                    <a:pt x="692" y="2"/>
                  </a:lnTo>
                  <a:lnTo>
                    <a:pt x="7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29"/>
            <p:cNvSpPr>
              <a:spLocks noEditPoints="1"/>
            </p:cNvSpPr>
            <p:nvPr userDrawn="1"/>
          </p:nvSpPr>
          <p:spPr bwMode="auto">
            <a:xfrm>
              <a:off x="5187951" y="2438401"/>
              <a:ext cx="88900" cy="44450"/>
            </a:xfrm>
            <a:custGeom>
              <a:avLst/>
              <a:gdLst>
                <a:gd name="T0" fmla="*/ 55 w 113"/>
                <a:gd name="T1" fmla="*/ 0 h 57"/>
                <a:gd name="T2" fmla="*/ 63 w 113"/>
                <a:gd name="T3" fmla="*/ 0 h 57"/>
                <a:gd name="T4" fmla="*/ 83 w 113"/>
                <a:gd name="T5" fmla="*/ 50 h 57"/>
                <a:gd name="T6" fmla="*/ 105 w 113"/>
                <a:gd name="T7" fmla="*/ 0 h 57"/>
                <a:gd name="T8" fmla="*/ 113 w 113"/>
                <a:gd name="T9" fmla="*/ 0 h 57"/>
                <a:gd name="T10" fmla="*/ 113 w 113"/>
                <a:gd name="T11" fmla="*/ 57 h 57"/>
                <a:gd name="T12" fmla="*/ 108 w 113"/>
                <a:gd name="T13" fmla="*/ 57 h 57"/>
                <a:gd name="T14" fmla="*/ 108 w 113"/>
                <a:gd name="T15" fmla="*/ 5 h 57"/>
                <a:gd name="T16" fmla="*/ 107 w 113"/>
                <a:gd name="T17" fmla="*/ 5 h 57"/>
                <a:gd name="T18" fmla="*/ 86 w 113"/>
                <a:gd name="T19" fmla="*/ 57 h 57"/>
                <a:gd name="T20" fmla="*/ 82 w 113"/>
                <a:gd name="T21" fmla="*/ 57 h 57"/>
                <a:gd name="T22" fmla="*/ 61 w 113"/>
                <a:gd name="T23" fmla="*/ 5 h 57"/>
                <a:gd name="T24" fmla="*/ 60 w 113"/>
                <a:gd name="T25" fmla="*/ 5 h 57"/>
                <a:gd name="T26" fmla="*/ 60 w 113"/>
                <a:gd name="T27" fmla="*/ 57 h 57"/>
                <a:gd name="T28" fmla="*/ 55 w 113"/>
                <a:gd name="T29" fmla="*/ 57 h 57"/>
                <a:gd name="T30" fmla="*/ 55 w 113"/>
                <a:gd name="T31" fmla="*/ 0 h 57"/>
                <a:gd name="T32" fmla="*/ 0 w 113"/>
                <a:gd name="T33" fmla="*/ 0 h 57"/>
                <a:gd name="T34" fmla="*/ 42 w 113"/>
                <a:gd name="T35" fmla="*/ 0 h 57"/>
                <a:gd name="T36" fmla="*/ 42 w 113"/>
                <a:gd name="T37" fmla="*/ 5 h 57"/>
                <a:gd name="T38" fmla="*/ 24 w 113"/>
                <a:gd name="T39" fmla="*/ 5 h 57"/>
                <a:gd name="T40" fmla="*/ 24 w 113"/>
                <a:gd name="T41" fmla="*/ 57 h 57"/>
                <a:gd name="T42" fmla="*/ 18 w 113"/>
                <a:gd name="T43" fmla="*/ 57 h 57"/>
                <a:gd name="T44" fmla="*/ 18 w 113"/>
                <a:gd name="T45" fmla="*/ 5 h 57"/>
                <a:gd name="T46" fmla="*/ 0 w 113"/>
                <a:gd name="T47" fmla="*/ 5 h 57"/>
                <a:gd name="T48" fmla="*/ 0 w 113"/>
                <a:gd name="T49"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3" h="57">
                  <a:moveTo>
                    <a:pt x="55" y="0"/>
                  </a:moveTo>
                  <a:lnTo>
                    <a:pt x="63" y="0"/>
                  </a:lnTo>
                  <a:lnTo>
                    <a:pt x="83" y="50"/>
                  </a:lnTo>
                  <a:lnTo>
                    <a:pt x="105" y="0"/>
                  </a:lnTo>
                  <a:lnTo>
                    <a:pt x="113" y="0"/>
                  </a:lnTo>
                  <a:lnTo>
                    <a:pt x="113" y="57"/>
                  </a:lnTo>
                  <a:lnTo>
                    <a:pt x="108" y="57"/>
                  </a:lnTo>
                  <a:lnTo>
                    <a:pt x="108" y="5"/>
                  </a:lnTo>
                  <a:lnTo>
                    <a:pt x="107" y="5"/>
                  </a:lnTo>
                  <a:lnTo>
                    <a:pt x="86" y="57"/>
                  </a:lnTo>
                  <a:lnTo>
                    <a:pt x="82" y="57"/>
                  </a:lnTo>
                  <a:lnTo>
                    <a:pt x="61" y="5"/>
                  </a:lnTo>
                  <a:lnTo>
                    <a:pt x="60" y="5"/>
                  </a:lnTo>
                  <a:lnTo>
                    <a:pt x="60" y="57"/>
                  </a:lnTo>
                  <a:lnTo>
                    <a:pt x="55" y="57"/>
                  </a:lnTo>
                  <a:lnTo>
                    <a:pt x="55" y="0"/>
                  </a:lnTo>
                  <a:close/>
                  <a:moveTo>
                    <a:pt x="0" y="0"/>
                  </a:moveTo>
                  <a:lnTo>
                    <a:pt x="42" y="0"/>
                  </a:lnTo>
                  <a:lnTo>
                    <a:pt x="42" y="5"/>
                  </a:lnTo>
                  <a:lnTo>
                    <a:pt x="24" y="5"/>
                  </a:lnTo>
                  <a:lnTo>
                    <a:pt x="24" y="57"/>
                  </a:lnTo>
                  <a:lnTo>
                    <a:pt x="18" y="57"/>
                  </a:lnTo>
                  <a:lnTo>
                    <a:pt x="18" y="5"/>
                  </a:lnTo>
                  <a:lnTo>
                    <a:pt x="0" y="5"/>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33" name="TextBox 3"/>
          <p:cNvSpPr txBox="1">
            <a:spLocks noChangeAspect="1"/>
          </p:cNvSpPr>
          <p:nvPr userDrawn="1"/>
        </p:nvSpPr>
        <p:spPr>
          <a:xfrm>
            <a:off x="3310128" y="4864608"/>
            <a:ext cx="2514600" cy="246221"/>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a:ln>
                  <a:noFill/>
                </a:ln>
                <a:solidFill>
                  <a:srgbClr val="08649C"/>
                </a:solidFill>
                <a:effectLst/>
                <a:uLnTx/>
                <a:uFillTx/>
                <a:latin typeface="+mn-lt"/>
                <a:ea typeface="Calibri" charset="0"/>
                <a:cs typeface="Arial" panose="020B0604020202020204" pitchFamily="34" charset="0"/>
              </a:rPr>
              <a:t>Company Confidential – For Internal Use Only</a:t>
            </a:r>
          </a:p>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spTree>
    <p:extLst>
      <p:ext uri="{BB962C8B-B14F-4D97-AF65-F5344CB8AC3E}">
        <p14:creationId xmlns:p14="http://schemas.microsoft.com/office/powerpoint/2010/main" val="1913278133"/>
      </p:ext>
    </p:extLst>
  </p:cSld>
  <p:clrMap bg1="lt1" tx1="dk1" bg2="lt2" tx2="dk2" accent1="accent1" accent2="accent2" accent3="accent3" accent4="accent4" accent5="accent5" accent6="accent6" hlink="hlink" folHlink="folHlink"/>
  <p:sldLayoutIdLst>
    <p:sldLayoutId id="2147483995" r:id="rId1"/>
    <p:sldLayoutId id="2147483996" r:id="rId2"/>
    <p:sldLayoutId id="2147483997" r:id="rId3"/>
    <p:sldLayoutId id="2147483998" r:id="rId4"/>
    <p:sldLayoutId id="2147483999" r:id="rId5"/>
    <p:sldLayoutId id="2147484000" r:id="rId6"/>
    <p:sldLayoutId id="2147484001" r:id="rId7"/>
    <p:sldLayoutId id="2147484002" r:id="rId8"/>
  </p:sldLayoutIdLst>
  <p:transition>
    <p:fade/>
  </p:transition>
  <p:hf sldNum="0" hdr="0" ftr="0" dt="0"/>
  <p:txStyles>
    <p:titleStyle>
      <a:lvl1pPr algn="l" defTabSz="182880" rtl="0" eaLnBrk="1" latinLnBrk="0" hangingPunct="1">
        <a:spcBef>
          <a:spcPct val="0"/>
        </a:spcBef>
        <a:buNone/>
        <a:defRPr lang="en-US" sz="2800" kern="1200" cap="none" baseline="0" dirty="0">
          <a:solidFill>
            <a:schemeClr val="bg1"/>
          </a:solidFill>
          <a:latin typeface="+mj-lt"/>
          <a:ea typeface="+mj-ea"/>
          <a:cs typeface="+mj-cs"/>
        </a:defRPr>
      </a:lvl1pPr>
    </p:titleStyle>
    <p:bodyStyle>
      <a:lvl1pPr marL="182880" indent="-182880" algn="l" defTabSz="365760" rtl="0" eaLnBrk="1" latinLnBrk="0" hangingPunct="1">
        <a:lnSpc>
          <a:spcPct val="85000"/>
        </a:lnSpc>
        <a:spcBef>
          <a:spcPts val="800"/>
        </a:spcBef>
        <a:buClr>
          <a:srgbClr val="19BBB7"/>
        </a:buClr>
        <a:buSzPct val="80000"/>
        <a:buFont typeface="Arial" pitchFamily="34" charset="0"/>
        <a:buChar char="•"/>
        <a:defRPr sz="2000" b="0" kern="1200" cap="none" baseline="0">
          <a:solidFill>
            <a:schemeClr val="bg1"/>
          </a:solidFill>
          <a:latin typeface="+mn-lt"/>
          <a:ea typeface="+mn-ea"/>
          <a:cs typeface="+mn-cs"/>
        </a:defRPr>
      </a:lvl1pPr>
      <a:lvl2pPr marL="365760" indent="-182880" algn="l" defTabSz="365760" rtl="0" eaLnBrk="1" latinLnBrk="0" hangingPunct="1">
        <a:lnSpc>
          <a:spcPct val="85000"/>
        </a:lnSpc>
        <a:spcBef>
          <a:spcPts val="800"/>
        </a:spcBef>
        <a:buClr>
          <a:srgbClr val="19BBB7"/>
        </a:buClr>
        <a:buSzPct val="80000"/>
        <a:buFont typeface="Arial" pitchFamily="34" charset="0"/>
        <a:buChar char="•"/>
        <a:tabLst/>
        <a:defRPr sz="1800" kern="1200" baseline="0">
          <a:solidFill>
            <a:schemeClr val="bg1"/>
          </a:solidFill>
          <a:latin typeface="+mn-lt"/>
          <a:ea typeface="+mn-ea"/>
          <a:cs typeface="+mn-cs"/>
        </a:defRPr>
      </a:lvl2pPr>
      <a:lvl3pPr marL="548640" indent="-182880" algn="l" defTabSz="365760" rtl="0" eaLnBrk="1" latinLnBrk="0" hangingPunct="1">
        <a:lnSpc>
          <a:spcPct val="85000"/>
        </a:lnSpc>
        <a:spcBef>
          <a:spcPts val="800"/>
        </a:spcBef>
        <a:buClr>
          <a:srgbClr val="19BBB7"/>
        </a:buClr>
        <a:buSzPct val="100000"/>
        <a:buFont typeface="Calibri" panose="020F0502020204030204" pitchFamily="34" charset="0"/>
        <a:buChar char="-"/>
        <a:defRPr sz="1400" kern="1200" baseline="0">
          <a:solidFill>
            <a:schemeClr val="bg1"/>
          </a:solidFill>
          <a:latin typeface="+mn-lt"/>
          <a:ea typeface="+mn-ea"/>
          <a:cs typeface="+mn-cs"/>
        </a:defRPr>
      </a:lvl3pPr>
      <a:lvl4pPr marL="731520" indent="-182880" algn="l" defTabSz="365760" rtl="0" eaLnBrk="1" latinLnBrk="0" hangingPunct="1">
        <a:lnSpc>
          <a:spcPct val="120000"/>
        </a:lnSpc>
        <a:spcBef>
          <a:spcPts val="0"/>
        </a:spcBef>
        <a:buClr>
          <a:srgbClr val="19BBB7"/>
        </a:buClr>
        <a:buSzPct val="100000"/>
        <a:buFont typeface="Calibri" panose="020F0502020204030204" pitchFamily="34" charset="0"/>
        <a:buChar char="-"/>
        <a:defRPr sz="1200" kern="1200" baseline="0">
          <a:solidFill>
            <a:schemeClr val="tx1">
              <a:lumMod val="65000"/>
              <a:lumOff val="35000"/>
            </a:schemeClr>
          </a:solidFill>
          <a:latin typeface="+mn-lt"/>
          <a:ea typeface="+mn-ea"/>
          <a:cs typeface="+mn-cs"/>
        </a:defRPr>
      </a:lvl4pPr>
      <a:lvl5pPr marL="914400" indent="-182880" algn="l" defTabSz="365760" rtl="0" eaLnBrk="1" latinLnBrk="0" hangingPunct="1">
        <a:lnSpc>
          <a:spcPct val="120000"/>
        </a:lnSpc>
        <a:spcBef>
          <a:spcPts val="0"/>
        </a:spcBef>
        <a:buClr>
          <a:srgbClr val="19BBB7"/>
        </a:buClr>
        <a:buSzPct val="100000"/>
        <a:buFont typeface="Calibri" panose="020F0502020204030204" pitchFamily="34" charset="0"/>
        <a:buChar char="-"/>
        <a:defRPr sz="1000" kern="1200" baseline="0">
          <a:solidFill>
            <a:schemeClr val="tx1">
              <a:lumMod val="65000"/>
              <a:lumOff val="35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626364" y="192024"/>
            <a:ext cx="7891272" cy="457200"/>
          </a:xfrm>
          <a:prstGeom prst="rect">
            <a:avLst/>
          </a:prstGeom>
        </p:spPr>
        <p:txBody>
          <a:bodyPr vert="horz" wrap="square" lIns="91440" tIns="45720" rIns="91440" bIns="45720" rtlCol="0" anchor="ctr" anchorCtr="0">
            <a:noAutofit/>
          </a:bodyPr>
          <a:lstStyle/>
          <a:p>
            <a:pPr lvl="0"/>
            <a:r>
              <a:rPr lang="en-US"/>
              <a:t>Click to edit Master title style</a:t>
            </a:r>
          </a:p>
        </p:txBody>
      </p:sp>
      <p:sp>
        <p:nvSpPr>
          <p:cNvPr id="3" name="Text Placeholder 2"/>
          <p:cNvSpPr>
            <a:spLocks noGrp="1"/>
          </p:cNvSpPr>
          <p:nvPr>
            <p:ph type="body" idx="1"/>
          </p:nvPr>
        </p:nvSpPr>
        <p:spPr>
          <a:xfrm>
            <a:off x="626364" y="1014984"/>
            <a:ext cx="7891272" cy="3639312"/>
          </a:xfrm>
          <a:prstGeom prst="rect">
            <a:avLst/>
          </a:prstGeom>
        </p:spPr>
        <p:txBody>
          <a:bodyPr vert="horz" lIns="91440" tIns="45720" rIns="91440" bIns="45720" rtlCol="0" anchor="t" anchorCtr="0">
            <a:normAutofit/>
          </a:bodyPr>
          <a:lstStyle/>
          <a:p>
            <a:pPr lvl="0"/>
            <a:r>
              <a:rPr lang="en-US"/>
              <a:t>Click to add text or click an icon to add other content types.	</a:t>
            </a:r>
          </a:p>
          <a:p>
            <a:pPr lvl="1"/>
            <a:r>
              <a:rPr lang="en-US"/>
              <a:t>Second level</a:t>
            </a:r>
          </a:p>
          <a:p>
            <a:pPr lvl="2"/>
            <a:r>
              <a:rPr lang="en-US"/>
              <a:t>Third level</a:t>
            </a:r>
          </a:p>
        </p:txBody>
      </p:sp>
      <p:sp>
        <p:nvSpPr>
          <p:cNvPr id="4" name="Slide Number Placeholder 3"/>
          <p:cNvSpPr>
            <a:spLocks noGrp="1"/>
          </p:cNvSpPr>
          <p:nvPr>
            <p:ph type="sldNum" sz="quarter" idx="4"/>
          </p:nvPr>
        </p:nvSpPr>
        <p:spPr>
          <a:xfrm>
            <a:off x="4114800" y="4684629"/>
            <a:ext cx="914400" cy="230832"/>
          </a:xfrm>
          <a:prstGeom prst="rect">
            <a:avLst/>
          </a:prstGeom>
        </p:spPr>
        <p:txBody>
          <a:bodyPr vert="horz" lIns="91440" tIns="45720" rIns="91440" bIns="45720" rtlCol="0" anchor="b">
            <a:spAutoFit/>
          </a:bodyPr>
          <a:lstStyle>
            <a:lvl1pPr algn="ctr" defTabSz="182876">
              <a:defRPr sz="900">
                <a:solidFill>
                  <a:schemeClr val="bg1">
                    <a:lumMod val="65000"/>
                  </a:schemeClr>
                </a:solidFill>
              </a:defRPr>
            </a:lvl1pPr>
          </a:lstStyle>
          <a:p>
            <a:fld id="{4976208B-6111-490B-8CEC-FFB249DB2100}" type="slidenum">
              <a:rPr lang="en-US" smtClean="0"/>
              <a:pPr/>
              <a:t>‹#›</a:t>
            </a:fld>
            <a:endParaRPr lang="en-US"/>
          </a:p>
        </p:txBody>
      </p:sp>
      <p:sp>
        <p:nvSpPr>
          <p:cNvPr id="8" name="TextBox 4"/>
          <p:cNvSpPr txBox="1"/>
          <p:nvPr/>
        </p:nvSpPr>
        <p:spPr>
          <a:xfrm>
            <a:off x="3310128" y="4864609"/>
            <a:ext cx="2514600" cy="246221"/>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a:ln>
                  <a:noFill/>
                </a:ln>
                <a:solidFill>
                  <a:schemeClr val="bg1">
                    <a:lumMod val="85000"/>
                  </a:schemeClr>
                </a:solidFill>
                <a:effectLst/>
                <a:uLnTx/>
                <a:uFillTx/>
                <a:latin typeface="+mn-lt"/>
                <a:ea typeface="Calibri" charset="0"/>
                <a:cs typeface="Arial" panose="020B0604020202020204" pitchFamily="34" charset="0"/>
              </a:rPr>
              <a:t>Company Confidential – For Internal Use Only</a:t>
            </a:r>
            <a:br>
              <a:rPr kumimoji="0" lang="en-US" sz="500" b="0" i="0" u="none" strike="noStrike" kern="300" cap="none" spc="50" normalizeH="0" baseline="0">
                <a:ln>
                  <a:noFill/>
                </a:ln>
                <a:solidFill>
                  <a:schemeClr val="bg1">
                    <a:lumMod val="85000"/>
                  </a:schemeClr>
                </a:solidFill>
                <a:effectLst/>
                <a:uLnTx/>
                <a:uFillTx/>
                <a:latin typeface="+mn-lt"/>
                <a:ea typeface="Calibri" charset="0"/>
                <a:cs typeface="Arial" panose="020B0604020202020204" pitchFamily="34" charset="0"/>
              </a:rPr>
            </a:br>
            <a:r>
              <a:rPr kumimoji="0" lang="en-US" sz="500" b="0" i="0" u="none" strike="noStrike" kern="300" cap="none" spc="50" normalizeH="0" baseline="0">
                <a:ln>
                  <a:noFill/>
                </a:ln>
                <a:solidFill>
                  <a:schemeClr val="bg1">
                    <a:lumMod val="85000"/>
                  </a:schemeClr>
                </a:solidFill>
                <a:effectLst/>
                <a:uLnTx/>
                <a:uFillTx/>
                <a:latin typeface="+mn-lt"/>
                <a:ea typeface="Calibri" charset="0"/>
                <a:cs typeface="Arial" panose="020B0604020202020204" pitchFamily="34" charset="0"/>
              </a:rPr>
              <a:t>Copyright © SAS Institute Inc. All rights reserved.</a:t>
            </a:r>
          </a:p>
        </p:txBody>
      </p:sp>
      <p:pic>
        <p:nvPicPr>
          <p:cNvPr id="7" name="Picture 5"/>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8411717" y="4749138"/>
            <a:ext cx="558779" cy="253991"/>
          </a:xfrm>
          <a:prstGeom prst="rect">
            <a:avLst/>
          </a:prstGeom>
        </p:spPr>
      </p:pic>
    </p:spTree>
    <p:extLst>
      <p:ext uri="{BB962C8B-B14F-4D97-AF65-F5344CB8AC3E}">
        <p14:creationId xmlns:p14="http://schemas.microsoft.com/office/powerpoint/2010/main" val="920138430"/>
      </p:ext>
    </p:extLst>
  </p:cSld>
  <p:clrMap bg1="lt1" tx1="dk1" bg2="lt2" tx2="dk2" accent1="accent1" accent2="accent2" accent3="accent3" accent4="accent4" accent5="accent5" accent6="accent6" hlink="hlink" folHlink="folHlink"/>
  <p:sldLayoutIdLst>
    <p:sldLayoutId id="2147484005" r:id="rId1"/>
    <p:sldLayoutId id="2147484006" r:id="rId2"/>
    <p:sldLayoutId id="2147484007" r:id="rId3"/>
    <p:sldLayoutId id="2147484008" r:id="rId4"/>
    <p:sldLayoutId id="2147484009" r:id="rId5"/>
    <p:sldLayoutId id="2147484010" r:id="rId6"/>
    <p:sldLayoutId id="2147484011" r:id="rId7"/>
    <p:sldLayoutId id="2147484012" r:id="rId8"/>
    <p:sldLayoutId id="2147484013" r:id="rId9"/>
    <p:sldLayoutId id="2147484014" r:id="rId10"/>
    <p:sldLayoutId id="2147484015" r:id="rId11"/>
    <p:sldLayoutId id="2147484016" r:id="rId12"/>
    <p:sldLayoutId id="2147484017" r:id="rId13"/>
    <p:sldLayoutId id="2147484018" r:id="rId14"/>
    <p:sldLayoutId id="2147484019" r:id="rId15"/>
    <p:sldLayoutId id="2147484020" r:id="rId16"/>
    <p:sldLayoutId id="2147484021" r:id="rId17"/>
    <p:sldLayoutId id="2147484022" r:id="rId18"/>
  </p:sldLayoutIdLst>
  <p:transition>
    <p:fade/>
  </p:transition>
  <p:hf sldNum="0" hdr="0" ftr="0" dt="0"/>
  <p:txStyles>
    <p:titleStyle>
      <a:lvl1pPr algn="ctr" defTabSz="182876" rtl="0" eaLnBrk="1" latinLnBrk="0" hangingPunct="1">
        <a:spcBef>
          <a:spcPct val="0"/>
        </a:spcBef>
        <a:buNone/>
        <a:defRPr lang="en-US" sz="2800" kern="1200" cap="none" baseline="0" dirty="0">
          <a:solidFill>
            <a:schemeClr val="tx2"/>
          </a:solidFill>
          <a:latin typeface="+mj-lt"/>
          <a:ea typeface="+mj-ea"/>
          <a:cs typeface="+mj-cs"/>
        </a:defRPr>
      </a:lvl1pPr>
    </p:titleStyle>
    <p:bodyStyle>
      <a:lvl1pPr marL="182876" indent="-182876" algn="l" defTabSz="365751" rtl="0" eaLnBrk="1" latinLnBrk="0" hangingPunct="1">
        <a:lnSpc>
          <a:spcPct val="85000"/>
        </a:lnSpc>
        <a:spcBef>
          <a:spcPts val="800"/>
        </a:spcBef>
        <a:spcAft>
          <a:spcPts val="0"/>
        </a:spcAft>
        <a:buClr>
          <a:schemeClr val="accent1"/>
        </a:buClr>
        <a:buSzPct val="80000"/>
        <a:buFont typeface="Arial" pitchFamily="34" charset="0"/>
        <a:buChar char="•"/>
        <a:defRPr sz="2000" b="0" kern="1200" cap="none" baseline="0">
          <a:solidFill>
            <a:schemeClr val="tx2"/>
          </a:solidFill>
          <a:latin typeface="+mn-lt"/>
          <a:ea typeface="+mn-ea"/>
          <a:cs typeface="+mn-cs"/>
        </a:defRPr>
      </a:lvl1pPr>
      <a:lvl2pPr marL="365751" indent="-182876" algn="l" defTabSz="365751" rtl="0" eaLnBrk="1" latinLnBrk="0" hangingPunct="1">
        <a:lnSpc>
          <a:spcPct val="85000"/>
        </a:lnSpc>
        <a:spcBef>
          <a:spcPts val="800"/>
        </a:spcBef>
        <a:spcAft>
          <a:spcPts val="0"/>
        </a:spcAft>
        <a:buClr>
          <a:schemeClr val="tx1">
            <a:lumMod val="65000"/>
            <a:lumOff val="35000"/>
          </a:schemeClr>
        </a:buClr>
        <a:buSzPct val="80000"/>
        <a:buFont typeface="Arial" pitchFamily="34" charset="0"/>
        <a:buChar char="•"/>
        <a:tabLst/>
        <a:defRPr sz="1800" kern="1200" baseline="0">
          <a:solidFill>
            <a:schemeClr val="tx1">
              <a:lumMod val="65000"/>
              <a:lumOff val="35000"/>
            </a:schemeClr>
          </a:solidFill>
          <a:latin typeface="+mn-lt"/>
          <a:ea typeface="+mn-ea"/>
          <a:cs typeface="+mn-cs"/>
        </a:defRPr>
      </a:lvl2pPr>
      <a:lvl3pPr marL="548627" indent="-182876" algn="l" defTabSz="365751" rtl="0" eaLnBrk="1" latinLnBrk="0" hangingPunct="1">
        <a:lnSpc>
          <a:spcPct val="85000"/>
        </a:lnSpc>
        <a:spcBef>
          <a:spcPts val="800"/>
        </a:spcBef>
        <a:spcAft>
          <a:spcPts val="0"/>
        </a:spcAft>
        <a:buClr>
          <a:schemeClr val="tx1">
            <a:lumMod val="65000"/>
            <a:lumOff val="35000"/>
          </a:schemeClr>
        </a:buClr>
        <a:buSzPct val="100000"/>
        <a:buFont typeface="Calibri" panose="020F0502020204030204" pitchFamily="34" charset="0"/>
        <a:buChar char="-"/>
        <a:defRPr sz="1400" kern="1200" baseline="0">
          <a:solidFill>
            <a:schemeClr val="tx1">
              <a:lumMod val="65000"/>
              <a:lumOff val="35000"/>
            </a:schemeClr>
          </a:solidFill>
          <a:latin typeface="+mn-lt"/>
          <a:ea typeface="+mn-ea"/>
          <a:cs typeface="+mn-cs"/>
        </a:defRPr>
      </a:lvl3pPr>
      <a:lvl4pPr marL="731502" indent="-182876" algn="l" defTabSz="365751"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200" kern="1200" baseline="0">
          <a:solidFill>
            <a:schemeClr val="tx1">
              <a:lumMod val="65000"/>
              <a:lumOff val="35000"/>
            </a:schemeClr>
          </a:solidFill>
          <a:latin typeface="+mn-lt"/>
          <a:ea typeface="+mn-ea"/>
          <a:cs typeface="+mn-cs"/>
        </a:defRPr>
      </a:lvl4pPr>
      <a:lvl5pPr marL="914378" indent="-182876" algn="l" defTabSz="365751"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000" kern="1200" baseline="0">
          <a:solidFill>
            <a:schemeClr val="tx1">
              <a:lumMod val="65000"/>
              <a:lumOff val="35000"/>
            </a:schemeClr>
          </a:solidFill>
          <a:latin typeface="+mn-lt"/>
          <a:ea typeface="+mn-ea"/>
          <a:cs typeface="+mn-cs"/>
        </a:defRPr>
      </a:lvl5pPr>
      <a:lvl6pPr marL="1097252" indent="-182876" algn="l" defTabSz="3657509"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28" indent="-182876" algn="l" defTabSz="3657509"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03" indent="-182876" algn="l" defTabSz="914378"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879" indent="-182876" algn="l" defTabSz="365751"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mailto:Saurabh.Mishra@sas.com" TargetMode="Externa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hyperlink" Target="https://commons.wikimedia.org/wiki/File:Server2_by_mimooh.svg"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US" b="1"/>
              <a:t>SAS-</a:t>
            </a:r>
            <a:r>
              <a:rPr lang="en-US" b="1" err="1"/>
              <a:t>Omnio</a:t>
            </a:r>
            <a:r>
              <a:rPr lang="en-US" b="1"/>
              <a:t> Solar farm demo</a:t>
            </a:r>
            <a:endParaRPr lang="en-US" sz="2000"/>
          </a:p>
        </p:txBody>
      </p:sp>
      <p:sp>
        <p:nvSpPr>
          <p:cNvPr id="5" name="Text Placeholder 4">
            <a:extLst>
              <a:ext uri="{FF2B5EF4-FFF2-40B4-BE49-F238E27FC236}">
                <a16:creationId xmlns:a16="http://schemas.microsoft.com/office/drawing/2014/main" id="{96E81C24-E2F8-4520-8583-98725702F202}"/>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57725398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C92F6-0E65-4990-9CF7-6CDE4AE69E7E}"/>
              </a:ext>
            </a:extLst>
          </p:cNvPr>
          <p:cNvSpPr>
            <a:spLocks noGrp="1"/>
          </p:cNvSpPr>
          <p:nvPr>
            <p:ph type="title"/>
          </p:nvPr>
        </p:nvSpPr>
        <p:spPr/>
        <p:txBody>
          <a:bodyPr/>
          <a:lstStyle/>
          <a:p>
            <a:r>
              <a:rPr lang="en-US"/>
              <a:t>SAS Component</a:t>
            </a:r>
          </a:p>
        </p:txBody>
      </p:sp>
      <p:pic>
        <p:nvPicPr>
          <p:cNvPr id="5" name="Content Placeholder 4">
            <a:extLst>
              <a:ext uri="{FF2B5EF4-FFF2-40B4-BE49-F238E27FC236}">
                <a16:creationId xmlns:a16="http://schemas.microsoft.com/office/drawing/2014/main" id="{A9DDDD99-D271-4536-88FC-23CA1C78F97D}"/>
              </a:ext>
            </a:extLst>
          </p:cNvPr>
          <p:cNvPicPr>
            <a:picLocks noGrp="1" noChangeAspect="1"/>
          </p:cNvPicPr>
          <p:nvPr>
            <p:ph sz="quarter" idx="11"/>
          </p:nvPr>
        </p:nvPicPr>
        <p:blipFill>
          <a:blip r:embed="rId2"/>
          <a:stretch>
            <a:fillRect/>
          </a:stretch>
        </p:blipFill>
        <p:spPr>
          <a:xfrm>
            <a:off x="627063" y="1097281"/>
            <a:ext cx="7889875" cy="3230170"/>
          </a:xfrm>
          <a:prstGeom prst="rect">
            <a:avLst/>
          </a:prstGeom>
        </p:spPr>
      </p:pic>
      <p:pic>
        <p:nvPicPr>
          <p:cNvPr id="4" name="Picture 3">
            <a:extLst>
              <a:ext uri="{FF2B5EF4-FFF2-40B4-BE49-F238E27FC236}">
                <a16:creationId xmlns:a16="http://schemas.microsoft.com/office/drawing/2014/main" id="{2E5F4DE6-8205-488C-841C-54507C67B15F}"/>
              </a:ext>
            </a:extLst>
          </p:cNvPr>
          <p:cNvPicPr>
            <a:picLocks noChangeAspect="1"/>
          </p:cNvPicPr>
          <p:nvPr/>
        </p:nvPicPr>
        <p:blipFill>
          <a:blip r:embed="rId3"/>
          <a:stretch>
            <a:fillRect/>
          </a:stretch>
        </p:blipFill>
        <p:spPr>
          <a:xfrm>
            <a:off x="8236932" y="0"/>
            <a:ext cx="839409" cy="1147763"/>
          </a:xfrm>
          <a:prstGeom prst="rect">
            <a:avLst/>
          </a:prstGeom>
        </p:spPr>
      </p:pic>
    </p:spTree>
    <p:extLst>
      <p:ext uri="{BB962C8B-B14F-4D97-AF65-F5344CB8AC3E}">
        <p14:creationId xmlns:p14="http://schemas.microsoft.com/office/powerpoint/2010/main" val="283253964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DDAD9-8D40-49D1-99F8-2A1339859F1A}"/>
              </a:ext>
            </a:extLst>
          </p:cNvPr>
          <p:cNvSpPr>
            <a:spLocks noGrp="1"/>
          </p:cNvSpPr>
          <p:nvPr>
            <p:ph type="title"/>
          </p:nvPr>
        </p:nvSpPr>
        <p:spPr/>
        <p:txBody>
          <a:bodyPr/>
          <a:lstStyle/>
          <a:p>
            <a:r>
              <a:rPr lang="en-US"/>
              <a:t>Subspace Tracking</a:t>
            </a:r>
          </a:p>
        </p:txBody>
      </p:sp>
      <p:sp>
        <p:nvSpPr>
          <p:cNvPr id="3" name="Text Placeholder 2">
            <a:extLst>
              <a:ext uri="{FF2B5EF4-FFF2-40B4-BE49-F238E27FC236}">
                <a16:creationId xmlns:a16="http://schemas.microsoft.com/office/drawing/2014/main" id="{CBAD114B-78C6-465C-9493-E5ACD87B8956}"/>
              </a:ext>
            </a:extLst>
          </p:cNvPr>
          <p:cNvSpPr>
            <a:spLocks noGrp="1"/>
          </p:cNvSpPr>
          <p:nvPr>
            <p:ph type="body" sz="quarter" idx="12"/>
          </p:nvPr>
        </p:nvSpPr>
        <p:spPr/>
        <p:txBody>
          <a:bodyPr/>
          <a:lstStyle/>
          <a:p>
            <a:endParaRPr lang="en-US"/>
          </a:p>
        </p:txBody>
      </p:sp>
      <p:sp>
        <p:nvSpPr>
          <p:cNvPr id="4" name="Content Placeholder 3">
            <a:extLst>
              <a:ext uri="{FF2B5EF4-FFF2-40B4-BE49-F238E27FC236}">
                <a16:creationId xmlns:a16="http://schemas.microsoft.com/office/drawing/2014/main" id="{9D3FF5F8-6B1C-4DE4-B570-9BA2114F6BE9}"/>
              </a:ext>
            </a:extLst>
          </p:cNvPr>
          <p:cNvSpPr>
            <a:spLocks noGrp="1"/>
          </p:cNvSpPr>
          <p:nvPr>
            <p:ph sz="quarter" idx="11"/>
          </p:nvPr>
        </p:nvSpPr>
        <p:spPr/>
        <p:txBody>
          <a:bodyPr/>
          <a:lstStyle/>
          <a:p>
            <a:pPr fontAlgn="base"/>
            <a:r>
              <a:rPr lang="en-US">
                <a:solidFill>
                  <a:srgbClr val="04304B"/>
                </a:solidFill>
              </a:rPr>
              <a:t>Tracks the principal subspace (principal components) of K variables typically over time.</a:t>
            </a:r>
          </a:p>
          <a:p>
            <a:pPr fontAlgn="base"/>
            <a:r>
              <a:rPr lang="en-US">
                <a:solidFill>
                  <a:srgbClr val="04304B"/>
                </a:solidFill>
              </a:rPr>
              <a:t>High-dimensional outlier detection by tracking the changes in​</a:t>
            </a:r>
          </a:p>
          <a:p>
            <a:pPr lvl="1" fontAlgn="base"/>
            <a:r>
              <a:rPr lang="en-US">
                <a:solidFill>
                  <a:srgbClr val="04304B"/>
                </a:solidFill>
              </a:rPr>
              <a:t>The rank of the principal subspace​</a:t>
            </a:r>
          </a:p>
          <a:p>
            <a:pPr lvl="1" fontAlgn="base"/>
            <a:r>
              <a:rPr lang="en-US">
                <a:solidFill>
                  <a:srgbClr val="04304B"/>
                </a:solidFill>
              </a:rPr>
              <a:t>The residual (or reconstruction error) of the principal subspace​</a:t>
            </a:r>
          </a:p>
          <a:p>
            <a:pPr lvl="1" fontAlgn="base"/>
            <a:r>
              <a:rPr lang="en-US">
                <a:solidFill>
                  <a:srgbClr val="04304B"/>
                </a:solidFill>
              </a:rPr>
              <a:t>The projection angle (angle and previous subspace) between current observation </a:t>
            </a:r>
          </a:p>
          <a:p>
            <a:pPr fontAlgn="base"/>
            <a:r>
              <a:rPr lang="en-US">
                <a:solidFill>
                  <a:srgbClr val="04304B"/>
                </a:solidFill>
              </a:rPr>
              <a:t>SAS Implementation Innovation</a:t>
            </a:r>
          </a:p>
          <a:p>
            <a:pPr lvl="1" fontAlgn="base"/>
            <a:r>
              <a:rPr lang="en-US">
                <a:solidFill>
                  <a:srgbClr val="04304B"/>
                </a:solidFill>
              </a:rPr>
              <a:t>Monitor the relative or absolute angles of the principal subspace as well</a:t>
            </a:r>
          </a:p>
          <a:p>
            <a:pPr marL="0" indent="0">
              <a:buNone/>
            </a:pPr>
            <a:endParaRPr lang="en-US"/>
          </a:p>
        </p:txBody>
      </p:sp>
    </p:spTree>
    <p:extLst>
      <p:ext uri="{BB962C8B-B14F-4D97-AF65-F5344CB8AC3E}">
        <p14:creationId xmlns:p14="http://schemas.microsoft.com/office/powerpoint/2010/main" val="172185119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C7490-AB9D-45A4-8AB2-DAE5F1239CE9}"/>
              </a:ext>
            </a:extLst>
          </p:cNvPr>
          <p:cNvSpPr>
            <a:spLocks noGrp="1"/>
          </p:cNvSpPr>
          <p:nvPr>
            <p:ph type="title"/>
          </p:nvPr>
        </p:nvSpPr>
        <p:spPr/>
        <p:txBody>
          <a:bodyPr/>
          <a:lstStyle/>
          <a:p>
            <a:r>
              <a:rPr lang="en-US"/>
              <a:t>SAS® Subspace Tracking Overview</a:t>
            </a:r>
          </a:p>
        </p:txBody>
      </p:sp>
      <p:sp>
        <p:nvSpPr>
          <p:cNvPr id="12" name="Text Placeholder 11">
            <a:extLst>
              <a:ext uri="{FF2B5EF4-FFF2-40B4-BE49-F238E27FC236}">
                <a16:creationId xmlns:a16="http://schemas.microsoft.com/office/drawing/2014/main" id="{6C92E6CD-5417-410A-A26D-0DE9F70CBCAD}"/>
              </a:ext>
            </a:extLst>
          </p:cNvPr>
          <p:cNvSpPr>
            <a:spLocks noGrp="1"/>
          </p:cNvSpPr>
          <p:nvPr>
            <p:ph type="body" sz="quarter" idx="12"/>
          </p:nvPr>
        </p:nvSpPr>
        <p:spPr/>
        <p:txBody>
          <a:bodyPr/>
          <a:lstStyle/>
          <a:p>
            <a:endParaRPr lang="en-US"/>
          </a:p>
        </p:txBody>
      </p:sp>
      <p:sp>
        <p:nvSpPr>
          <p:cNvPr id="3" name="Text Placeholder 2">
            <a:extLst>
              <a:ext uri="{FF2B5EF4-FFF2-40B4-BE49-F238E27FC236}">
                <a16:creationId xmlns:a16="http://schemas.microsoft.com/office/drawing/2014/main" id="{D237FB41-03E8-4B59-BE55-3F2C0CD06294}"/>
              </a:ext>
            </a:extLst>
          </p:cNvPr>
          <p:cNvSpPr>
            <a:spLocks noGrp="1"/>
          </p:cNvSpPr>
          <p:nvPr>
            <p:ph sz="quarter" idx="11"/>
          </p:nvPr>
        </p:nvSpPr>
        <p:spPr/>
        <p:txBody>
          <a:bodyPr/>
          <a:lstStyle/>
          <a:p>
            <a:pPr marL="0" indent="0" algn="ctr">
              <a:buNone/>
            </a:pPr>
            <a:r>
              <a:rPr lang="en-US" sz="1800"/>
              <a:t>Angle Change in First Principal Component over Successive Windows</a:t>
            </a:r>
          </a:p>
          <a:p>
            <a:pPr marL="0" indent="0">
              <a:buNone/>
            </a:pPr>
            <a:endParaRPr lang="en-US"/>
          </a:p>
        </p:txBody>
      </p:sp>
      <p:grpSp>
        <p:nvGrpSpPr>
          <p:cNvPr id="10" name="Group 9">
            <a:extLst>
              <a:ext uri="{FF2B5EF4-FFF2-40B4-BE49-F238E27FC236}">
                <a16:creationId xmlns:a16="http://schemas.microsoft.com/office/drawing/2014/main" id="{A79FDFF4-6578-4A28-A8E5-DD6C23969FB6}"/>
              </a:ext>
            </a:extLst>
          </p:cNvPr>
          <p:cNvGrpSpPr/>
          <p:nvPr/>
        </p:nvGrpSpPr>
        <p:grpSpPr>
          <a:xfrm>
            <a:off x="4799406" y="1551799"/>
            <a:ext cx="3608219" cy="2024881"/>
            <a:chOff x="507365" y="1362456"/>
            <a:chExt cx="5009555" cy="3296857"/>
          </a:xfrm>
        </p:grpSpPr>
        <p:pic>
          <p:nvPicPr>
            <p:cNvPr id="5" name="Content Placeholder 5" descr="A screenshot of a social media post&#10;&#10;Description generated with very high confidence">
              <a:extLst>
                <a:ext uri="{FF2B5EF4-FFF2-40B4-BE49-F238E27FC236}">
                  <a16:creationId xmlns:a16="http://schemas.microsoft.com/office/drawing/2014/main" id="{87AC3BC2-214C-40CF-BB2F-209D69C1951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9509"/>
            <a:stretch/>
          </p:blipFill>
          <p:spPr>
            <a:xfrm>
              <a:off x="507365" y="1362456"/>
              <a:ext cx="5009555" cy="3296857"/>
            </a:xfrm>
            <a:prstGeom prst="rect">
              <a:avLst/>
            </a:prstGeom>
          </p:spPr>
        </p:pic>
        <p:sp>
          <p:nvSpPr>
            <p:cNvPr id="7" name="Rectangle 6">
              <a:extLst>
                <a:ext uri="{FF2B5EF4-FFF2-40B4-BE49-F238E27FC236}">
                  <a16:creationId xmlns:a16="http://schemas.microsoft.com/office/drawing/2014/main" id="{B4EED5A9-E4EA-492F-8A08-13B4DBF660F4}"/>
                </a:ext>
              </a:extLst>
            </p:cNvPr>
            <p:cNvSpPr/>
            <p:nvPr/>
          </p:nvSpPr>
          <p:spPr>
            <a:xfrm>
              <a:off x="2577221" y="1579304"/>
              <a:ext cx="2051360" cy="2379149"/>
            </a:xfrm>
            <a:prstGeom prst="rect">
              <a:avLst/>
            </a:prstGeom>
            <a:solidFill>
              <a:srgbClr val="FF0000">
                <a:alpha val="12000"/>
              </a:srgbClr>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cxnSp>
          <p:nvCxnSpPr>
            <p:cNvPr id="8" name="Straight Connector 7">
              <a:extLst>
                <a:ext uri="{FF2B5EF4-FFF2-40B4-BE49-F238E27FC236}">
                  <a16:creationId xmlns:a16="http://schemas.microsoft.com/office/drawing/2014/main" id="{56E857E0-2A76-46D2-B7D8-A37C68AA0131}"/>
                </a:ext>
              </a:extLst>
            </p:cNvPr>
            <p:cNvCxnSpPr>
              <a:cxnSpLocks/>
            </p:cNvCxnSpPr>
            <p:nvPr/>
          </p:nvCxnSpPr>
          <p:spPr>
            <a:xfrm flipV="1">
              <a:off x="2663144" y="3258030"/>
              <a:ext cx="1879517" cy="783267"/>
            </a:xfrm>
            <a:prstGeom prst="line">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5D366816-B990-44CD-8C74-0004277D49CF}"/>
              </a:ext>
            </a:extLst>
          </p:cNvPr>
          <p:cNvGrpSpPr/>
          <p:nvPr/>
        </p:nvGrpSpPr>
        <p:grpSpPr>
          <a:xfrm>
            <a:off x="489460" y="1590308"/>
            <a:ext cx="3608219" cy="1972070"/>
            <a:chOff x="507365" y="1362456"/>
            <a:chExt cx="5009555" cy="3296857"/>
          </a:xfrm>
        </p:grpSpPr>
        <p:pic>
          <p:nvPicPr>
            <p:cNvPr id="14" name="Content Placeholder 5" descr="A screenshot of a social media post&#10;&#10;Description generated with very high confidence">
              <a:extLst>
                <a:ext uri="{FF2B5EF4-FFF2-40B4-BE49-F238E27FC236}">
                  <a16:creationId xmlns:a16="http://schemas.microsoft.com/office/drawing/2014/main" id="{46D0BA63-7E12-4ADB-B189-EC36B0A501D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9509"/>
            <a:stretch/>
          </p:blipFill>
          <p:spPr>
            <a:xfrm>
              <a:off x="507365" y="1362456"/>
              <a:ext cx="5009555" cy="3296857"/>
            </a:xfrm>
            <a:prstGeom prst="rect">
              <a:avLst/>
            </a:prstGeom>
          </p:spPr>
        </p:pic>
        <p:sp>
          <p:nvSpPr>
            <p:cNvPr id="15" name="Rectangle 14">
              <a:extLst>
                <a:ext uri="{FF2B5EF4-FFF2-40B4-BE49-F238E27FC236}">
                  <a16:creationId xmlns:a16="http://schemas.microsoft.com/office/drawing/2014/main" id="{3F29482A-F0AD-4A64-A031-2538E9274A3F}"/>
                </a:ext>
              </a:extLst>
            </p:cNvPr>
            <p:cNvSpPr/>
            <p:nvPr/>
          </p:nvSpPr>
          <p:spPr>
            <a:xfrm>
              <a:off x="899308" y="3735525"/>
              <a:ext cx="2051360" cy="513745"/>
            </a:xfrm>
            <a:prstGeom prst="rect">
              <a:avLst/>
            </a:prstGeom>
            <a:solidFill>
              <a:schemeClr val="accent1">
                <a:alpha val="32000"/>
              </a:schemeClr>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cxnSp>
          <p:nvCxnSpPr>
            <p:cNvPr id="18" name="Straight Connector 17">
              <a:extLst>
                <a:ext uri="{FF2B5EF4-FFF2-40B4-BE49-F238E27FC236}">
                  <a16:creationId xmlns:a16="http://schemas.microsoft.com/office/drawing/2014/main" id="{E821411A-5781-4C62-933F-D2A50298B639}"/>
                </a:ext>
              </a:extLst>
            </p:cNvPr>
            <p:cNvCxnSpPr>
              <a:cxnSpLocks/>
            </p:cNvCxnSpPr>
            <p:nvPr/>
          </p:nvCxnSpPr>
          <p:spPr>
            <a:xfrm flipV="1">
              <a:off x="978480" y="3932920"/>
              <a:ext cx="1972189" cy="97950"/>
            </a:xfrm>
            <a:prstGeom prst="line">
              <a:avLst/>
            </a:prstGeom>
            <a:ln w="19050" cmpd="sng">
              <a:prstDash val="lgDash"/>
              <a:tailEnd type="triangle"/>
            </a:ln>
          </p:spPr>
          <p:style>
            <a:lnRef idx="1">
              <a:schemeClr val="accent1"/>
            </a:lnRef>
            <a:fillRef idx="0">
              <a:schemeClr val="accent1"/>
            </a:fillRef>
            <a:effectRef idx="0">
              <a:schemeClr val="accent1"/>
            </a:effectRef>
            <a:fontRef idx="minor">
              <a:schemeClr val="tx1"/>
            </a:fontRef>
          </p:style>
        </p:cxnSp>
      </p:grpSp>
      <p:sp>
        <p:nvSpPr>
          <p:cNvPr id="19" name="Rectangle 18">
            <a:extLst>
              <a:ext uri="{FF2B5EF4-FFF2-40B4-BE49-F238E27FC236}">
                <a16:creationId xmlns:a16="http://schemas.microsoft.com/office/drawing/2014/main" id="{7FBCAE0C-AC87-4382-B9A6-4ED57E8807B9}"/>
              </a:ext>
            </a:extLst>
          </p:cNvPr>
          <p:cNvSpPr/>
          <p:nvPr/>
        </p:nvSpPr>
        <p:spPr>
          <a:xfrm>
            <a:off x="1438102" y="2816028"/>
            <a:ext cx="1477528" cy="316359"/>
          </a:xfrm>
          <a:prstGeom prst="rect">
            <a:avLst/>
          </a:prstGeom>
          <a:solidFill>
            <a:schemeClr val="accent1">
              <a:alpha val="32000"/>
            </a:schemeClr>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cxnSp>
        <p:nvCxnSpPr>
          <p:cNvPr id="29" name="Straight Connector 28">
            <a:extLst>
              <a:ext uri="{FF2B5EF4-FFF2-40B4-BE49-F238E27FC236}">
                <a16:creationId xmlns:a16="http://schemas.microsoft.com/office/drawing/2014/main" id="{D21187D3-1427-40C3-AB96-76C3B4BAED92}"/>
              </a:ext>
            </a:extLst>
          </p:cNvPr>
          <p:cNvCxnSpPr>
            <a:cxnSpLocks/>
          </p:cNvCxnSpPr>
          <p:nvPr/>
        </p:nvCxnSpPr>
        <p:spPr>
          <a:xfrm flipV="1">
            <a:off x="1154446" y="3783738"/>
            <a:ext cx="1420503" cy="148920"/>
          </a:xfrm>
          <a:prstGeom prst="line">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E5D089A-A937-4DC6-8E75-C43F9386CF01}"/>
              </a:ext>
            </a:extLst>
          </p:cNvPr>
          <p:cNvCxnSpPr>
            <a:cxnSpLocks/>
          </p:cNvCxnSpPr>
          <p:nvPr/>
        </p:nvCxnSpPr>
        <p:spPr>
          <a:xfrm flipV="1">
            <a:off x="1160258" y="3858198"/>
            <a:ext cx="1420503" cy="70416"/>
          </a:xfrm>
          <a:prstGeom prst="line">
            <a:avLst/>
          </a:prstGeom>
          <a:ln w="19050" cmpd="sng">
            <a:prstDash val="lgDash"/>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9DFF2D55-A673-438F-AD08-9DBCE9C513BC}"/>
              </a:ext>
            </a:extLst>
          </p:cNvPr>
          <p:cNvSpPr/>
          <p:nvPr/>
        </p:nvSpPr>
        <p:spPr>
          <a:xfrm>
            <a:off x="5726111" y="2816028"/>
            <a:ext cx="1477528" cy="336120"/>
          </a:xfrm>
          <a:prstGeom prst="rect">
            <a:avLst/>
          </a:prstGeom>
          <a:solidFill>
            <a:schemeClr val="accent1">
              <a:alpha val="32000"/>
            </a:schemeClr>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cxnSp>
        <p:nvCxnSpPr>
          <p:cNvPr id="35" name="Straight Connector 34">
            <a:extLst>
              <a:ext uri="{FF2B5EF4-FFF2-40B4-BE49-F238E27FC236}">
                <a16:creationId xmlns:a16="http://schemas.microsoft.com/office/drawing/2014/main" id="{4282DF70-07EB-48E2-920A-07213F4C41EB}"/>
              </a:ext>
            </a:extLst>
          </p:cNvPr>
          <p:cNvCxnSpPr>
            <a:cxnSpLocks/>
          </p:cNvCxnSpPr>
          <p:nvPr/>
        </p:nvCxnSpPr>
        <p:spPr>
          <a:xfrm flipV="1">
            <a:off x="5783136" y="2993348"/>
            <a:ext cx="1420503" cy="148920"/>
          </a:xfrm>
          <a:prstGeom prst="line">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B1B9B8A-EF7B-46A8-BB5C-1E79CBF23317}"/>
              </a:ext>
            </a:extLst>
          </p:cNvPr>
          <p:cNvCxnSpPr>
            <a:cxnSpLocks/>
          </p:cNvCxnSpPr>
          <p:nvPr/>
        </p:nvCxnSpPr>
        <p:spPr>
          <a:xfrm flipV="1">
            <a:off x="5859007" y="4007681"/>
            <a:ext cx="1420503" cy="148920"/>
          </a:xfrm>
          <a:prstGeom prst="line">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4FE3010-78A1-440E-BD26-DE69E3154C64}"/>
              </a:ext>
            </a:extLst>
          </p:cNvPr>
          <p:cNvCxnSpPr>
            <a:cxnSpLocks/>
          </p:cNvCxnSpPr>
          <p:nvPr/>
        </p:nvCxnSpPr>
        <p:spPr>
          <a:xfrm flipV="1">
            <a:off x="5850501" y="3577442"/>
            <a:ext cx="1353755" cy="563092"/>
          </a:xfrm>
          <a:prstGeom prst="line">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2" name="Arc 41">
            <a:extLst>
              <a:ext uri="{FF2B5EF4-FFF2-40B4-BE49-F238E27FC236}">
                <a16:creationId xmlns:a16="http://schemas.microsoft.com/office/drawing/2014/main" id="{D9FECA07-15C5-4540-A9BB-BB8E2A8119D7}"/>
              </a:ext>
            </a:extLst>
          </p:cNvPr>
          <p:cNvSpPr/>
          <p:nvPr/>
        </p:nvSpPr>
        <p:spPr>
          <a:xfrm rot="4414740">
            <a:off x="6364544" y="3870501"/>
            <a:ext cx="584090" cy="382351"/>
          </a:xfrm>
          <a:prstGeom prst="arc">
            <a:avLst>
              <a:gd name="adj1" fmla="val 12126044"/>
              <a:gd name="adj2" fmla="val 16804648"/>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Rectangle 43">
            <a:extLst>
              <a:ext uri="{FF2B5EF4-FFF2-40B4-BE49-F238E27FC236}">
                <a16:creationId xmlns:a16="http://schemas.microsoft.com/office/drawing/2014/main" id="{8B41BFF2-DFF1-4AE5-B67E-76A51C6ADF14}"/>
              </a:ext>
            </a:extLst>
          </p:cNvPr>
          <p:cNvSpPr/>
          <p:nvPr/>
        </p:nvSpPr>
        <p:spPr>
          <a:xfrm>
            <a:off x="773600" y="2625966"/>
            <a:ext cx="408057" cy="275838"/>
          </a:xfrm>
          <a:prstGeom prst="rect">
            <a:avLst/>
          </a:prstGeom>
          <a:solidFill>
            <a:schemeClr val="accent1">
              <a:alpha val="32000"/>
            </a:schemeClr>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a:solidFill>
                  <a:schemeClr val="accent1"/>
                </a:solidFill>
                <a:latin typeface="Times New Roman" panose="02020603050405020304" pitchFamily="18" charset="0"/>
                <a:cs typeface="Times New Roman" panose="02020603050405020304" pitchFamily="18" charset="0"/>
              </a:rPr>
              <a:t>W1</a:t>
            </a:r>
          </a:p>
        </p:txBody>
      </p:sp>
      <p:sp>
        <p:nvSpPr>
          <p:cNvPr id="45" name="Rectangle 44">
            <a:extLst>
              <a:ext uri="{FF2B5EF4-FFF2-40B4-BE49-F238E27FC236}">
                <a16:creationId xmlns:a16="http://schemas.microsoft.com/office/drawing/2014/main" id="{BEC43F40-354C-4421-9339-01E3DABF272C}"/>
              </a:ext>
            </a:extLst>
          </p:cNvPr>
          <p:cNvSpPr/>
          <p:nvPr/>
        </p:nvSpPr>
        <p:spPr>
          <a:xfrm>
            <a:off x="2507573" y="2535384"/>
            <a:ext cx="408058" cy="275838"/>
          </a:xfrm>
          <a:prstGeom prst="rect">
            <a:avLst/>
          </a:prstGeom>
          <a:solidFill>
            <a:schemeClr val="accent1">
              <a:alpha val="32000"/>
            </a:schemeClr>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n-US" sz="1200">
                <a:solidFill>
                  <a:schemeClr val="accent1"/>
                </a:solidFill>
                <a:latin typeface="Times New Roman" panose="02020603050405020304" pitchFamily="18" charset="0"/>
                <a:cs typeface="Times New Roman" panose="02020603050405020304" pitchFamily="18" charset="0"/>
              </a:rPr>
              <a:t>W2</a:t>
            </a:r>
          </a:p>
        </p:txBody>
      </p:sp>
      <p:sp>
        <p:nvSpPr>
          <p:cNvPr id="46" name="Rectangle 45">
            <a:extLst>
              <a:ext uri="{FF2B5EF4-FFF2-40B4-BE49-F238E27FC236}">
                <a16:creationId xmlns:a16="http://schemas.microsoft.com/office/drawing/2014/main" id="{6A1FE8FD-9F5B-4D24-9E74-D79E89F6AF64}"/>
              </a:ext>
            </a:extLst>
          </p:cNvPr>
          <p:cNvSpPr/>
          <p:nvPr/>
        </p:nvSpPr>
        <p:spPr>
          <a:xfrm>
            <a:off x="5726112" y="2539396"/>
            <a:ext cx="435896" cy="275838"/>
          </a:xfrm>
          <a:prstGeom prst="rect">
            <a:avLst/>
          </a:prstGeom>
          <a:solidFill>
            <a:schemeClr val="accent1">
              <a:alpha val="32000"/>
            </a:schemeClr>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a:solidFill>
                  <a:schemeClr val="accent1"/>
                </a:solidFill>
                <a:latin typeface="Times New Roman" panose="02020603050405020304" pitchFamily="18" charset="0"/>
                <a:cs typeface="Times New Roman" panose="02020603050405020304" pitchFamily="18" charset="0"/>
              </a:rPr>
              <a:t>W2</a:t>
            </a:r>
          </a:p>
        </p:txBody>
      </p:sp>
      <p:sp>
        <p:nvSpPr>
          <p:cNvPr id="47" name="Rectangle 46">
            <a:extLst>
              <a:ext uri="{FF2B5EF4-FFF2-40B4-BE49-F238E27FC236}">
                <a16:creationId xmlns:a16="http://schemas.microsoft.com/office/drawing/2014/main" id="{9A332D65-7E87-45D1-B1BC-A26A4BC6B715}"/>
              </a:ext>
            </a:extLst>
          </p:cNvPr>
          <p:cNvSpPr/>
          <p:nvPr/>
        </p:nvSpPr>
        <p:spPr>
          <a:xfrm>
            <a:off x="7324156" y="1487761"/>
            <a:ext cx="408509" cy="179940"/>
          </a:xfrm>
          <a:prstGeom prst="rect">
            <a:avLst/>
          </a:prstGeom>
          <a:solidFill>
            <a:srgbClr val="FF0000">
              <a:alpha val="12000"/>
            </a:srgbClr>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n-US" sz="1200">
                <a:solidFill>
                  <a:srgbClr val="FF0000"/>
                </a:solidFill>
                <a:latin typeface="Times New Roman" panose="02020603050405020304" pitchFamily="18" charset="0"/>
                <a:cs typeface="Times New Roman" panose="02020603050405020304" pitchFamily="18" charset="0"/>
              </a:rPr>
              <a:t>W3</a:t>
            </a:r>
          </a:p>
        </p:txBody>
      </p:sp>
      <p:sp>
        <p:nvSpPr>
          <p:cNvPr id="27" name="Arc 26">
            <a:extLst>
              <a:ext uri="{FF2B5EF4-FFF2-40B4-BE49-F238E27FC236}">
                <a16:creationId xmlns:a16="http://schemas.microsoft.com/office/drawing/2014/main" id="{A2AF473B-272B-4784-9BCF-81E3EF5C3C55}"/>
              </a:ext>
            </a:extLst>
          </p:cNvPr>
          <p:cNvSpPr/>
          <p:nvPr/>
        </p:nvSpPr>
        <p:spPr>
          <a:xfrm rot="4414740">
            <a:off x="1964738" y="3806900"/>
            <a:ext cx="584090" cy="382351"/>
          </a:xfrm>
          <a:prstGeom prst="arc">
            <a:avLst>
              <a:gd name="adj1" fmla="val 13443433"/>
              <a:gd name="adj2" fmla="val 14740129"/>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E91C6884-6284-46B7-8B3E-768168D81463}"/>
                  </a:ext>
                </a:extLst>
              </p:cNvPr>
              <p:cNvSpPr txBox="1"/>
              <p:nvPr/>
            </p:nvSpPr>
            <p:spPr>
              <a:xfrm>
                <a:off x="2583848" y="3659466"/>
                <a:ext cx="27661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1</m:t>
                          </m:r>
                        </m:sub>
                      </m:sSub>
                    </m:oMath>
                  </m:oMathPara>
                </a14:m>
                <a:endParaRPr lang="en-US"/>
              </a:p>
            </p:txBody>
          </p:sp>
        </mc:Choice>
        <mc:Fallback>
          <p:sp>
            <p:nvSpPr>
              <p:cNvPr id="4" name="TextBox 3">
                <a:extLst>
                  <a:ext uri="{FF2B5EF4-FFF2-40B4-BE49-F238E27FC236}">
                    <a16:creationId xmlns:a16="http://schemas.microsoft.com/office/drawing/2014/main" id="{E91C6884-6284-46B7-8B3E-768168D81463}"/>
                  </a:ext>
                </a:extLst>
              </p:cNvPr>
              <p:cNvSpPr txBox="1">
                <a:spLocks noRot="1" noChangeAspect="1" noMove="1" noResize="1" noEditPoints="1" noAdjustHandles="1" noChangeArrowheads="1" noChangeShapeType="1" noTextEdit="1"/>
              </p:cNvSpPr>
              <p:nvPr/>
            </p:nvSpPr>
            <p:spPr>
              <a:xfrm>
                <a:off x="2583848" y="3659466"/>
                <a:ext cx="276614" cy="276999"/>
              </a:xfrm>
              <a:prstGeom prst="rect">
                <a:avLst/>
              </a:prstGeom>
              <a:blipFill>
                <a:blip r:embed="rId4"/>
                <a:stretch>
                  <a:fillRect l="-22222" r="-6667" b="-1521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Rectangle 5">
                <a:extLst>
                  <a:ext uri="{FF2B5EF4-FFF2-40B4-BE49-F238E27FC236}">
                    <a16:creationId xmlns:a16="http://schemas.microsoft.com/office/drawing/2014/main" id="{5DE2B080-6DE2-46AD-8D7D-156C6B33F708}"/>
                  </a:ext>
                </a:extLst>
              </p:cNvPr>
              <p:cNvSpPr/>
              <p:nvPr/>
            </p:nvSpPr>
            <p:spPr>
              <a:xfrm>
                <a:off x="6870378" y="3640718"/>
                <a:ext cx="46660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𝜃</m:t>
                          </m:r>
                        </m:e>
                        <m:sub>
                          <m:r>
                            <a:rPr lang="en-US" b="0" i="1" smtClean="0">
                              <a:latin typeface="Cambria Math" panose="02040503050406030204" pitchFamily="18" charset="0"/>
                            </a:rPr>
                            <m:t>2</m:t>
                          </m:r>
                        </m:sub>
                      </m:sSub>
                    </m:oMath>
                  </m:oMathPara>
                </a14:m>
                <a:endParaRPr lang="en-US"/>
              </a:p>
            </p:txBody>
          </p:sp>
        </mc:Choice>
        <mc:Fallback>
          <p:sp>
            <p:nvSpPr>
              <p:cNvPr id="6" name="Rectangle 5">
                <a:extLst>
                  <a:ext uri="{FF2B5EF4-FFF2-40B4-BE49-F238E27FC236}">
                    <a16:creationId xmlns:a16="http://schemas.microsoft.com/office/drawing/2014/main" id="{5DE2B080-6DE2-46AD-8D7D-156C6B33F708}"/>
                  </a:ext>
                </a:extLst>
              </p:cNvPr>
              <p:cNvSpPr>
                <a:spLocks noRot="1" noChangeAspect="1" noMove="1" noResize="1" noEditPoints="1" noAdjustHandles="1" noChangeArrowheads="1" noChangeShapeType="1" noTextEdit="1"/>
              </p:cNvSpPr>
              <p:nvPr/>
            </p:nvSpPr>
            <p:spPr>
              <a:xfrm>
                <a:off x="6870378" y="3640718"/>
                <a:ext cx="466603" cy="369332"/>
              </a:xfrm>
              <a:prstGeom prst="rect">
                <a:avLst/>
              </a:prstGeom>
              <a:blipFill>
                <a:blip r:embed="rId5"/>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6C9E8FEB-FEBC-4D02-A318-BFE94F4FDBF6}"/>
              </a:ext>
            </a:extLst>
          </p:cNvPr>
          <p:cNvSpPr txBox="1"/>
          <p:nvPr/>
        </p:nvSpPr>
        <p:spPr>
          <a:xfrm>
            <a:off x="949045" y="4178480"/>
            <a:ext cx="893521" cy="923330"/>
          </a:xfrm>
          <a:prstGeom prst="rect">
            <a:avLst/>
          </a:prstGeom>
          <a:noFill/>
        </p:spPr>
        <p:txBody>
          <a:bodyPr wrap="square" rtlCol="0">
            <a:spAutoFit/>
          </a:bodyPr>
          <a:lstStyle/>
          <a:p>
            <a:r>
              <a:rPr lang="en-US"/>
              <a:t>Small angle change </a:t>
            </a:r>
          </a:p>
        </p:txBody>
      </p:sp>
      <p:sp>
        <p:nvSpPr>
          <p:cNvPr id="11" name="Arrow: Right 10">
            <a:extLst>
              <a:ext uri="{FF2B5EF4-FFF2-40B4-BE49-F238E27FC236}">
                <a16:creationId xmlns:a16="http://schemas.microsoft.com/office/drawing/2014/main" id="{DA9C4174-7576-4231-841D-A7EF7DE94F0B}"/>
              </a:ext>
            </a:extLst>
          </p:cNvPr>
          <p:cNvSpPr/>
          <p:nvPr/>
        </p:nvSpPr>
        <p:spPr>
          <a:xfrm>
            <a:off x="1902611" y="4314882"/>
            <a:ext cx="375390" cy="21893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32" name="TextBox 31">
            <a:extLst>
              <a:ext uri="{FF2B5EF4-FFF2-40B4-BE49-F238E27FC236}">
                <a16:creationId xmlns:a16="http://schemas.microsoft.com/office/drawing/2014/main" id="{8A2DC61C-3BEE-4245-A140-26E4690AF2E2}"/>
              </a:ext>
            </a:extLst>
          </p:cNvPr>
          <p:cNvSpPr txBox="1"/>
          <p:nvPr/>
        </p:nvSpPr>
        <p:spPr>
          <a:xfrm>
            <a:off x="2326352" y="4135197"/>
            <a:ext cx="1751139" cy="923330"/>
          </a:xfrm>
          <a:prstGeom prst="rect">
            <a:avLst/>
          </a:prstGeom>
          <a:noFill/>
        </p:spPr>
        <p:txBody>
          <a:bodyPr wrap="square" rtlCol="0">
            <a:spAutoFit/>
          </a:bodyPr>
          <a:lstStyle/>
          <a:p>
            <a:r>
              <a:rPr lang="en-US"/>
              <a:t>Window contains normal observations</a:t>
            </a:r>
          </a:p>
        </p:txBody>
      </p:sp>
      <p:sp>
        <p:nvSpPr>
          <p:cNvPr id="38" name="Arrow: Right 37">
            <a:extLst>
              <a:ext uri="{FF2B5EF4-FFF2-40B4-BE49-F238E27FC236}">
                <a16:creationId xmlns:a16="http://schemas.microsoft.com/office/drawing/2014/main" id="{40539B00-6135-42BD-9A9E-1276D6C251CD}"/>
              </a:ext>
            </a:extLst>
          </p:cNvPr>
          <p:cNvSpPr/>
          <p:nvPr/>
        </p:nvSpPr>
        <p:spPr>
          <a:xfrm>
            <a:off x="6468894" y="4404795"/>
            <a:ext cx="375390" cy="21893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48" name="TextBox 47">
            <a:extLst>
              <a:ext uri="{FF2B5EF4-FFF2-40B4-BE49-F238E27FC236}">
                <a16:creationId xmlns:a16="http://schemas.microsoft.com/office/drawing/2014/main" id="{50B08955-8F6B-434C-A40E-FBD2511367B1}"/>
              </a:ext>
            </a:extLst>
          </p:cNvPr>
          <p:cNvSpPr txBox="1"/>
          <p:nvPr/>
        </p:nvSpPr>
        <p:spPr>
          <a:xfrm>
            <a:off x="6444313" y="1981901"/>
            <a:ext cx="741120" cy="307777"/>
          </a:xfrm>
          <a:prstGeom prst="rect">
            <a:avLst/>
          </a:prstGeom>
          <a:noFill/>
        </p:spPr>
        <p:txBody>
          <a:bodyPr wrap="square" rtlCol="0">
            <a:spAutoFit/>
          </a:bodyPr>
          <a:lstStyle/>
          <a:p>
            <a:pPr algn="r"/>
            <a:r>
              <a:rPr lang="en-US" sz="1400">
                <a:cs typeface="Times New Roman" panose="02020603050405020304" pitchFamily="18" charset="0"/>
              </a:rPr>
              <a:t>Outlier</a:t>
            </a:r>
          </a:p>
        </p:txBody>
      </p:sp>
      <p:cxnSp>
        <p:nvCxnSpPr>
          <p:cNvPr id="49" name="Straight Arrow Connector 48">
            <a:extLst>
              <a:ext uri="{FF2B5EF4-FFF2-40B4-BE49-F238E27FC236}">
                <a16:creationId xmlns:a16="http://schemas.microsoft.com/office/drawing/2014/main" id="{9DB1FB87-20B5-4543-ABF4-BDF61FF29D4F}"/>
              </a:ext>
            </a:extLst>
          </p:cNvPr>
          <p:cNvCxnSpPr>
            <a:cxnSpLocks/>
          </p:cNvCxnSpPr>
          <p:nvPr/>
        </p:nvCxnSpPr>
        <p:spPr>
          <a:xfrm flipV="1">
            <a:off x="7103679" y="1795329"/>
            <a:ext cx="243718" cy="24638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FCE41E92-3743-461D-9E07-7124B7FD761E}"/>
              </a:ext>
            </a:extLst>
          </p:cNvPr>
          <p:cNvSpPr txBox="1"/>
          <p:nvPr/>
        </p:nvSpPr>
        <p:spPr>
          <a:xfrm>
            <a:off x="2008076" y="1925809"/>
            <a:ext cx="741120" cy="307777"/>
          </a:xfrm>
          <a:prstGeom prst="rect">
            <a:avLst/>
          </a:prstGeom>
          <a:noFill/>
        </p:spPr>
        <p:txBody>
          <a:bodyPr wrap="square" rtlCol="0">
            <a:spAutoFit/>
          </a:bodyPr>
          <a:lstStyle/>
          <a:p>
            <a:pPr algn="r"/>
            <a:r>
              <a:rPr lang="en-US" sz="1400">
                <a:cs typeface="Times New Roman" panose="02020603050405020304" pitchFamily="18" charset="0"/>
              </a:rPr>
              <a:t>Outlier</a:t>
            </a:r>
          </a:p>
        </p:txBody>
      </p:sp>
      <p:cxnSp>
        <p:nvCxnSpPr>
          <p:cNvPr id="53" name="Straight Arrow Connector 52">
            <a:extLst>
              <a:ext uri="{FF2B5EF4-FFF2-40B4-BE49-F238E27FC236}">
                <a16:creationId xmlns:a16="http://schemas.microsoft.com/office/drawing/2014/main" id="{268FE4FD-4A98-4257-B381-9FB0DAB93D75}"/>
              </a:ext>
            </a:extLst>
          </p:cNvPr>
          <p:cNvCxnSpPr>
            <a:cxnSpLocks/>
          </p:cNvCxnSpPr>
          <p:nvPr/>
        </p:nvCxnSpPr>
        <p:spPr>
          <a:xfrm flipV="1">
            <a:off x="2713115" y="1814211"/>
            <a:ext cx="243718" cy="24638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5D538335-8FF1-49E3-974A-E7F17BC20F2A}"/>
              </a:ext>
            </a:extLst>
          </p:cNvPr>
          <p:cNvSpPr txBox="1"/>
          <p:nvPr/>
        </p:nvSpPr>
        <p:spPr>
          <a:xfrm>
            <a:off x="5031056" y="4241187"/>
            <a:ext cx="1344612" cy="646331"/>
          </a:xfrm>
          <a:prstGeom prst="rect">
            <a:avLst/>
          </a:prstGeom>
          <a:noFill/>
        </p:spPr>
        <p:txBody>
          <a:bodyPr wrap="square" rtlCol="0">
            <a:spAutoFit/>
          </a:bodyPr>
          <a:lstStyle/>
          <a:p>
            <a:r>
              <a:rPr lang="en-US"/>
              <a:t>Large angle change </a:t>
            </a:r>
          </a:p>
        </p:txBody>
      </p:sp>
      <p:sp>
        <p:nvSpPr>
          <p:cNvPr id="54" name="TextBox 53">
            <a:extLst>
              <a:ext uri="{FF2B5EF4-FFF2-40B4-BE49-F238E27FC236}">
                <a16:creationId xmlns:a16="http://schemas.microsoft.com/office/drawing/2014/main" id="{F597EA70-8CFC-45B9-A03B-3E2984DFA727}"/>
              </a:ext>
            </a:extLst>
          </p:cNvPr>
          <p:cNvSpPr txBox="1"/>
          <p:nvPr/>
        </p:nvSpPr>
        <p:spPr>
          <a:xfrm>
            <a:off x="6937510" y="4187929"/>
            <a:ext cx="1751139" cy="646331"/>
          </a:xfrm>
          <a:prstGeom prst="rect">
            <a:avLst/>
          </a:prstGeom>
          <a:noFill/>
        </p:spPr>
        <p:txBody>
          <a:bodyPr wrap="square" rtlCol="0">
            <a:spAutoFit/>
          </a:bodyPr>
          <a:lstStyle/>
          <a:p>
            <a:r>
              <a:rPr lang="en-US"/>
              <a:t>Window contains outlier</a:t>
            </a:r>
          </a:p>
        </p:txBody>
      </p:sp>
      <p:cxnSp>
        <p:nvCxnSpPr>
          <p:cNvPr id="23" name="Straight Arrow Connector 22">
            <a:extLst>
              <a:ext uri="{FF2B5EF4-FFF2-40B4-BE49-F238E27FC236}">
                <a16:creationId xmlns:a16="http://schemas.microsoft.com/office/drawing/2014/main" id="{5EA8B259-5CA7-4E4B-BCBA-DD8C85E3123D}"/>
              </a:ext>
            </a:extLst>
          </p:cNvPr>
          <p:cNvCxnSpPr>
            <a:cxnSpLocks/>
          </p:cNvCxnSpPr>
          <p:nvPr/>
        </p:nvCxnSpPr>
        <p:spPr>
          <a:xfrm flipV="1">
            <a:off x="1489591" y="2982531"/>
            <a:ext cx="1435955" cy="1280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774927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CAFEC-3BBF-42C2-964D-B0F89003BC7E}"/>
              </a:ext>
            </a:extLst>
          </p:cNvPr>
          <p:cNvSpPr>
            <a:spLocks noGrp="1"/>
          </p:cNvSpPr>
          <p:nvPr>
            <p:ph type="title"/>
          </p:nvPr>
        </p:nvSpPr>
        <p:spPr/>
        <p:txBody>
          <a:bodyPr/>
          <a:lstStyle/>
          <a:p>
            <a:r>
              <a:rPr lang="en-US"/>
              <a:t>Dashboard</a:t>
            </a:r>
          </a:p>
        </p:txBody>
      </p:sp>
      <p:sp>
        <p:nvSpPr>
          <p:cNvPr id="3" name="Text Placeholder 2">
            <a:extLst>
              <a:ext uri="{FF2B5EF4-FFF2-40B4-BE49-F238E27FC236}">
                <a16:creationId xmlns:a16="http://schemas.microsoft.com/office/drawing/2014/main" id="{FC2F5126-4D87-4442-8B22-A61457F73656}"/>
              </a:ext>
            </a:extLst>
          </p:cNvPr>
          <p:cNvSpPr>
            <a:spLocks noGrp="1"/>
          </p:cNvSpPr>
          <p:nvPr>
            <p:ph type="body" sz="quarter" idx="12"/>
          </p:nvPr>
        </p:nvSpPr>
        <p:spPr/>
        <p:txBody>
          <a:bodyPr/>
          <a:lstStyle/>
          <a:p>
            <a:endParaRPr lang="en-US"/>
          </a:p>
        </p:txBody>
      </p:sp>
      <p:pic>
        <p:nvPicPr>
          <p:cNvPr id="5" name="Picture 5" descr="A close up of a map&#10;&#10;Description generated with very high confidence">
            <a:extLst>
              <a:ext uri="{FF2B5EF4-FFF2-40B4-BE49-F238E27FC236}">
                <a16:creationId xmlns:a16="http://schemas.microsoft.com/office/drawing/2014/main" id="{917627CA-A7A5-4597-879B-6A9B095184BD}"/>
              </a:ext>
            </a:extLst>
          </p:cNvPr>
          <p:cNvPicPr>
            <a:picLocks noGrp="1" noChangeAspect="1"/>
          </p:cNvPicPr>
          <p:nvPr>
            <p:ph sz="quarter" idx="11"/>
          </p:nvPr>
        </p:nvPicPr>
        <p:blipFill>
          <a:blip r:embed="rId2"/>
          <a:stretch>
            <a:fillRect/>
          </a:stretch>
        </p:blipFill>
        <p:spPr>
          <a:xfrm>
            <a:off x="626364" y="1094329"/>
            <a:ext cx="7891272" cy="3487113"/>
          </a:xfrm>
          <a:prstGeom prst="rect">
            <a:avLst/>
          </a:prstGeom>
        </p:spPr>
      </p:pic>
    </p:spTree>
    <p:extLst>
      <p:ext uri="{BB962C8B-B14F-4D97-AF65-F5344CB8AC3E}">
        <p14:creationId xmlns:p14="http://schemas.microsoft.com/office/powerpoint/2010/main" val="286246733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US" b="1"/>
              <a:t>Demo</a:t>
            </a:r>
            <a:endParaRPr lang="en-US" sz="2000"/>
          </a:p>
        </p:txBody>
      </p:sp>
      <p:sp>
        <p:nvSpPr>
          <p:cNvPr id="3" name="Text Placeholder 2">
            <a:extLst>
              <a:ext uri="{FF2B5EF4-FFF2-40B4-BE49-F238E27FC236}">
                <a16:creationId xmlns:a16="http://schemas.microsoft.com/office/drawing/2014/main" id="{49FC99AB-71DD-4816-9BF0-DD3754108540}"/>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67698926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8F95A-1711-480B-8289-A069034F625E}"/>
              </a:ext>
            </a:extLst>
          </p:cNvPr>
          <p:cNvSpPr>
            <a:spLocks noGrp="1"/>
          </p:cNvSpPr>
          <p:nvPr>
            <p:ph type="title"/>
          </p:nvPr>
        </p:nvSpPr>
        <p:spPr/>
        <p:txBody>
          <a:bodyPr/>
          <a:lstStyle/>
          <a:p>
            <a:r>
              <a:rPr lang="en-US"/>
              <a:t>Demo abstract: Real-time Condition based monitoring for Solar farm </a:t>
            </a:r>
          </a:p>
        </p:txBody>
      </p:sp>
      <p:sp>
        <p:nvSpPr>
          <p:cNvPr id="4" name="Content Placeholder 3">
            <a:extLst>
              <a:ext uri="{FF2B5EF4-FFF2-40B4-BE49-F238E27FC236}">
                <a16:creationId xmlns:a16="http://schemas.microsoft.com/office/drawing/2014/main" id="{251F70BA-0CBA-45B5-9AF2-BAD0E9465463}"/>
              </a:ext>
            </a:extLst>
          </p:cNvPr>
          <p:cNvSpPr>
            <a:spLocks noGrp="1"/>
          </p:cNvSpPr>
          <p:nvPr>
            <p:ph sz="quarter" idx="11"/>
          </p:nvPr>
        </p:nvSpPr>
        <p:spPr/>
        <p:txBody>
          <a:bodyPr>
            <a:normAutofit/>
          </a:bodyPr>
          <a:lstStyle/>
          <a:p>
            <a:pPr fontAlgn="base"/>
            <a:r>
              <a:rPr lang="en-US" i="1"/>
              <a:t>More than 10,000 panels on the SAS solar farm in Cary, NC produce approximately 3.6 million kilowatt-hours of clean, renewable energy each year. The solar panels and related hardware such as inverters, controllers, tracking motors, cables etc. are prone to failure due to exposure to harsh weather conditions. Monitoring the solar farm and addressing faults in a timely manner is critical to optimizing energy production and system reliability.</a:t>
            </a:r>
            <a:r>
              <a:rPr lang="en-US"/>
              <a:t>​</a:t>
            </a:r>
          </a:p>
          <a:p>
            <a:pPr fontAlgn="base"/>
            <a:r>
              <a:rPr lang="en-US" i="1"/>
              <a:t>This demo showcases how SAS and </a:t>
            </a:r>
            <a:r>
              <a:rPr lang="en-US" i="1" err="1"/>
              <a:t>Omnio</a:t>
            </a:r>
            <a:r>
              <a:rPr lang="en-US" i="1"/>
              <a:t> solve arguably the hardest and most frustrating part of Industrial IoT – accessing data from legacy industrial environments supporting execution of ML models on commodity edge hardware to generate real-time insights. </a:t>
            </a:r>
            <a:endParaRPr lang="en-US"/>
          </a:p>
          <a:p>
            <a:endParaRPr lang="en-US"/>
          </a:p>
          <a:p>
            <a:endParaRPr lang="en-US"/>
          </a:p>
        </p:txBody>
      </p:sp>
    </p:spTree>
    <p:extLst>
      <p:ext uri="{BB962C8B-B14F-4D97-AF65-F5344CB8AC3E}">
        <p14:creationId xmlns:p14="http://schemas.microsoft.com/office/powerpoint/2010/main" val="160284152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EA25F4B-A665-41F1-AACD-DBC75154B5BD}"/>
              </a:ext>
            </a:extLst>
          </p:cNvPr>
          <p:cNvSpPr>
            <a:spLocks noGrp="1"/>
          </p:cNvSpPr>
          <p:nvPr>
            <p:ph type="title"/>
          </p:nvPr>
        </p:nvSpPr>
        <p:spPr/>
        <p:txBody>
          <a:bodyPr/>
          <a:lstStyle/>
          <a:p>
            <a:r>
              <a:rPr lang="en-US"/>
              <a:t>Demo flow</a:t>
            </a:r>
          </a:p>
        </p:txBody>
      </p:sp>
      <p:sp>
        <p:nvSpPr>
          <p:cNvPr id="6" name="Text Placeholder 5">
            <a:extLst>
              <a:ext uri="{FF2B5EF4-FFF2-40B4-BE49-F238E27FC236}">
                <a16:creationId xmlns:a16="http://schemas.microsoft.com/office/drawing/2014/main" id="{1B9C71B8-5EC6-4C1B-B731-1066CCB839D2}"/>
              </a:ext>
            </a:extLst>
          </p:cNvPr>
          <p:cNvSpPr>
            <a:spLocks noGrp="1"/>
          </p:cNvSpPr>
          <p:nvPr>
            <p:ph type="body" sz="quarter" idx="12"/>
          </p:nvPr>
        </p:nvSpPr>
        <p:spPr/>
        <p:txBody>
          <a:bodyPr/>
          <a:lstStyle/>
          <a:p>
            <a:endParaRPr lang="en-US"/>
          </a:p>
        </p:txBody>
      </p:sp>
      <p:graphicFrame>
        <p:nvGraphicFramePr>
          <p:cNvPr id="7" name="Content Placeholder 6">
            <a:extLst>
              <a:ext uri="{FF2B5EF4-FFF2-40B4-BE49-F238E27FC236}">
                <a16:creationId xmlns:a16="http://schemas.microsoft.com/office/drawing/2014/main" id="{0F5C7188-04A5-4D79-8C36-78A915E231E0}"/>
              </a:ext>
            </a:extLst>
          </p:cNvPr>
          <p:cNvGraphicFramePr>
            <a:graphicFrameLocks noGrp="1"/>
          </p:cNvGraphicFramePr>
          <p:nvPr>
            <p:ph sz="quarter" idx="11"/>
            <p:extLst>
              <p:ext uri="{D42A27DB-BD31-4B8C-83A1-F6EECF244321}">
                <p14:modId xmlns:p14="http://schemas.microsoft.com/office/powerpoint/2010/main" val="4093854158"/>
              </p:ext>
            </p:extLst>
          </p:nvPr>
        </p:nvGraphicFramePr>
        <p:xfrm>
          <a:off x="627063" y="1016000"/>
          <a:ext cx="7889875" cy="3643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3330740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US" b="1"/>
              <a:t>Other applications</a:t>
            </a:r>
            <a:endParaRPr lang="en-US" sz="2000"/>
          </a:p>
        </p:txBody>
      </p:sp>
      <p:sp>
        <p:nvSpPr>
          <p:cNvPr id="3" name="Text Placeholder 2">
            <a:extLst>
              <a:ext uri="{FF2B5EF4-FFF2-40B4-BE49-F238E27FC236}">
                <a16:creationId xmlns:a16="http://schemas.microsoft.com/office/drawing/2014/main" id="{49FC99AB-71DD-4816-9BF0-DD3754108540}"/>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13675799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CAFEC-3BBF-42C2-964D-B0F89003BC7E}"/>
              </a:ext>
            </a:extLst>
          </p:cNvPr>
          <p:cNvSpPr>
            <a:spLocks noGrp="1"/>
          </p:cNvSpPr>
          <p:nvPr>
            <p:ph type="title"/>
          </p:nvPr>
        </p:nvSpPr>
        <p:spPr/>
        <p:txBody>
          <a:bodyPr/>
          <a:lstStyle/>
          <a:p>
            <a:r>
              <a:rPr lang="en-US"/>
              <a:t>Other applications</a:t>
            </a:r>
          </a:p>
        </p:txBody>
      </p:sp>
      <p:sp>
        <p:nvSpPr>
          <p:cNvPr id="3" name="Text Placeholder 2">
            <a:extLst>
              <a:ext uri="{FF2B5EF4-FFF2-40B4-BE49-F238E27FC236}">
                <a16:creationId xmlns:a16="http://schemas.microsoft.com/office/drawing/2014/main" id="{FC2F5126-4D87-4442-8B22-A61457F73656}"/>
              </a:ext>
            </a:extLst>
          </p:cNvPr>
          <p:cNvSpPr>
            <a:spLocks noGrp="1"/>
          </p:cNvSpPr>
          <p:nvPr>
            <p:ph type="body" sz="quarter" idx="12"/>
          </p:nvPr>
        </p:nvSpPr>
        <p:spPr/>
        <p:txBody>
          <a:bodyPr/>
          <a:lstStyle/>
          <a:p>
            <a:endParaRPr lang="en-US"/>
          </a:p>
        </p:txBody>
      </p:sp>
      <p:sp>
        <p:nvSpPr>
          <p:cNvPr id="4" name="Content Placeholder 3">
            <a:extLst>
              <a:ext uri="{FF2B5EF4-FFF2-40B4-BE49-F238E27FC236}">
                <a16:creationId xmlns:a16="http://schemas.microsoft.com/office/drawing/2014/main" id="{150D5D09-DBE8-4E10-A21C-D2FAC144E178}"/>
              </a:ext>
            </a:extLst>
          </p:cNvPr>
          <p:cNvSpPr>
            <a:spLocks noGrp="1"/>
          </p:cNvSpPr>
          <p:nvPr>
            <p:ph sz="quarter" idx="11"/>
          </p:nvPr>
        </p:nvSpPr>
        <p:spPr/>
        <p:txBody>
          <a:bodyPr/>
          <a:lstStyle/>
          <a:p>
            <a:r>
              <a:rPr lang="en-US"/>
              <a:t>This end-to-end capability is pertinent to a variety of Industrial IoT use cases that have one or more of the following characteristics: </a:t>
            </a:r>
          </a:p>
          <a:p>
            <a:pPr lvl="1"/>
            <a:r>
              <a:rPr lang="en-US"/>
              <a:t>Asset(s) publishing data on legacy or proprietary industrial protocols</a:t>
            </a:r>
          </a:p>
          <a:p>
            <a:pPr lvl="1"/>
            <a:r>
              <a:rPr lang="en-US"/>
              <a:t>There is value in being able to support condition based monitoring and predictive maintenance on a real-time basis</a:t>
            </a:r>
          </a:p>
          <a:p>
            <a:pPr lvl="1"/>
            <a:r>
              <a:rPr lang="en-US"/>
              <a:t>Scalability requirements to hundreds or thousands of Industrial assets</a:t>
            </a:r>
          </a:p>
          <a:p>
            <a:pPr lvl="1"/>
            <a:r>
              <a:rPr lang="en-US"/>
              <a:t>Need for deployment with commodity spec hardware at edge or cloud</a:t>
            </a:r>
          </a:p>
        </p:txBody>
      </p:sp>
    </p:spTree>
    <p:extLst>
      <p:ext uri="{BB962C8B-B14F-4D97-AF65-F5344CB8AC3E}">
        <p14:creationId xmlns:p14="http://schemas.microsoft.com/office/powerpoint/2010/main" val="308284533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2700CA0-EC8A-4916-B7B0-84A984F299B4}"/>
              </a:ext>
            </a:extLst>
          </p:cNvPr>
          <p:cNvSpPr>
            <a:spLocks noGrp="1"/>
          </p:cNvSpPr>
          <p:nvPr>
            <p:ph type="title"/>
          </p:nvPr>
        </p:nvSpPr>
        <p:spPr>
          <a:xfrm>
            <a:off x="0" y="2120427"/>
            <a:ext cx="9144000" cy="584775"/>
          </a:xfrm>
        </p:spPr>
        <p:txBody>
          <a:bodyPr/>
          <a:lstStyle/>
          <a:p>
            <a:r>
              <a:rPr lang="en-US"/>
              <a:t>Questions and Follow-ups?</a:t>
            </a:r>
          </a:p>
        </p:txBody>
      </p:sp>
      <p:sp>
        <p:nvSpPr>
          <p:cNvPr id="6" name="Title 4">
            <a:extLst>
              <a:ext uri="{FF2B5EF4-FFF2-40B4-BE49-F238E27FC236}">
                <a16:creationId xmlns:a16="http://schemas.microsoft.com/office/drawing/2014/main" id="{AA0AE7C5-4581-45B8-83E9-3390691FABAF}"/>
              </a:ext>
            </a:extLst>
          </p:cNvPr>
          <p:cNvSpPr txBox="1">
            <a:spLocks/>
          </p:cNvSpPr>
          <p:nvPr/>
        </p:nvSpPr>
        <p:spPr>
          <a:xfrm>
            <a:off x="210589" y="2705202"/>
            <a:ext cx="9144000" cy="369332"/>
          </a:xfrm>
          <a:prstGeom prst="rect">
            <a:avLst/>
          </a:prstGeom>
        </p:spPr>
        <p:txBody>
          <a:bodyPr vert="horz" wrap="square" lIns="91440" tIns="45720" rIns="91440" bIns="45720" rtlCol="0" anchor="ctr" anchorCtr="0">
            <a:spAutoFit/>
          </a:bodyPr>
          <a:lstStyle>
            <a:lvl1pPr algn="ctr" defTabSz="182880" rtl="0" eaLnBrk="1" latinLnBrk="0" hangingPunct="1">
              <a:spcBef>
                <a:spcPct val="0"/>
              </a:spcBef>
              <a:buNone/>
              <a:defRPr lang="en-US" sz="3200" kern="1200" cap="none" baseline="0">
                <a:solidFill>
                  <a:schemeClr val="bg1"/>
                </a:solidFill>
                <a:latin typeface="+mj-lt"/>
                <a:ea typeface="+mj-ea"/>
                <a:cs typeface="+mj-cs"/>
              </a:defRPr>
            </a:lvl1pPr>
          </a:lstStyle>
          <a:p>
            <a:r>
              <a:rPr lang="en-US" sz="1800">
                <a:hlinkClick r:id="rId2"/>
              </a:rPr>
              <a:t>Saurabh.Mishra@sas.com</a:t>
            </a:r>
            <a:r>
              <a:rPr lang="en-US" sz="1800"/>
              <a:t>, IoT Product Management</a:t>
            </a:r>
          </a:p>
        </p:txBody>
      </p:sp>
    </p:spTree>
    <p:extLst>
      <p:ext uri="{BB962C8B-B14F-4D97-AF65-F5344CB8AC3E}">
        <p14:creationId xmlns:p14="http://schemas.microsoft.com/office/powerpoint/2010/main" val="237399991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8F95A-1711-480B-8289-A069034F625E}"/>
              </a:ext>
            </a:extLst>
          </p:cNvPr>
          <p:cNvSpPr>
            <a:spLocks noGrp="1"/>
          </p:cNvSpPr>
          <p:nvPr>
            <p:ph type="title"/>
          </p:nvPr>
        </p:nvSpPr>
        <p:spPr/>
        <p:txBody>
          <a:bodyPr/>
          <a:lstStyle/>
          <a:p>
            <a:r>
              <a:rPr lang="en-US"/>
              <a:t>Storyboard</a:t>
            </a:r>
          </a:p>
        </p:txBody>
      </p:sp>
      <p:sp>
        <p:nvSpPr>
          <p:cNvPr id="3" name="Text Placeholder 2">
            <a:extLst>
              <a:ext uri="{FF2B5EF4-FFF2-40B4-BE49-F238E27FC236}">
                <a16:creationId xmlns:a16="http://schemas.microsoft.com/office/drawing/2014/main" id="{07EB4D3A-641C-479D-B56B-431EADCBA266}"/>
              </a:ext>
            </a:extLst>
          </p:cNvPr>
          <p:cNvSpPr>
            <a:spLocks noGrp="1"/>
          </p:cNvSpPr>
          <p:nvPr>
            <p:ph type="body" sz="quarter" idx="12"/>
          </p:nvPr>
        </p:nvSpPr>
        <p:spPr/>
        <p:txBody>
          <a:bodyPr/>
          <a:lstStyle/>
          <a:p>
            <a:endParaRPr lang="en-US"/>
          </a:p>
        </p:txBody>
      </p:sp>
      <p:sp>
        <p:nvSpPr>
          <p:cNvPr id="4" name="Content Placeholder 3">
            <a:extLst>
              <a:ext uri="{FF2B5EF4-FFF2-40B4-BE49-F238E27FC236}">
                <a16:creationId xmlns:a16="http://schemas.microsoft.com/office/drawing/2014/main" id="{251F70BA-0CBA-45B5-9AF2-BAD0E9465463}"/>
              </a:ext>
            </a:extLst>
          </p:cNvPr>
          <p:cNvSpPr>
            <a:spLocks noGrp="1"/>
          </p:cNvSpPr>
          <p:nvPr>
            <p:ph sz="quarter" idx="11"/>
          </p:nvPr>
        </p:nvSpPr>
        <p:spPr/>
        <p:txBody>
          <a:bodyPr/>
          <a:lstStyle/>
          <a:p>
            <a:r>
              <a:rPr lang="en-US"/>
              <a:t>SAS solar farm background – interesting facts</a:t>
            </a:r>
          </a:p>
          <a:p>
            <a:r>
              <a:rPr lang="en-US"/>
              <a:t>Need for condition based monitoring </a:t>
            </a:r>
          </a:p>
          <a:p>
            <a:r>
              <a:rPr lang="en-US"/>
              <a:t>Data generated by Solar farm and associated challenges </a:t>
            </a:r>
          </a:p>
          <a:p>
            <a:r>
              <a:rPr lang="en-US"/>
              <a:t>SAS-</a:t>
            </a:r>
            <a:r>
              <a:rPr lang="en-US" err="1"/>
              <a:t>Omnio</a:t>
            </a:r>
            <a:r>
              <a:rPr lang="en-US"/>
              <a:t> partnership to solve this challenge</a:t>
            </a:r>
          </a:p>
          <a:p>
            <a:pPr lvl="1"/>
            <a:r>
              <a:rPr lang="en-US"/>
              <a:t>Architecture</a:t>
            </a:r>
          </a:p>
          <a:p>
            <a:pPr lvl="1"/>
            <a:r>
              <a:rPr lang="en-US" err="1"/>
              <a:t>Omnio</a:t>
            </a:r>
            <a:r>
              <a:rPr lang="en-US"/>
              <a:t> component</a:t>
            </a:r>
          </a:p>
          <a:p>
            <a:pPr lvl="1"/>
            <a:r>
              <a:rPr lang="en-US"/>
              <a:t>ESP component</a:t>
            </a:r>
          </a:p>
          <a:p>
            <a:pPr lvl="1"/>
            <a:r>
              <a:rPr lang="en-US"/>
              <a:t>Demo Dashboard </a:t>
            </a:r>
          </a:p>
          <a:p>
            <a:r>
              <a:rPr lang="en-US"/>
              <a:t>Other applications </a:t>
            </a:r>
          </a:p>
        </p:txBody>
      </p:sp>
    </p:spTree>
    <p:extLst>
      <p:ext uri="{BB962C8B-B14F-4D97-AF65-F5344CB8AC3E}">
        <p14:creationId xmlns:p14="http://schemas.microsoft.com/office/powerpoint/2010/main" val="346271221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8F95A-1711-480B-8289-A069034F625E}"/>
              </a:ext>
            </a:extLst>
          </p:cNvPr>
          <p:cNvSpPr>
            <a:spLocks noGrp="1"/>
          </p:cNvSpPr>
          <p:nvPr>
            <p:ph type="title"/>
          </p:nvPr>
        </p:nvSpPr>
        <p:spPr/>
        <p:txBody>
          <a:bodyPr/>
          <a:lstStyle/>
          <a:p>
            <a:r>
              <a:rPr lang="en-US"/>
              <a:t>SAS Solar Farm</a:t>
            </a:r>
          </a:p>
        </p:txBody>
      </p:sp>
      <p:sp>
        <p:nvSpPr>
          <p:cNvPr id="3" name="Text Placeholder 2">
            <a:extLst>
              <a:ext uri="{FF2B5EF4-FFF2-40B4-BE49-F238E27FC236}">
                <a16:creationId xmlns:a16="http://schemas.microsoft.com/office/drawing/2014/main" id="{07EB4D3A-641C-479D-B56B-431EADCBA266}"/>
              </a:ext>
            </a:extLst>
          </p:cNvPr>
          <p:cNvSpPr>
            <a:spLocks noGrp="1"/>
          </p:cNvSpPr>
          <p:nvPr>
            <p:ph type="body" sz="quarter" idx="12"/>
          </p:nvPr>
        </p:nvSpPr>
        <p:spPr/>
        <p:txBody>
          <a:bodyPr/>
          <a:lstStyle/>
          <a:p>
            <a:endParaRPr lang="en-US"/>
          </a:p>
        </p:txBody>
      </p:sp>
      <p:sp>
        <p:nvSpPr>
          <p:cNvPr id="5" name="Text Placeholder 3">
            <a:extLst>
              <a:ext uri="{FF2B5EF4-FFF2-40B4-BE49-F238E27FC236}">
                <a16:creationId xmlns:a16="http://schemas.microsoft.com/office/drawing/2014/main" id="{A11BB1C2-32D4-4E9F-B2C6-E10EB4DF975C}"/>
              </a:ext>
            </a:extLst>
          </p:cNvPr>
          <p:cNvSpPr>
            <a:spLocks noGrp="1"/>
          </p:cNvSpPr>
          <p:nvPr>
            <p:ph sz="quarter" idx="11"/>
          </p:nvPr>
        </p:nvSpPr>
        <p:spPr>
          <a:xfrm>
            <a:off x="627063" y="1016000"/>
            <a:ext cx="4242649" cy="3744912"/>
          </a:xfrm>
        </p:spPr>
        <p:txBody>
          <a:bodyPr>
            <a:normAutofit fontScale="92500" lnSpcReduction="20000"/>
          </a:bodyPr>
          <a:lstStyle/>
          <a:p>
            <a:pPr marL="285750" indent="-285750"/>
            <a:r>
              <a:rPr lang="en-US"/>
              <a:t>At a combined 2.3 MW in capacity, SAS’ solar farms are located on 12 acres at world headquarters in Cary, NC. </a:t>
            </a:r>
          </a:p>
          <a:p>
            <a:pPr marL="0" indent="0">
              <a:buNone/>
            </a:pPr>
            <a:endParaRPr lang="en-US"/>
          </a:p>
          <a:p>
            <a:pPr marL="285750" indent="-285750"/>
            <a:r>
              <a:rPr lang="en-US"/>
              <a:t>The photovoltaic (PV) solar arrays generate 3.6 million kilowatt-hours of clean, renewable energy each year.</a:t>
            </a:r>
          </a:p>
          <a:p>
            <a:pPr marL="285750" indent="-285750"/>
            <a:endParaRPr lang="en-US"/>
          </a:p>
          <a:p>
            <a:pPr marL="285750" indent="-285750"/>
            <a:r>
              <a:rPr lang="en-US"/>
              <a:t>The solar panel system is fitted with Ray Tracker that tilts the panels towards the sun as it moves across the sky.</a:t>
            </a:r>
          </a:p>
          <a:p>
            <a:pPr marL="0" indent="0">
              <a:buNone/>
            </a:pPr>
            <a:endParaRPr lang="en-US"/>
          </a:p>
          <a:p>
            <a:pPr marL="285750" indent="-285750"/>
            <a:r>
              <a:rPr lang="en-US"/>
              <a:t>The solar farms are providing energy to one of our campus buildings.  </a:t>
            </a:r>
          </a:p>
        </p:txBody>
      </p:sp>
      <p:pic>
        <p:nvPicPr>
          <p:cNvPr id="6" name="Content Placeholder 11" descr="A view of a city&#10;&#10;Description generated with very high confidence">
            <a:extLst>
              <a:ext uri="{FF2B5EF4-FFF2-40B4-BE49-F238E27FC236}">
                <a16:creationId xmlns:a16="http://schemas.microsoft.com/office/drawing/2014/main" id="{E9C05799-A89F-46A7-A32B-2CE5F258CD74}"/>
              </a:ext>
            </a:extLst>
          </p:cNvPr>
          <p:cNvPicPr>
            <a:picLocks noChangeAspect="1"/>
          </p:cNvPicPr>
          <p:nvPr/>
        </p:nvPicPr>
        <p:blipFill>
          <a:blip r:embed="rId3"/>
          <a:stretch>
            <a:fillRect/>
          </a:stretch>
        </p:blipFill>
        <p:spPr>
          <a:xfrm>
            <a:off x="4869712" y="1016001"/>
            <a:ext cx="4136044" cy="3744912"/>
          </a:xfrm>
          <a:prstGeom prst="rect">
            <a:avLst/>
          </a:prstGeom>
        </p:spPr>
      </p:pic>
    </p:spTree>
    <p:extLst>
      <p:ext uri="{BB962C8B-B14F-4D97-AF65-F5344CB8AC3E}">
        <p14:creationId xmlns:p14="http://schemas.microsoft.com/office/powerpoint/2010/main" val="208812018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73C52-9408-4ACC-8915-C84D6234710C}"/>
              </a:ext>
            </a:extLst>
          </p:cNvPr>
          <p:cNvSpPr>
            <a:spLocks noGrp="1"/>
          </p:cNvSpPr>
          <p:nvPr>
            <p:ph type="title"/>
          </p:nvPr>
        </p:nvSpPr>
        <p:spPr/>
        <p:txBody>
          <a:bodyPr/>
          <a:lstStyle/>
          <a:p>
            <a:r>
              <a:rPr lang="en-US"/>
              <a:t>Need for Condition based monitoring</a:t>
            </a:r>
          </a:p>
        </p:txBody>
      </p:sp>
      <p:sp>
        <p:nvSpPr>
          <p:cNvPr id="3" name="Text Placeholder 2">
            <a:extLst>
              <a:ext uri="{FF2B5EF4-FFF2-40B4-BE49-F238E27FC236}">
                <a16:creationId xmlns:a16="http://schemas.microsoft.com/office/drawing/2014/main" id="{5BDD9E8F-01D1-4562-B2A8-CEB0F0D46127}"/>
              </a:ext>
            </a:extLst>
          </p:cNvPr>
          <p:cNvSpPr>
            <a:spLocks noGrp="1"/>
          </p:cNvSpPr>
          <p:nvPr>
            <p:ph type="body" sz="quarter" idx="12"/>
          </p:nvPr>
        </p:nvSpPr>
        <p:spPr/>
        <p:txBody>
          <a:bodyPr/>
          <a:lstStyle/>
          <a:p>
            <a:endParaRPr lang="en-US"/>
          </a:p>
        </p:txBody>
      </p:sp>
      <p:sp>
        <p:nvSpPr>
          <p:cNvPr id="4" name="Content Placeholder 3">
            <a:extLst>
              <a:ext uri="{FF2B5EF4-FFF2-40B4-BE49-F238E27FC236}">
                <a16:creationId xmlns:a16="http://schemas.microsoft.com/office/drawing/2014/main" id="{FE215B63-80BB-42AA-9A69-82ED682F4C25}"/>
              </a:ext>
            </a:extLst>
          </p:cNvPr>
          <p:cNvSpPr>
            <a:spLocks noGrp="1"/>
          </p:cNvSpPr>
          <p:nvPr>
            <p:ph sz="quarter" idx="11"/>
          </p:nvPr>
        </p:nvSpPr>
        <p:spPr/>
        <p:txBody>
          <a:bodyPr/>
          <a:lstStyle/>
          <a:p>
            <a:r>
              <a:rPr lang="en-US"/>
              <a:t>Monitoring the solar farm and addressing the faults in the system is highly critical as it providing energy to the campus buildings.</a:t>
            </a:r>
          </a:p>
          <a:p>
            <a:endParaRPr lang="en-US"/>
          </a:p>
          <a:p>
            <a:r>
              <a:rPr lang="en-US"/>
              <a:t>The solar panels and the related hardware such as tracking motors, cables etc. are prone to failure due to exposure to harsh weather conditions.</a:t>
            </a:r>
          </a:p>
          <a:p>
            <a:endParaRPr lang="en-US"/>
          </a:p>
          <a:p>
            <a:pPr marL="0" indent="0">
              <a:buNone/>
            </a:pPr>
            <a:endParaRPr lang="en-US"/>
          </a:p>
          <a:p>
            <a:endParaRPr lang="en-US"/>
          </a:p>
        </p:txBody>
      </p:sp>
    </p:spTree>
    <p:extLst>
      <p:ext uri="{BB962C8B-B14F-4D97-AF65-F5344CB8AC3E}">
        <p14:creationId xmlns:p14="http://schemas.microsoft.com/office/powerpoint/2010/main" val="380570635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B515A-09AF-41B4-8019-21B013060A8E}"/>
              </a:ext>
            </a:extLst>
          </p:cNvPr>
          <p:cNvSpPr>
            <a:spLocks noGrp="1"/>
          </p:cNvSpPr>
          <p:nvPr>
            <p:ph type="title"/>
          </p:nvPr>
        </p:nvSpPr>
        <p:spPr/>
        <p:txBody>
          <a:bodyPr/>
          <a:lstStyle/>
          <a:p>
            <a:r>
              <a:rPr lang="en-US"/>
              <a:t>Solar farm hardware</a:t>
            </a:r>
          </a:p>
        </p:txBody>
      </p:sp>
      <p:sp>
        <p:nvSpPr>
          <p:cNvPr id="3" name="Text Placeholder 2">
            <a:extLst>
              <a:ext uri="{FF2B5EF4-FFF2-40B4-BE49-F238E27FC236}">
                <a16:creationId xmlns:a16="http://schemas.microsoft.com/office/drawing/2014/main" id="{67681A6E-E978-49C6-B347-7625F4A2539B}"/>
              </a:ext>
            </a:extLst>
          </p:cNvPr>
          <p:cNvSpPr>
            <a:spLocks noGrp="1"/>
          </p:cNvSpPr>
          <p:nvPr>
            <p:ph type="body" sz="quarter" idx="12"/>
          </p:nvPr>
        </p:nvSpPr>
        <p:spPr/>
        <p:txBody>
          <a:bodyPr/>
          <a:lstStyle/>
          <a:p>
            <a:endParaRPr lang="en-US"/>
          </a:p>
        </p:txBody>
      </p:sp>
      <p:pic>
        <p:nvPicPr>
          <p:cNvPr id="5" name="Content Placeholder 4">
            <a:extLst>
              <a:ext uri="{FF2B5EF4-FFF2-40B4-BE49-F238E27FC236}">
                <a16:creationId xmlns:a16="http://schemas.microsoft.com/office/drawing/2014/main" id="{D433041E-068B-41B9-B670-53623276FDB5}"/>
              </a:ext>
            </a:extLst>
          </p:cNvPr>
          <p:cNvPicPr>
            <a:picLocks noGrp="1" noChangeAspect="1"/>
          </p:cNvPicPr>
          <p:nvPr>
            <p:ph sz="quarter" idx="11"/>
          </p:nvPr>
        </p:nvPicPr>
        <p:blipFill>
          <a:blip r:embed="rId2"/>
          <a:stretch>
            <a:fillRect/>
          </a:stretch>
        </p:blipFill>
        <p:spPr>
          <a:xfrm>
            <a:off x="4901903" y="1016001"/>
            <a:ext cx="3615734" cy="3487420"/>
          </a:xfrm>
          <a:prstGeom prst="rect">
            <a:avLst/>
          </a:prstGeom>
        </p:spPr>
      </p:pic>
      <p:sp>
        <p:nvSpPr>
          <p:cNvPr id="6" name="TextBox 5">
            <a:extLst>
              <a:ext uri="{FF2B5EF4-FFF2-40B4-BE49-F238E27FC236}">
                <a16:creationId xmlns:a16="http://schemas.microsoft.com/office/drawing/2014/main" id="{40A0ECB7-A876-49DB-A5D0-E28D9E03BED7}"/>
              </a:ext>
            </a:extLst>
          </p:cNvPr>
          <p:cNvSpPr txBox="1"/>
          <p:nvPr/>
        </p:nvSpPr>
        <p:spPr>
          <a:xfrm>
            <a:off x="5487039" y="4503420"/>
            <a:ext cx="2406825" cy="276999"/>
          </a:xfrm>
          <a:prstGeom prst="rect">
            <a:avLst/>
          </a:prstGeom>
          <a:noFill/>
        </p:spPr>
        <p:txBody>
          <a:bodyPr wrap="square" rtlCol="0">
            <a:spAutoFit/>
          </a:bodyPr>
          <a:lstStyle/>
          <a:p>
            <a:pPr algn="ctr"/>
            <a:r>
              <a:rPr lang="en-US" sz="1200"/>
              <a:t>Combiner box</a:t>
            </a:r>
          </a:p>
        </p:txBody>
      </p:sp>
      <p:pic>
        <p:nvPicPr>
          <p:cNvPr id="7" name="Picture 6">
            <a:extLst>
              <a:ext uri="{FF2B5EF4-FFF2-40B4-BE49-F238E27FC236}">
                <a16:creationId xmlns:a16="http://schemas.microsoft.com/office/drawing/2014/main" id="{8ACF27D4-6B42-44B6-9072-ECF7F43DA2B4}"/>
              </a:ext>
            </a:extLst>
          </p:cNvPr>
          <p:cNvPicPr>
            <a:picLocks noChangeAspect="1"/>
          </p:cNvPicPr>
          <p:nvPr/>
        </p:nvPicPr>
        <p:blipFill>
          <a:blip r:embed="rId3"/>
          <a:stretch>
            <a:fillRect/>
          </a:stretch>
        </p:blipFill>
        <p:spPr>
          <a:xfrm>
            <a:off x="956266" y="1016001"/>
            <a:ext cx="3615734" cy="3487419"/>
          </a:xfrm>
          <a:prstGeom prst="rect">
            <a:avLst/>
          </a:prstGeom>
        </p:spPr>
      </p:pic>
      <p:sp>
        <p:nvSpPr>
          <p:cNvPr id="9" name="TextBox 8">
            <a:extLst>
              <a:ext uri="{FF2B5EF4-FFF2-40B4-BE49-F238E27FC236}">
                <a16:creationId xmlns:a16="http://schemas.microsoft.com/office/drawing/2014/main" id="{A5489B6D-A209-465F-99D5-37464F0D5FA3}"/>
              </a:ext>
            </a:extLst>
          </p:cNvPr>
          <p:cNvSpPr txBox="1"/>
          <p:nvPr/>
        </p:nvSpPr>
        <p:spPr>
          <a:xfrm>
            <a:off x="1250136" y="4561250"/>
            <a:ext cx="2406825" cy="276999"/>
          </a:xfrm>
          <a:prstGeom prst="rect">
            <a:avLst/>
          </a:prstGeom>
          <a:noFill/>
        </p:spPr>
        <p:txBody>
          <a:bodyPr wrap="square" rtlCol="0">
            <a:spAutoFit/>
          </a:bodyPr>
          <a:lstStyle/>
          <a:p>
            <a:pPr algn="ctr"/>
            <a:r>
              <a:rPr lang="en-US" sz="1200"/>
              <a:t>Inverter and Monitoring devices</a:t>
            </a:r>
          </a:p>
        </p:txBody>
      </p:sp>
    </p:spTree>
    <p:extLst>
      <p:ext uri="{BB962C8B-B14F-4D97-AF65-F5344CB8AC3E}">
        <p14:creationId xmlns:p14="http://schemas.microsoft.com/office/powerpoint/2010/main" val="309741503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C6819-4BE5-4F30-8A2B-E05BF3ABCD57}"/>
              </a:ext>
            </a:extLst>
          </p:cNvPr>
          <p:cNvSpPr>
            <a:spLocks noGrp="1"/>
          </p:cNvSpPr>
          <p:nvPr>
            <p:ph type="title"/>
          </p:nvPr>
        </p:nvSpPr>
        <p:spPr>
          <a:xfrm>
            <a:off x="626364" y="484188"/>
            <a:ext cx="7891272" cy="398314"/>
          </a:xfrm>
        </p:spPr>
        <p:txBody>
          <a:bodyPr/>
          <a:lstStyle/>
          <a:p>
            <a:r>
              <a:rPr lang="en-US"/>
              <a:t>Solar farm data and associated challenges </a:t>
            </a:r>
            <a:br>
              <a:rPr lang="en-US"/>
            </a:br>
            <a:endParaRPr lang="en-US"/>
          </a:p>
        </p:txBody>
      </p:sp>
      <p:sp>
        <p:nvSpPr>
          <p:cNvPr id="4" name="Content Placeholder 3">
            <a:extLst>
              <a:ext uri="{FF2B5EF4-FFF2-40B4-BE49-F238E27FC236}">
                <a16:creationId xmlns:a16="http://schemas.microsoft.com/office/drawing/2014/main" id="{F5C405E0-5D77-4E92-B276-4B697D19DFF6}"/>
              </a:ext>
            </a:extLst>
          </p:cNvPr>
          <p:cNvSpPr>
            <a:spLocks noGrp="1"/>
          </p:cNvSpPr>
          <p:nvPr>
            <p:ph sz="quarter" idx="11"/>
          </p:nvPr>
        </p:nvSpPr>
        <p:spPr>
          <a:xfrm>
            <a:off x="626364" y="1016459"/>
            <a:ext cx="7891272" cy="3899920"/>
          </a:xfrm>
        </p:spPr>
        <p:txBody>
          <a:bodyPr>
            <a:normAutofit fontScale="77500" lnSpcReduction="20000"/>
          </a:bodyPr>
          <a:lstStyle/>
          <a:p>
            <a:r>
              <a:rPr lang="en-US"/>
              <a:t>The solar farm system has various sensors installed on both the combiner boxes and inverters that generate huge amount of data. </a:t>
            </a:r>
          </a:p>
          <a:p>
            <a:r>
              <a:rPr lang="en-US"/>
              <a:t>Granularity of data? </a:t>
            </a:r>
          </a:p>
          <a:p>
            <a:pPr lvl="1"/>
            <a:r>
              <a:rPr lang="en-US"/>
              <a:t>Current at String level </a:t>
            </a:r>
          </a:p>
          <a:p>
            <a:pPr lvl="1"/>
            <a:r>
              <a:rPr lang="en-US"/>
              <a:t>Temp, Status at a combiner box level </a:t>
            </a:r>
          </a:p>
          <a:p>
            <a:pPr lvl="1"/>
            <a:r>
              <a:rPr lang="en-US"/>
              <a:t>Sensor based weather data – irradiance (sun light measure), wind, humidity</a:t>
            </a:r>
          </a:p>
          <a:p>
            <a:pPr lvl="1"/>
            <a:r>
              <a:rPr lang="en-US"/>
              <a:t>Inverter data </a:t>
            </a:r>
          </a:p>
          <a:p>
            <a:r>
              <a:rPr lang="en-US"/>
              <a:t>The sensor data is collected in a gateway that communicates the data with other devices using Modbus protocol.</a:t>
            </a:r>
          </a:p>
          <a:p>
            <a:r>
              <a:rPr lang="en-US"/>
              <a:t>The data from each tag is stored across various Modbus registers in byte strings. </a:t>
            </a:r>
          </a:p>
          <a:p>
            <a:endParaRPr lang="en-US"/>
          </a:p>
          <a:p>
            <a:endParaRPr lang="en-US"/>
          </a:p>
          <a:p>
            <a:endParaRPr lang="en-US"/>
          </a:p>
          <a:p>
            <a:endParaRPr lang="en-US"/>
          </a:p>
          <a:p>
            <a:r>
              <a:rPr lang="en-US"/>
              <a:t>Other challenges?</a:t>
            </a:r>
          </a:p>
          <a:p>
            <a:r>
              <a:rPr lang="en-US"/>
              <a:t>How much time it took?</a:t>
            </a:r>
          </a:p>
        </p:txBody>
      </p:sp>
      <p:graphicFrame>
        <p:nvGraphicFramePr>
          <p:cNvPr id="6" name="Table 5">
            <a:extLst>
              <a:ext uri="{FF2B5EF4-FFF2-40B4-BE49-F238E27FC236}">
                <a16:creationId xmlns:a16="http://schemas.microsoft.com/office/drawing/2014/main" id="{FE40E4BB-BDEA-454E-99F6-BAB1490A0D58}"/>
              </a:ext>
            </a:extLst>
          </p:cNvPr>
          <p:cNvGraphicFramePr>
            <a:graphicFrameLocks noGrp="1"/>
          </p:cNvGraphicFramePr>
          <p:nvPr>
            <p:extLst>
              <p:ext uri="{D42A27DB-BD31-4B8C-83A1-F6EECF244321}">
                <p14:modId xmlns:p14="http://schemas.microsoft.com/office/powerpoint/2010/main" val="2377213534"/>
              </p:ext>
            </p:extLst>
          </p:nvPr>
        </p:nvGraphicFramePr>
        <p:xfrm>
          <a:off x="4572000" y="2819219"/>
          <a:ext cx="3879850" cy="1565910"/>
        </p:xfrm>
        <a:graphic>
          <a:graphicData uri="http://schemas.openxmlformats.org/drawingml/2006/table">
            <a:tbl>
              <a:tblPr>
                <a:tableStyleId>{5C22544A-7EE6-4342-B048-85BDC9FD1C3A}</a:tableStyleId>
              </a:tblPr>
              <a:tblGrid>
                <a:gridCol w="529778">
                  <a:extLst>
                    <a:ext uri="{9D8B030D-6E8A-4147-A177-3AD203B41FA5}">
                      <a16:colId xmlns:a16="http://schemas.microsoft.com/office/drawing/2014/main" val="747142212"/>
                    </a:ext>
                  </a:extLst>
                </a:gridCol>
                <a:gridCol w="662224">
                  <a:extLst>
                    <a:ext uri="{9D8B030D-6E8A-4147-A177-3AD203B41FA5}">
                      <a16:colId xmlns:a16="http://schemas.microsoft.com/office/drawing/2014/main" val="718145690"/>
                    </a:ext>
                  </a:extLst>
                </a:gridCol>
                <a:gridCol w="2181442">
                  <a:extLst>
                    <a:ext uri="{9D8B030D-6E8A-4147-A177-3AD203B41FA5}">
                      <a16:colId xmlns:a16="http://schemas.microsoft.com/office/drawing/2014/main" val="3736325649"/>
                    </a:ext>
                  </a:extLst>
                </a:gridCol>
                <a:gridCol w="506406">
                  <a:extLst>
                    <a:ext uri="{9D8B030D-6E8A-4147-A177-3AD203B41FA5}">
                      <a16:colId xmlns:a16="http://schemas.microsoft.com/office/drawing/2014/main" val="2390774381"/>
                    </a:ext>
                  </a:extLst>
                </a:gridCol>
              </a:tblGrid>
              <a:tr h="201050">
                <a:tc>
                  <a:txBody>
                    <a:bodyPr/>
                    <a:lstStyle/>
                    <a:p>
                      <a:pPr algn="l" fontAlgn="b"/>
                      <a:r>
                        <a:rPr lang="en-US" sz="1100" u="none" strike="noStrike">
                          <a:effectLst/>
                        </a:rPr>
                        <a:t>Holding Register</a:t>
                      </a:r>
                      <a:endParaRPr lang="en-US" sz="1100" b="0" i="0" u="none" strike="noStrike">
                        <a:solidFill>
                          <a:srgbClr val="FFFFFF"/>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Format</a:t>
                      </a:r>
                      <a:endParaRPr lang="en-US" sz="1100" b="0" i="0" u="none" strike="noStrike">
                        <a:solidFill>
                          <a:srgbClr val="FFFFFF"/>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Description</a:t>
                      </a:r>
                      <a:endParaRPr lang="en-US" sz="1100" b="0" i="0" u="none" strike="noStrike">
                        <a:solidFill>
                          <a:srgbClr val="FFFFFF"/>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Strings</a:t>
                      </a:r>
                      <a:endParaRPr lang="en-US" sz="1100" b="0" i="0" u="none" strike="noStrike">
                        <a:solidFill>
                          <a:srgbClr val="FFFFFF"/>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17476095"/>
                  </a:ext>
                </a:extLst>
              </a:tr>
              <a:tr h="298798">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UINT16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Status of Current Sensor A3-1(0 = Normal, 16 - Short Circuit, 32 = No Comms, 64 = Error, 128 = disabled)</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09252239"/>
                  </a:ext>
                </a:extLst>
              </a:tr>
              <a:tr h="103302">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FLOAT32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CBX A3-1 Current 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73066822"/>
                  </a:ext>
                </a:extLst>
              </a:tr>
              <a:tr h="103302">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FLOAT32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CBX A3-1 Current 2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44793389"/>
                  </a:ext>
                </a:extLst>
              </a:tr>
              <a:tr h="103302">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FLOAT32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CBX A3-1 Current 3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93909293"/>
                  </a:ext>
                </a:extLst>
              </a:tr>
              <a:tr h="103302">
                <a:tc>
                  <a:txBody>
                    <a:bodyPr/>
                    <a:lstStyle/>
                    <a:p>
                      <a:pPr algn="r" fontAlgn="b"/>
                      <a:r>
                        <a:rPr lang="en-US" sz="1100" u="none" strike="noStrike">
                          <a:effectLst/>
                        </a:rPr>
                        <a:t>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INT16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CBX A3-1 Temperature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54659398"/>
                  </a:ext>
                </a:extLst>
              </a:tr>
            </a:tbl>
          </a:graphicData>
        </a:graphic>
      </p:graphicFrame>
      <p:sp>
        <p:nvSpPr>
          <p:cNvPr id="7" name="TextBox 6">
            <a:extLst>
              <a:ext uri="{FF2B5EF4-FFF2-40B4-BE49-F238E27FC236}">
                <a16:creationId xmlns:a16="http://schemas.microsoft.com/office/drawing/2014/main" id="{23F85362-4238-49A6-9E77-AF83EA097047}"/>
              </a:ext>
            </a:extLst>
          </p:cNvPr>
          <p:cNvSpPr txBox="1"/>
          <p:nvPr/>
        </p:nvSpPr>
        <p:spPr>
          <a:xfrm>
            <a:off x="5130800" y="4332985"/>
            <a:ext cx="3019646" cy="246221"/>
          </a:xfrm>
          <a:prstGeom prst="rect">
            <a:avLst/>
          </a:prstGeom>
          <a:noFill/>
        </p:spPr>
        <p:txBody>
          <a:bodyPr wrap="square" rtlCol="0">
            <a:spAutoFit/>
          </a:bodyPr>
          <a:lstStyle/>
          <a:p>
            <a:r>
              <a:rPr lang="en-US" sz="1000"/>
              <a:t>Sample Modbus register point map of a combiner box</a:t>
            </a:r>
          </a:p>
        </p:txBody>
      </p:sp>
    </p:spTree>
    <p:extLst>
      <p:ext uri="{BB962C8B-B14F-4D97-AF65-F5344CB8AC3E}">
        <p14:creationId xmlns:p14="http://schemas.microsoft.com/office/powerpoint/2010/main" val="157002778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02C31-2560-40BB-AE1B-DA61665E790B}"/>
              </a:ext>
            </a:extLst>
          </p:cNvPr>
          <p:cNvSpPr>
            <a:spLocks noGrp="1"/>
          </p:cNvSpPr>
          <p:nvPr>
            <p:ph type="title"/>
          </p:nvPr>
        </p:nvSpPr>
        <p:spPr/>
        <p:txBody>
          <a:bodyPr/>
          <a:lstStyle/>
          <a:p>
            <a:r>
              <a:rPr lang="en-US"/>
              <a:t>Data mapping challenge</a:t>
            </a:r>
          </a:p>
        </p:txBody>
      </p:sp>
      <p:sp>
        <p:nvSpPr>
          <p:cNvPr id="3" name="Text Placeholder 2">
            <a:extLst>
              <a:ext uri="{FF2B5EF4-FFF2-40B4-BE49-F238E27FC236}">
                <a16:creationId xmlns:a16="http://schemas.microsoft.com/office/drawing/2014/main" id="{15ED391F-35E4-4724-BC1B-97EA746EEA7B}"/>
              </a:ext>
            </a:extLst>
          </p:cNvPr>
          <p:cNvSpPr>
            <a:spLocks noGrp="1"/>
          </p:cNvSpPr>
          <p:nvPr>
            <p:ph type="body" sz="quarter" idx="12"/>
          </p:nvPr>
        </p:nvSpPr>
        <p:spPr/>
        <p:txBody>
          <a:bodyPr/>
          <a:lstStyle/>
          <a:p>
            <a:endParaRPr lang="en-US"/>
          </a:p>
        </p:txBody>
      </p:sp>
      <p:pic>
        <p:nvPicPr>
          <p:cNvPr id="5" name="Picture 6" descr="A screenshot of a social media post&#10;&#10;Description generated with very high confidence">
            <a:extLst>
              <a:ext uri="{FF2B5EF4-FFF2-40B4-BE49-F238E27FC236}">
                <a16:creationId xmlns:a16="http://schemas.microsoft.com/office/drawing/2014/main" id="{F4173FBA-78DD-465F-8AE4-29E5C4F2B811}"/>
              </a:ext>
            </a:extLst>
          </p:cNvPr>
          <p:cNvPicPr>
            <a:picLocks noGrp="1" noChangeAspect="1"/>
          </p:cNvPicPr>
          <p:nvPr>
            <p:ph sz="quarter" idx="11"/>
          </p:nvPr>
        </p:nvPicPr>
        <p:blipFill>
          <a:blip r:embed="rId2"/>
          <a:stretch>
            <a:fillRect/>
          </a:stretch>
        </p:blipFill>
        <p:spPr>
          <a:xfrm>
            <a:off x="657726" y="1193068"/>
            <a:ext cx="7848600" cy="2768265"/>
          </a:xfrm>
          <a:prstGeom prst="rect">
            <a:avLst/>
          </a:prstGeom>
        </p:spPr>
      </p:pic>
      <p:sp>
        <p:nvSpPr>
          <p:cNvPr id="6" name="Rectangle 5">
            <a:extLst>
              <a:ext uri="{FF2B5EF4-FFF2-40B4-BE49-F238E27FC236}">
                <a16:creationId xmlns:a16="http://schemas.microsoft.com/office/drawing/2014/main" id="{D2009648-CFC7-48B7-B743-15C07CA13949}"/>
              </a:ext>
            </a:extLst>
          </p:cNvPr>
          <p:cNvSpPr/>
          <p:nvPr/>
        </p:nvSpPr>
        <p:spPr>
          <a:xfrm>
            <a:off x="4057148" y="2177214"/>
            <a:ext cx="914400"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bg1"/>
              </a:solidFill>
            </a:endParaRPr>
          </a:p>
        </p:txBody>
      </p:sp>
    </p:spTree>
    <p:extLst>
      <p:ext uri="{BB962C8B-B14F-4D97-AF65-F5344CB8AC3E}">
        <p14:creationId xmlns:p14="http://schemas.microsoft.com/office/powerpoint/2010/main" val="186006535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F6202-2BF0-4D5D-AC1E-2A1282D92A3A}"/>
              </a:ext>
            </a:extLst>
          </p:cNvPr>
          <p:cNvSpPr>
            <a:spLocks noGrp="1"/>
          </p:cNvSpPr>
          <p:nvPr>
            <p:ph type="title"/>
          </p:nvPr>
        </p:nvSpPr>
        <p:spPr/>
        <p:txBody>
          <a:bodyPr/>
          <a:lstStyle/>
          <a:p>
            <a:r>
              <a:rPr lang="en-US"/>
              <a:t>Architecture</a:t>
            </a:r>
          </a:p>
        </p:txBody>
      </p:sp>
      <p:sp>
        <p:nvSpPr>
          <p:cNvPr id="3" name="Text Placeholder 2">
            <a:extLst>
              <a:ext uri="{FF2B5EF4-FFF2-40B4-BE49-F238E27FC236}">
                <a16:creationId xmlns:a16="http://schemas.microsoft.com/office/drawing/2014/main" id="{AE2E6190-3E9C-4FA6-A136-AA7AE437A773}"/>
              </a:ext>
            </a:extLst>
          </p:cNvPr>
          <p:cNvSpPr>
            <a:spLocks noGrp="1"/>
          </p:cNvSpPr>
          <p:nvPr>
            <p:ph type="body" sz="quarter" idx="12"/>
          </p:nvPr>
        </p:nvSpPr>
        <p:spPr/>
        <p:txBody>
          <a:bodyPr/>
          <a:lstStyle/>
          <a:p>
            <a:endParaRPr lang="en-US"/>
          </a:p>
        </p:txBody>
      </p:sp>
      <p:grpSp>
        <p:nvGrpSpPr>
          <p:cNvPr id="5" name="Group 4">
            <a:extLst>
              <a:ext uri="{FF2B5EF4-FFF2-40B4-BE49-F238E27FC236}">
                <a16:creationId xmlns:a16="http://schemas.microsoft.com/office/drawing/2014/main" id="{B586DDA0-6E56-491F-B1A4-D1630FC85482}"/>
              </a:ext>
            </a:extLst>
          </p:cNvPr>
          <p:cNvGrpSpPr/>
          <p:nvPr/>
        </p:nvGrpSpPr>
        <p:grpSpPr>
          <a:xfrm>
            <a:off x="4374757" y="3644691"/>
            <a:ext cx="1178602" cy="1009938"/>
            <a:chOff x="7091983" y="3742468"/>
            <a:chExt cx="1571469" cy="1346583"/>
          </a:xfrm>
        </p:grpSpPr>
        <p:pic>
          <p:nvPicPr>
            <p:cNvPr id="6" name="Picture 5">
              <a:extLst>
                <a:ext uri="{FF2B5EF4-FFF2-40B4-BE49-F238E27FC236}">
                  <a16:creationId xmlns:a16="http://schemas.microsoft.com/office/drawing/2014/main" id="{4497F4CD-E7B2-409E-9CFD-CDA14C1279BD}"/>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959034" y="3742468"/>
              <a:ext cx="704418" cy="996304"/>
            </a:xfrm>
            <a:prstGeom prst="rect">
              <a:avLst/>
            </a:prstGeom>
          </p:spPr>
        </p:pic>
        <p:pic>
          <p:nvPicPr>
            <p:cNvPr id="7" name="Picture 6">
              <a:extLst>
                <a:ext uri="{FF2B5EF4-FFF2-40B4-BE49-F238E27FC236}">
                  <a16:creationId xmlns:a16="http://schemas.microsoft.com/office/drawing/2014/main" id="{D60780C8-F20A-42A5-AB16-0880A425B646}"/>
                </a:ext>
              </a:extLst>
            </p:cNvPr>
            <p:cNvPicPr>
              <a:picLocks noChangeAspect="1"/>
            </p:cNvPicPr>
            <p:nvPr/>
          </p:nvPicPr>
          <p:blipFill>
            <a:blip r:embed="rId5"/>
            <a:stretch>
              <a:fillRect/>
            </a:stretch>
          </p:blipFill>
          <p:spPr>
            <a:xfrm>
              <a:off x="7091983" y="3981518"/>
              <a:ext cx="1103472" cy="518205"/>
            </a:xfrm>
            <a:prstGeom prst="rect">
              <a:avLst/>
            </a:prstGeom>
          </p:spPr>
        </p:pic>
        <p:sp>
          <p:nvSpPr>
            <p:cNvPr id="8" name="TextBox 7">
              <a:extLst>
                <a:ext uri="{FF2B5EF4-FFF2-40B4-BE49-F238E27FC236}">
                  <a16:creationId xmlns:a16="http://schemas.microsoft.com/office/drawing/2014/main" id="{9C7AA953-8D10-4D64-9138-776312D1C71B}"/>
                </a:ext>
              </a:extLst>
            </p:cNvPr>
            <p:cNvSpPr txBox="1"/>
            <p:nvPr/>
          </p:nvSpPr>
          <p:spPr>
            <a:xfrm>
              <a:off x="7255590" y="4514536"/>
              <a:ext cx="1152452" cy="574515"/>
            </a:xfrm>
            <a:prstGeom prst="rect">
              <a:avLst/>
            </a:prstGeom>
            <a:noFill/>
          </p:spPr>
          <p:txBody>
            <a:bodyPr wrap="none" rtlCol="0">
              <a:spAutoFit/>
            </a:bodyPr>
            <a:lstStyle/>
            <a:p>
              <a:pPr algn="ctr" defTabSz="685800"/>
              <a:r>
                <a:rPr lang="en-US" sz="1100">
                  <a:solidFill>
                    <a:prstClr val="black"/>
                  </a:solidFill>
                  <a:latin typeface="Calibri" panose="020F0502020204030204"/>
                </a:rPr>
                <a:t>Edge Server</a:t>
              </a:r>
            </a:p>
            <a:p>
              <a:pPr algn="ctr" defTabSz="685800"/>
              <a:r>
                <a:rPr lang="en-US" sz="1100">
                  <a:solidFill>
                    <a:prstClr val="black"/>
                  </a:solidFill>
                  <a:latin typeface="Calibri" panose="020F0502020204030204"/>
                </a:rPr>
                <a:t>(Intel NUC)</a:t>
              </a:r>
            </a:p>
          </p:txBody>
        </p:sp>
      </p:grpSp>
      <p:sp>
        <p:nvSpPr>
          <p:cNvPr id="9" name="Google Shape;89;p1">
            <a:extLst>
              <a:ext uri="{FF2B5EF4-FFF2-40B4-BE49-F238E27FC236}">
                <a16:creationId xmlns:a16="http://schemas.microsoft.com/office/drawing/2014/main" id="{F2888722-065A-4900-9436-AD391D72FE01}"/>
              </a:ext>
            </a:extLst>
          </p:cNvPr>
          <p:cNvSpPr/>
          <p:nvPr/>
        </p:nvSpPr>
        <p:spPr>
          <a:xfrm>
            <a:off x="2603848" y="1510394"/>
            <a:ext cx="4296306" cy="2239372"/>
          </a:xfrm>
          <a:prstGeom prst="rect">
            <a:avLst/>
          </a:prstGeom>
          <a:noFill/>
          <a:ln w="19050" cap="flat" cmpd="sng">
            <a:solidFill>
              <a:srgbClr val="000000"/>
            </a:solidFill>
            <a:prstDash val="dot"/>
            <a:miter lim="800000"/>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10" name="Google Shape;94;p1">
            <a:extLst>
              <a:ext uri="{FF2B5EF4-FFF2-40B4-BE49-F238E27FC236}">
                <a16:creationId xmlns:a16="http://schemas.microsoft.com/office/drawing/2014/main" id="{85B5A4E3-2AA4-44A9-8DA4-42A6B27847EC}"/>
              </a:ext>
            </a:extLst>
          </p:cNvPr>
          <p:cNvSpPr/>
          <p:nvPr/>
        </p:nvSpPr>
        <p:spPr>
          <a:xfrm>
            <a:off x="2735465" y="3249490"/>
            <a:ext cx="4104747" cy="213223"/>
          </a:xfrm>
          <a:prstGeom prst="rect">
            <a:avLst/>
          </a:prstGeom>
          <a:solidFill>
            <a:srgbClr val="FFF2CC"/>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algn="ctr">
              <a:buClr>
                <a:srgbClr val="000000"/>
              </a:buClr>
              <a:buFont typeface="Arial"/>
              <a:buNone/>
            </a:pPr>
            <a:r>
              <a:rPr lang="en-US" sz="1200" kern="0">
                <a:solidFill>
                  <a:srgbClr val="FF0000"/>
                </a:solidFill>
                <a:latin typeface="Calibri"/>
                <a:ea typeface="Calibri"/>
                <a:cs typeface="Calibri"/>
                <a:sym typeface="Calibri"/>
              </a:rPr>
              <a:t>Host OS</a:t>
            </a:r>
            <a:endParaRPr sz="1050" kern="0">
              <a:solidFill>
                <a:srgbClr val="000000"/>
              </a:solidFill>
              <a:latin typeface="Arial"/>
              <a:cs typeface="Arial"/>
              <a:sym typeface="Arial"/>
            </a:endParaRPr>
          </a:p>
        </p:txBody>
      </p:sp>
      <p:sp>
        <p:nvSpPr>
          <p:cNvPr id="11" name="Google Shape;95;p1">
            <a:extLst>
              <a:ext uri="{FF2B5EF4-FFF2-40B4-BE49-F238E27FC236}">
                <a16:creationId xmlns:a16="http://schemas.microsoft.com/office/drawing/2014/main" id="{B93BB638-B2F1-4F78-A441-42EB5976D5DA}"/>
              </a:ext>
            </a:extLst>
          </p:cNvPr>
          <p:cNvSpPr/>
          <p:nvPr/>
        </p:nvSpPr>
        <p:spPr>
          <a:xfrm>
            <a:off x="2818592" y="2996171"/>
            <a:ext cx="3944135" cy="213222"/>
          </a:xfrm>
          <a:prstGeom prst="rect">
            <a:avLst/>
          </a:prstGeom>
          <a:solidFill>
            <a:srgbClr val="BBD6EE"/>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algn="ctr">
              <a:buClr>
                <a:srgbClr val="000000"/>
              </a:buClr>
              <a:buFont typeface="Arial"/>
              <a:buNone/>
            </a:pPr>
            <a:r>
              <a:rPr lang="en-US" sz="1200" kern="0">
                <a:solidFill>
                  <a:srgbClr val="FF0000"/>
                </a:solidFill>
                <a:latin typeface="Calibri"/>
                <a:ea typeface="Calibri"/>
                <a:cs typeface="Calibri"/>
                <a:sym typeface="Calibri"/>
              </a:rPr>
              <a:t>Docker Platform       </a:t>
            </a:r>
            <a:endParaRPr sz="1050" kern="0">
              <a:solidFill>
                <a:srgbClr val="000000"/>
              </a:solidFill>
              <a:latin typeface="Arial"/>
              <a:cs typeface="Arial"/>
              <a:sym typeface="Arial"/>
            </a:endParaRPr>
          </a:p>
        </p:txBody>
      </p:sp>
      <p:pic>
        <p:nvPicPr>
          <p:cNvPr id="12" name="Google Shape;98;p1">
            <a:extLst>
              <a:ext uri="{FF2B5EF4-FFF2-40B4-BE49-F238E27FC236}">
                <a16:creationId xmlns:a16="http://schemas.microsoft.com/office/drawing/2014/main" id="{0579E608-D243-4958-B1DF-FE62F21223D2}"/>
              </a:ext>
            </a:extLst>
          </p:cNvPr>
          <p:cNvPicPr preferRelativeResize="0"/>
          <p:nvPr/>
        </p:nvPicPr>
        <p:blipFill rotWithShape="1">
          <a:blip r:embed="rId6">
            <a:alphaModFix/>
          </a:blip>
          <a:srcRect/>
          <a:stretch/>
        </p:blipFill>
        <p:spPr>
          <a:xfrm>
            <a:off x="7507289" y="1826339"/>
            <a:ext cx="801538" cy="593188"/>
          </a:xfrm>
          <a:prstGeom prst="rect">
            <a:avLst/>
          </a:prstGeom>
          <a:noFill/>
          <a:ln>
            <a:noFill/>
          </a:ln>
        </p:spPr>
      </p:pic>
      <p:sp>
        <p:nvSpPr>
          <p:cNvPr id="13" name="Google Shape;102;p1">
            <a:extLst>
              <a:ext uri="{FF2B5EF4-FFF2-40B4-BE49-F238E27FC236}">
                <a16:creationId xmlns:a16="http://schemas.microsoft.com/office/drawing/2014/main" id="{2E7B528B-A703-4794-A05B-495AF86B870F}"/>
              </a:ext>
            </a:extLst>
          </p:cNvPr>
          <p:cNvSpPr txBox="1"/>
          <p:nvPr/>
        </p:nvSpPr>
        <p:spPr>
          <a:xfrm>
            <a:off x="2510677" y="1261289"/>
            <a:ext cx="1506800" cy="276999"/>
          </a:xfrm>
          <a:prstGeom prst="rect">
            <a:avLst/>
          </a:prstGeom>
          <a:noFill/>
          <a:ln>
            <a:noFill/>
          </a:ln>
        </p:spPr>
        <p:txBody>
          <a:bodyPr spcFirstLastPara="1" wrap="square" lIns="91425" tIns="45700" rIns="91425" bIns="45700" anchor="t" anchorCtr="0">
            <a:spAutoFit/>
          </a:bodyPr>
          <a:lstStyle/>
          <a:p>
            <a:pPr>
              <a:buClr>
                <a:srgbClr val="000000"/>
              </a:buClr>
              <a:buFont typeface="Arial"/>
              <a:buNone/>
            </a:pPr>
            <a:r>
              <a:rPr lang="en-US" sz="1200" kern="0">
                <a:solidFill>
                  <a:srgbClr val="000000"/>
                </a:solidFill>
                <a:latin typeface="Calibri"/>
                <a:ea typeface="Calibri"/>
                <a:cs typeface="Calibri"/>
                <a:sym typeface="Calibri"/>
              </a:rPr>
              <a:t>Edge environment</a:t>
            </a:r>
            <a:endParaRPr sz="1200" i="1" kern="0">
              <a:solidFill>
                <a:srgbClr val="2F5496"/>
              </a:solidFill>
              <a:latin typeface="Calibri"/>
              <a:ea typeface="Calibri"/>
              <a:cs typeface="Calibri"/>
              <a:sym typeface="Calibri"/>
            </a:endParaRPr>
          </a:p>
        </p:txBody>
      </p:sp>
      <p:sp>
        <p:nvSpPr>
          <p:cNvPr id="14" name="Google Shape;103;p1">
            <a:extLst>
              <a:ext uri="{FF2B5EF4-FFF2-40B4-BE49-F238E27FC236}">
                <a16:creationId xmlns:a16="http://schemas.microsoft.com/office/drawing/2014/main" id="{D1E99074-4DC3-449F-8182-92C93F869E22}"/>
              </a:ext>
            </a:extLst>
          </p:cNvPr>
          <p:cNvSpPr txBox="1"/>
          <p:nvPr/>
        </p:nvSpPr>
        <p:spPr>
          <a:xfrm>
            <a:off x="7520862" y="2378201"/>
            <a:ext cx="709131" cy="256505"/>
          </a:xfrm>
          <a:prstGeom prst="rect">
            <a:avLst/>
          </a:prstGeom>
          <a:noFill/>
          <a:ln>
            <a:noFill/>
          </a:ln>
        </p:spPr>
        <p:txBody>
          <a:bodyPr spcFirstLastPara="1" wrap="square" lIns="91425" tIns="45700" rIns="91425" bIns="45700" anchor="t" anchorCtr="0">
            <a:spAutoFit/>
          </a:bodyPr>
          <a:lstStyle/>
          <a:p>
            <a:pPr algn="ctr">
              <a:buClr>
                <a:srgbClr val="000000"/>
              </a:buClr>
              <a:buFont typeface="Arial"/>
              <a:buNone/>
            </a:pPr>
            <a:r>
              <a:rPr lang="en-US" sz="1067" kern="0">
                <a:solidFill>
                  <a:srgbClr val="4472C4"/>
                </a:solidFill>
                <a:latin typeface="Calibri"/>
                <a:ea typeface="Calibri"/>
                <a:cs typeface="Calibri"/>
                <a:sym typeface="Calibri"/>
              </a:rPr>
              <a:t>Browser</a:t>
            </a:r>
            <a:endParaRPr sz="1400" kern="0">
              <a:solidFill>
                <a:srgbClr val="000000"/>
              </a:solidFill>
              <a:latin typeface="Arial"/>
              <a:cs typeface="Arial"/>
              <a:sym typeface="Arial"/>
            </a:endParaRPr>
          </a:p>
        </p:txBody>
      </p:sp>
      <p:grpSp>
        <p:nvGrpSpPr>
          <p:cNvPr id="15" name="Google Shape;107;p1">
            <a:extLst>
              <a:ext uri="{FF2B5EF4-FFF2-40B4-BE49-F238E27FC236}">
                <a16:creationId xmlns:a16="http://schemas.microsoft.com/office/drawing/2014/main" id="{BAA253A1-08CE-4FF6-B4E4-52348E6410A5}"/>
              </a:ext>
            </a:extLst>
          </p:cNvPr>
          <p:cNvGrpSpPr/>
          <p:nvPr/>
        </p:nvGrpSpPr>
        <p:grpSpPr>
          <a:xfrm>
            <a:off x="5553359" y="1586082"/>
            <a:ext cx="905976" cy="1306917"/>
            <a:chOff x="6309817" y="2481243"/>
            <a:chExt cx="905976" cy="1323607"/>
          </a:xfrm>
        </p:grpSpPr>
        <p:sp>
          <p:nvSpPr>
            <p:cNvPr id="16" name="Google Shape;108;p1">
              <a:extLst>
                <a:ext uri="{FF2B5EF4-FFF2-40B4-BE49-F238E27FC236}">
                  <a16:creationId xmlns:a16="http://schemas.microsoft.com/office/drawing/2014/main" id="{8AD39ABD-A054-4179-86DE-B7CD179AFBBE}"/>
                </a:ext>
              </a:extLst>
            </p:cNvPr>
            <p:cNvSpPr txBox="1"/>
            <p:nvPr/>
          </p:nvSpPr>
          <p:spPr>
            <a:xfrm>
              <a:off x="6417845" y="2481243"/>
              <a:ext cx="681050" cy="374007"/>
            </a:xfrm>
            <a:prstGeom prst="rect">
              <a:avLst/>
            </a:prstGeom>
            <a:noFill/>
            <a:ln>
              <a:noFill/>
            </a:ln>
          </p:spPr>
          <p:txBody>
            <a:bodyPr spcFirstLastPara="1" wrap="square" lIns="91425" tIns="45700" rIns="91425" bIns="45700" anchor="t" anchorCtr="0">
              <a:sp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900" b="0" i="0" u="none" strike="noStrike" kern="0" cap="none" spc="0" normalizeH="0" baseline="0" noProof="0">
                  <a:ln>
                    <a:noFill/>
                  </a:ln>
                  <a:solidFill>
                    <a:srgbClr val="000000"/>
                  </a:solidFill>
                  <a:effectLst/>
                  <a:uLnTx/>
                  <a:uFillTx/>
                  <a:latin typeface="Calibri"/>
                  <a:ea typeface="Calibri"/>
                  <a:cs typeface="Calibri"/>
                  <a:sym typeface="Calibri"/>
                </a:rPr>
                <a:t>SAS ESP </a:t>
              </a: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900" b="0" i="0" u="none" strike="noStrike" kern="0" cap="none" spc="0" normalizeH="0" baseline="0" noProof="0">
                  <a:ln>
                    <a:noFill/>
                  </a:ln>
                  <a:solidFill>
                    <a:srgbClr val="000000"/>
                  </a:solidFill>
                  <a:effectLst/>
                  <a:uLnTx/>
                  <a:uFillTx/>
                  <a:latin typeface="Calibri"/>
                  <a:ea typeface="Calibri"/>
                  <a:cs typeface="Calibri"/>
                  <a:sym typeface="Calibri"/>
                </a:rPr>
                <a:t>Container</a:t>
              </a:r>
              <a:endParaRPr kumimoji="0" sz="1050" b="0" i="0" u="none" strike="noStrike" kern="0" cap="none" spc="0" normalizeH="0" baseline="0" noProof="0">
                <a:ln>
                  <a:noFill/>
                </a:ln>
                <a:solidFill>
                  <a:srgbClr val="000000"/>
                </a:solidFill>
                <a:effectLst/>
                <a:uLnTx/>
                <a:uFillTx/>
                <a:latin typeface="Arial"/>
                <a:cs typeface="Arial"/>
                <a:sym typeface="Arial"/>
              </a:endParaRPr>
            </a:p>
          </p:txBody>
        </p:sp>
        <p:grpSp>
          <p:nvGrpSpPr>
            <p:cNvPr id="17" name="Google Shape;109;p1">
              <a:extLst>
                <a:ext uri="{FF2B5EF4-FFF2-40B4-BE49-F238E27FC236}">
                  <a16:creationId xmlns:a16="http://schemas.microsoft.com/office/drawing/2014/main" id="{EE97483C-10A3-4D7F-A4BF-32CC234C7584}"/>
                </a:ext>
              </a:extLst>
            </p:cNvPr>
            <p:cNvGrpSpPr/>
            <p:nvPr/>
          </p:nvGrpSpPr>
          <p:grpSpPr>
            <a:xfrm>
              <a:off x="6309817" y="2848922"/>
              <a:ext cx="905976" cy="955928"/>
              <a:chOff x="5599217" y="3007872"/>
              <a:chExt cx="905976" cy="955928"/>
            </a:xfrm>
          </p:grpSpPr>
          <p:sp>
            <p:nvSpPr>
              <p:cNvPr id="18" name="Google Shape;110;p1">
                <a:extLst>
                  <a:ext uri="{FF2B5EF4-FFF2-40B4-BE49-F238E27FC236}">
                    <a16:creationId xmlns:a16="http://schemas.microsoft.com/office/drawing/2014/main" id="{8F736844-CA15-4C04-8291-969CDA54F594}"/>
                  </a:ext>
                </a:extLst>
              </p:cNvPr>
              <p:cNvSpPr/>
              <p:nvPr/>
            </p:nvSpPr>
            <p:spPr>
              <a:xfrm>
                <a:off x="5599217" y="3007872"/>
                <a:ext cx="905976" cy="955928"/>
              </a:xfrm>
              <a:prstGeom prst="rect">
                <a:avLst/>
              </a:prstGeom>
              <a:solidFill>
                <a:srgbClr val="DDEAF6"/>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FF0000"/>
                  </a:solidFill>
                  <a:effectLst/>
                  <a:uLnTx/>
                  <a:uFillTx/>
                  <a:latin typeface="Calibri"/>
                  <a:ea typeface="Calibri"/>
                  <a:cs typeface="Calibri"/>
                  <a:sym typeface="Calibri"/>
                </a:endParaRPr>
              </a:p>
            </p:txBody>
          </p:sp>
          <p:sp>
            <p:nvSpPr>
              <p:cNvPr id="19" name="Google Shape;111;p1">
                <a:extLst>
                  <a:ext uri="{FF2B5EF4-FFF2-40B4-BE49-F238E27FC236}">
                    <a16:creationId xmlns:a16="http://schemas.microsoft.com/office/drawing/2014/main" id="{A6A4CA95-1898-44D0-B01F-8CE9A13BCB86}"/>
                  </a:ext>
                </a:extLst>
              </p:cNvPr>
              <p:cNvSpPr/>
              <p:nvPr/>
            </p:nvSpPr>
            <p:spPr>
              <a:xfrm>
                <a:off x="5719755" y="3099211"/>
                <a:ext cx="681900" cy="405570"/>
              </a:xfrm>
              <a:prstGeom prst="rect">
                <a:avLst/>
              </a:prstGeom>
              <a:solidFill>
                <a:srgbClr val="F2F2F2"/>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FF0000"/>
                  </a:solidFill>
                  <a:effectLst/>
                  <a:uLnTx/>
                  <a:uFillTx/>
                  <a:latin typeface="Calibri"/>
                  <a:ea typeface="Calibri"/>
                  <a:cs typeface="Calibri"/>
                  <a:sym typeface="Calibri"/>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900" b="0" i="0" u="none" strike="noStrike" kern="0" cap="none" spc="0" normalizeH="0" baseline="0" noProof="0">
                    <a:ln>
                      <a:noFill/>
                    </a:ln>
                    <a:solidFill>
                      <a:srgbClr val="FF0000"/>
                    </a:solidFill>
                    <a:effectLst/>
                    <a:uLnTx/>
                    <a:uFillTx/>
                    <a:latin typeface="Calibri"/>
                    <a:ea typeface="Calibri"/>
                    <a:cs typeface="Calibri"/>
                    <a:sym typeface="Calibri"/>
                  </a:rPr>
                  <a:t>ESP server</a:t>
                </a:r>
                <a:endParaRPr kumimoji="0" sz="900" b="0" i="0" u="none" strike="noStrike" kern="0" cap="none" spc="0" normalizeH="0" baseline="0" noProof="0">
                  <a:ln>
                    <a:noFill/>
                  </a:ln>
                  <a:solidFill>
                    <a:srgbClr val="000000"/>
                  </a:solidFill>
                  <a:effectLst/>
                  <a:uLnTx/>
                  <a:uFillTx/>
                  <a:latin typeface="Arial"/>
                  <a:cs typeface="Arial"/>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2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20" name="Google Shape;112;p1">
                <a:extLst>
                  <a:ext uri="{FF2B5EF4-FFF2-40B4-BE49-F238E27FC236}">
                    <a16:creationId xmlns:a16="http://schemas.microsoft.com/office/drawing/2014/main" id="{AB010778-22B2-4904-8A9F-19C5D50D5383}"/>
                  </a:ext>
                </a:extLst>
              </p:cNvPr>
              <p:cNvSpPr/>
              <p:nvPr/>
            </p:nvSpPr>
            <p:spPr>
              <a:xfrm>
                <a:off x="5676926" y="3583706"/>
                <a:ext cx="762180" cy="301803"/>
              </a:xfrm>
              <a:prstGeom prst="roundRect">
                <a:avLst>
                  <a:gd name="adj" fmla="val 16667"/>
                </a:avLst>
              </a:prstGeom>
              <a:solidFill>
                <a:srgbClr val="FEE599"/>
              </a:solidFill>
              <a:ln w="12700" cap="flat" cmpd="sng">
                <a:solidFill>
                  <a:srgbClr val="ED7D31"/>
                </a:solidFill>
                <a:prstDash val="solid"/>
                <a:miter lim="800000"/>
                <a:headEnd type="none" w="sm" len="sm"/>
                <a:tailEnd type="none" w="sm" len="sm"/>
              </a:ln>
            </p:spPr>
            <p:txBody>
              <a:bodyPr spcFirstLastPara="1" wrap="square" lIns="121900" tIns="60950" rIns="121900" bIns="6095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900" b="0" i="0" u="none" strike="noStrike" kern="0" cap="none" spc="0" normalizeH="0" baseline="0" noProof="0">
                    <a:ln>
                      <a:noFill/>
                    </a:ln>
                    <a:solidFill>
                      <a:srgbClr val="FF0000"/>
                    </a:solidFill>
                    <a:effectLst/>
                    <a:uLnTx/>
                    <a:uFillTx/>
                    <a:latin typeface="Calibri"/>
                    <a:ea typeface="Calibri"/>
                    <a:cs typeface="Calibri"/>
                    <a:sym typeface="Calibri"/>
                  </a:rPr>
                  <a:t>Streaming Model</a:t>
                </a:r>
                <a:endParaRPr kumimoji="0" sz="1600" b="0" i="0" u="none" strike="noStrike" kern="0" cap="none" spc="0" normalizeH="0" baseline="0" noProof="0">
                  <a:ln>
                    <a:noFill/>
                  </a:ln>
                  <a:solidFill>
                    <a:srgbClr val="4472C4"/>
                  </a:solidFill>
                  <a:effectLst/>
                  <a:uLnTx/>
                  <a:uFillTx/>
                  <a:latin typeface="Calibri"/>
                  <a:ea typeface="Calibri"/>
                  <a:cs typeface="Calibri"/>
                  <a:sym typeface="Calibri"/>
                </a:endParaRPr>
              </a:p>
            </p:txBody>
          </p:sp>
        </p:grpSp>
      </p:grpSp>
      <p:cxnSp>
        <p:nvCxnSpPr>
          <p:cNvPr id="21" name="Google Shape;113;p1">
            <a:extLst>
              <a:ext uri="{FF2B5EF4-FFF2-40B4-BE49-F238E27FC236}">
                <a16:creationId xmlns:a16="http://schemas.microsoft.com/office/drawing/2014/main" id="{75EED9EE-7808-4557-AF5B-8553AFD74B56}"/>
              </a:ext>
            </a:extLst>
          </p:cNvPr>
          <p:cNvCxnSpPr>
            <a:cxnSpLocks/>
            <a:stCxn id="19" idx="2"/>
            <a:endCxn id="20" idx="0"/>
          </p:cNvCxnSpPr>
          <p:nvPr/>
        </p:nvCxnSpPr>
        <p:spPr>
          <a:xfrm flipH="1">
            <a:off x="6012158" y="2439768"/>
            <a:ext cx="2689" cy="77930"/>
          </a:xfrm>
          <a:prstGeom prst="straightConnector1">
            <a:avLst/>
          </a:prstGeom>
          <a:noFill/>
          <a:ln w="9525" cap="flat" cmpd="sng">
            <a:solidFill>
              <a:srgbClr val="4472C4"/>
            </a:solidFill>
            <a:prstDash val="solid"/>
            <a:miter lim="800000"/>
            <a:headEnd type="none" w="sm" len="sm"/>
            <a:tailEnd type="none" w="sm" len="sm"/>
          </a:ln>
        </p:spPr>
      </p:cxnSp>
      <p:grpSp>
        <p:nvGrpSpPr>
          <p:cNvPr id="22" name="Google Shape;114;p1">
            <a:extLst>
              <a:ext uri="{FF2B5EF4-FFF2-40B4-BE49-F238E27FC236}">
                <a16:creationId xmlns:a16="http://schemas.microsoft.com/office/drawing/2014/main" id="{140D80D1-B86E-476F-ABAE-CDC21F426E6B}"/>
              </a:ext>
            </a:extLst>
          </p:cNvPr>
          <p:cNvGrpSpPr/>
          <p:nvPr/>
        </p:nvGrpSpPr>
        <p:grpSpPr>
          <a:xfrm>
            <a:off x="4342572" y="1866011"/>
            <a:ext cx="872411" cy="715551"/>
            <a:chOff x="5389445" y="2788665"/>
            <a:chExt cx="872411" cy="712634"/>
          </a:xfrm>
        </p:grpSpPr>
        <p:sp>
          <p:nvSpPr>
            <p:cNvPr id="26" name="Google Shape;117;p1">
              <a:extLst>
                <a:ext uri="{FF2B5EF4-FFF2-40B4-BE49-F238E27FC236}">
                  <a16:creationId xmlns:a16="http://schemas.microsoft.com/office/drawing/2014/main" id="{71D2DAF8-BDED-4FDD-84CE-9F201EA629E7}"/>
                </a:ext>
              </a:extLst>
            </p:cNvPr>
            <p:cNvSpPr/>
            <p:nvPr/>
          </p:nvSpPr>
          <p:spPr>
            <a:xfrm>
              <a:off x="5488940" y="3073985"/>
              <a:ext cx="688449" cy="427314"/>
            </a:xfrm>
            <a:prstGeom prst="rect">
              <a:avLst/>
            </a:prstGeom>
            <a:solidFill>
              <a:srgbClr val="F2F2F2"/>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algn="ctr">
                <a:buClr>
                  <a:srgbClr val="000000"/>
                </a:buClr>
                <a:buFont typeface="Arial"/>
                <a:buNone/>
              </a:pPr>
              <a:r>
                <a:rPr lang="en-US" sz="900" kern="0">
                  <a:solidFill>
                    <a:srgbClr val="FF0000"/>
                  </a:solidFill>
                  <a:latin typeface="Calibri"/>
                  <a:ea typeface="Calibri"/>
                  <a:cs typeface="Calibri"/>
                  <a:sym typeface="Calibri"/>
                </a:rPr>
                <a:t>Mosquitto</a:t>
              </a:r>
              <a:endParaRPr sz="900" kern="0">
                <a:solidFill>
                  <a:srgbClr val="FF0000"/>
                </a:solidFill>
                <a:latin typeface="Calibri"/>
                <a:ea typeface="Calibri"/>
                <a:cs typeface="Calibri"/>
                <a:sym typeface="Calibri"/>
              </a:endParaRPr>
            </a:p>
          </p:txBody>
        </p:sp>
        <p:sp>
          <p:nvSpPr>
            <p:cNvPr id="24" name="Google Shape;118;p1">
              <a:extLst>
                <a:ext uri="{FF2B5EF4-FFF2-40B4-BE49-F238E27FC236}">
                  <a16:creationId xmlns:a16="http://schemas.microsoft.com/office/drawing/2014/main" id="{2A7CCD72-4F13-41B4-9C21-86A5FAECD2F7}"/>
                </a:ext>
              </a:extLst>
            </p:cNvPr>
            <p:cNvSpPr txBox="1"/>
            <p:nvPr/>
          </p:nvSpPr>
          <p:spPr>
            <a:xfrm>
              <a:off x="5389445" y="2788665"/>
              <a:ext cx="872411" cy="276179"/>
            </a:xfrm>
            <a:prstGeom prst="rect">
              <a:avLst/>
            </a:prstGeom>
            <a:noFill/>
            <a:ln>
              <a:noFill/>
            </a:ln>
          </p:spPr>
          <p:txBody>
            <a:bodyPr spcFirstLastPara="1" wrap="square" lIns="91425" tIns="45700" rIns="91425" bIns="45700" anchor="t" anchorCtr="0">
              <a:noAutofit/>
            </a:bodyPr>
            <a:lstStyle/>
            <a:p>
              <a:pPr algn="ctr">
                <a:buClr>
                  <a:srgbClr val="000000"/>
                </a:buClr>
                <a:buFont typeface="Arial"/>
                <a:buNone/>
              </a:pPr>
              <a:r>
                <a:rPr lang="en-US" sz="900" kern="0">
                  <a:solidFill>
                    <a:srgbClr val="000000"/>
                  </a:solidFill>
                  <a:latin typeface="Calibri"/>
                  <a:ea typeface="Calibri"/>
                  <a:cs typeface="Calibri"/>
                  <a:sym typeface="Calibri"/>
                </a:rPr>
                <a:t>MQTT Broker </a:t>
              </a:r>
            </a:p>
            <a:p>
              <a:pPr algn="ctr">
                <a:buClr>
                  <a:srgbClr val="000000"/>
                </a:buClr>
                <a:buFont typeface="Arial"/>
                <a:buNone/>
              </a:pPr>
              <a:endParaRPr sz="1050" kern="0">
                <a:solidFill>
                  <a:srgbClr val="000000"/>
                </a:solidFill>
                <a:latin typeface="Arial"/>
                <a:cs typeface="Arial"/>
                <a:sym typeface="Arial"/>
              </a:endParaRPr>
            </a:p>
          </p:txBody>
        </p:sp>
      </p:grpSp>
      <p:grpSp>
        <p:nvGrpSpPr>
          <p:cNvPr id="27" name="Google Shape;119;p1">
            <a:extLst>
              <a:ext uri="{FF2B5EF4-FFF2-40B4-BE49-F238E27FC236}">
                <a16:creationId xmlns:a16="http://schemas.microsoft.com/office/drawing/2014/main" id="{30FBA7EA-0131-4DD3-8A4A-F2DD53F6F1AA}"/>
              </a:ext>
            </a:extLst>
          </p:cNvPr>
          <p:cNvGrpSpPr/>
          <p:nvPr/>
        </p:nvGrpSpPr>
        <p:grpSpPr>
          <a:xfrm>
            <a:off x="3110855" y="1603165"/>
            <a:ext cx="872413" cy="1289499"/>
            <a:chOff x="6935733" y="2521455"/>
            <a:chExt cx="725905" cy="1305973"/>
          </a:xfrm>
        </p:grpSpPr>
        <p:sp>
          <p:nvSpPr>
            <p:cNvPr id="28" name="Google Shape;120;p1">
              <a:extLst>
                <a:ext uri="{FF2B5EF4-FFF2-40B4-BE49-F238E27FC236}">
                  <a16:creationId xmlns:a16="http://schemas.microsoft.com/office/drawing/2014/main" id="{1B8A8FAF-C4E7-4144-A2E3-F5752595A447}"/>
                </a:ext>
              </a:extLst>
            </p:cNvPr>
            <p:cNvSpPr txBox="1"/>
            <p:nvPr/>
          </p:nvSpPr>
          <p:spPr>
            <a:xfrm>
              <a:off x="7036314" y="2521455"/>
              <a:ext cx="552852" cy="348012"/>
            </a:xfrm>
            <a:prstGeom prst="rect">
              <a:avLst/>
            </a:prstGeom>
            <a:noFill/>
            <a:ln>
              <a:noFill/>
            </a:ln>
          </p:spPr>
          <p:txBody>
            <a:bodyPr spcFirstLastPara="1" wrap="square" lIns="91425" tIns="45700" rIns="91425" bIns="45700" anchor="t" anchorCtr="0">
              <a:noAutofit/>
            </a:bodyPr>
            <a:lstStyle/>
            <a:p>
              <a:pPr algn="ctr">
                <a:buClr>
                  <a:srgbClr val="000000"/>
                </a:buClr>
                <a:buFont typeface="Arial"/>
                <a:buNone/>
              </a:pPr>
              <a:r>
                <a:rPr lang="en-US" sz="900" kern="0">
                  <a:solidFill>
                    <a:srgbClr val="000000"/>
                  </a:solidFill>
                  <a:latin typeface="Calibri"/>
                  <a:ea typeface="Calibri"/>
                  <a:cs typeface="Calibri"/>
                  <a:sym typeface="Calibri"/>
                </a:rPr>
                <a:t>Omnio </a:t>
              </a:r>
            </a:p>
            <a:p>
              <a:pPr algn="ctr">
                <a:buClr>
                  <a:srgbClr val="000000"/>
                </a:buClr>
                <a:buFont typeface="Arial"/>
                <a:buNone/>
              </a:pPr>
              <a:r>
                <a:rPr lang="en-US" sz="900" kern="0">
                  <a:solidFill>
                    <a:srgbClr val="000000"/>
                  </a:solidFill>
                  <a:latin typeface="Calibri"/>
                  <a:ea typeface="Calibri"/>
                  <a:cs typeface="Calibri"/>
                  <a:sym typeface="Calibri"/>
                </a:rPr>
                <a:t>Container</a:t>
              </a:r>
              <a:endParaRPr sz="1050" kern="0">
                <a:solidFill>
                  <a:srgbClr val="000000"/>
                </a:solidFill>
                <a:latin typeface="Arial"/>
                <a:cs typeface="Arial"/>
                <a:sym typeface="Arial"/>
              </a:endParaRPr>
            </a:p>
          </p:txBody>
        </p:sp>
        <p:grpSp>
          <p:nvGrpSpPr>
            <p:cNvPr id="29" name="Google Shape;121;p1">
              <a:extLst>
                <a:ext uri="{FF2B5EF4-FFF2-40B4-BE49-F238E27FC236}">
                  <a16:creationId xmlns:a16="http://schemas.microsoft.com/office/drawing/2014/main" id="{9C7BA79C-A685-4734-B0E4-D3BC1A51287D}"/>
                </a:ext>
              </a:extLst>
            </p:cNvPr>
            <p:cNvGrpSpPr/>
            <p:nvPr/>
          </p:nvGrpSpPr>
          <p:grpSpPr>
            <a:xfrm>
              <a:off x="6935733" y="2871500"/>
              <a:ext cx="725905" cy="955928"/>
              <a:chOff x="6225133" y="3030450"/>
              <a:chExt cx="725905" cy="955928"/>
            </a:xfrm>
          </p:grpSpPr>
          <p:sp>
            <p:nvSpPr>
              <p:cNvPr id="30" name="Google Shape;122;p1">
                <a:extLst>
                  <a:ext uri="{FF2B5EF4-FFF2-40B4-BE49-F238E27FC236}">
                    <a16:creationId xmlns:a16="http://schemas.microsoft.com/office/drawing/2014/main" id="{F60344FA-5774-4232-837C-B039E5BE216D}"/>
                  </a:ext>
                </a:extLst>
              </p:cNvPr>
              <p:cNvSpPr/>
              <p:nvPr/>
            </p:nvSpPr>
            <p:spPr>
              <a:xfrm>
                <a:off x="6225133" y="3030450"/>
                <a:ext cx="725905" cy="955928"/>
              </a:xfrm>
              <a:prstGeom prst="rect">
                <a:avLst/>
              </a:prstGeom>
              <a:solidFill>
                <a:srgbClr val="DDEAF6"/>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algn="ctr">
                  <a:buClr>
                    <a:srgbClr val="000000"/>
                  </a:buClr>
                  <a:buFont typeface="Arial"/>
                  <a:buNone/>
                </a:pPr>
                <a:endParaRPr sz="1400" kern="0">
                  <a:solidFill>
                    <a:srgbClr val="FF0000"/>
                  </a:solidFill>
                  <a:latin typeface="Calibri"/>
                  <a:ea typeface="Calibri"/>
                  <a:cs typeface="Calibri"/>
                  <a:sym typeface="Calibri"/>
                </a:endParaRPr>
              </a:p>
            </p:txBody>
          </p:sp>
          <p:sp>
            <p:nvSpPr>
              <p:cNvPr id="31" name="Google Shape;123;p1">
                <a:extLst>
                  <a:ext uri="{FF2B5EF4-FFF2-40B4-BE49-F238E27FC236}">
                    <a16:creationId xmlns:a16="http://schemas.microsoft.com/office/drawing/2014/main" id="{48953BE9-5633-4A8A-9ADE-DC81EACFA3A1}"/>
                  </a:ext>
                </a:extLst>
              </p:cNvPr>
              <p:cNvSpPr/>
              <p:nvPr/>
            </p:nvSpPr>
            <p:spPr>
              <a:xfrm>
                <a:off x="6275134" y="3284247"/>
                <a:ext cx="618892" cy="423811"/>
              </a:xfrm>
              <a:prstGeom prst="rect">
                <a:avLst/>
              </a:prstGeom>
              <a:solidFill>
                <a:srgbClr val="F2F2F2"/>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algn="ctr">
                  <a:buClr>
                    <a:srgbClr val="000000"/>
                  </a:buClr>
                  <a:buFont typeface="Arial"/>
                  <a:buNone/>
                </a:pPr>
                <a:endParaRPr sz="1400" kern="0">
                  <a:solidFill>
                    <a:srgbClr val="FF0000"/>
                  </a:solidFill>
                  <a:latin typeface="Calibri"/>
                  <a:ea typeface="Calibri"/>
                  <a:cs typeface="Calibri"/>
                  <a:sym typeface="Calibri"/>
                </a:endParaRPr>
              </a:p>
              <a:p>
                <a:pPr algn="ctr">
                  <a:buClr>
                    <a:srgbClr val="000000"/>
                  </a:buClr>
                  <a:buFont typeface="Arial"/>
                  <a:buNone/>
                </a:pPr>
                <a:r>
                  <a:rPr lang="en-US" sz="900" kern="0">
                    <a:solidFill>
                      <a:srgbClr val="FF0000"/>
                    </a:solidFill>
                    <a:latin typeface="Calibri"/>
                    <a:ea typeface="Calibri"/>
                    <a:cs typeface="Calibri"/>
                    <a:sym typeface="Calibri"/>
                  </a:rPr>
                  <a:t>Omnio Edge</a:t>
                </a:r>
                <a:endParaRPr sz="900" kern="0">
                  <a:solidFill>
                    <a:srgbClr val="000000"/>
                  </a:solidFill>
                  <a:latin typeface="Arial"/>
                  <a:cs typeface="Arial"/>
                  <a:sym typeface="Arial"/>
                </a:endParaRPr>
              </a:p>
              <a:p>
                <a:pPr algn="ctr">
                  <a:buClr>
                    <a:srgbClr val="000000"/>
                  </a:buClr>
                  <a:buFont typeface="Arial"/>
                  <a:buNone/>
                </a:pPr>
                <a:endParaRPr sz="1200" kern="0">
                  <a:solidFill>
                    <a:srgbClr val="FFFFFF"/>
                  </a:solidFill>
                  <a:latin typeface="Calibri"/>
                  <a:ea typeface="Calibri"/>
                  <a:cs typeface="Calibri"/>
                  <a:sym typeface="Calibri"/>
                </a:endParaRPr>
              </a:p>
            </p:txBody>
          </p:sp>
        </p:grpSp>
      </p:grpSp>
      <p:cxnSp>
        <p:nvCxnSpPr>
          <p:cNvPr id="32" name="Google Shape;124;p1">
            <a:extLst>
              <a:ext uri="{FF2B5EF4-FFF2-40B4-BE49-F238E27FC236}">
                <a16:creationId xmlns:a16="http://schemas.microsoft.com/office/drawing/2014/main" id="{EC368A6B-D7BD-4F87-A2B5-579439729E44}"/>
              </a:ext>
            </a:extLst>
          </p:cNvPr>
          <p:cNvCxnSpPr>
            <a:cxnSpLocks/>
            <a:stCxn id="31" idx="3"/>
            <a:endCxn id="26" idx="1"/>
          </p:cNvCxnSpPr>
          <p:nvPr/>
        </p:nvCxnSpPr>
        <p:spPr>
          <a:xfrm flipV="1">
            <a:off x="3914750" y="2367033"/>
            <a:ext cx="527317" cy="41590"/>
          </a:xfrm>
          <a:prstGeom prst="straightConnector1">
            <a:avLst/>
          </a:prstGeom>
          <a:noFill/>
          <a:ln w="9525" cap="flat" cmpd="sng">
            <a:solidFill>
              <a:srgbClr val="44546A"/>
            </a:solidFill>
            <a:prstDash val="solid"/>
            <a:round/>
            <a:headEnd type="none" w="med" len="med"/>
            <a:tailEnd type="triangle" w="med" len="med"/>
          </a:ln>
        </p:spPr>
      </p:cxnSp>
      <p:cxnSp>
        <p:nvCxnSpPr>
          <p:cNvPr id="33" name="Google Shape;125;p1">
            <a:extLst>
              <a:ext uri="{FF2B5EF4-FFF2-40B4-BE49-F238E27FC236}">
                <a16:creationId xmlns:a16="http://schemas.microsoft.com/office/drawing/2014/main" id="{0AF72CA1-FE9C-4E20-BCE4-035958CEE30E}"/>
              </a:ext>
            </a:extLst>
          </p:cNvPr>
          <p:cNvCxnSpPr>
            <a:cxnSpLocks/>
            <a:stCxn id="19" idx="1"/>
            <a:endCxn id="26" idx="3"/>
          </p:cNvCxnSpPr>
          <p:nvPr/>
        </p:nvCxnSpPr>
        <p:spPr>
          <a:xfrm flipH="1">
            <a:off x="5130516" y="2239540"/>
            <a:ext cx="543381" cy="127493"/>
          </a:xfrm>
          <a:prstGeom prst="straightConnector1">
            <a:avLst/>
          </a:prstGeom>
          <a:noFill/>
          <a:ln w="9525" cap="flat" cmpd="sng">
            <a:solidFill>
              <a:srgbClr val="44546A"/>
            </a:solidFill>
            <a:prstDash val="solid"/>
            <a:round/>
            <a:headEnd type="triangle" w="med" len="med"/>
            <a:tailEnd type="none" w="med" len="med"/>
          </a:ln>
        </p:spPr>
      </p:cxnSp>
      <p:cxnSp>
        <p:nvCxnSpPr>
          <p:cNvPr id="34" name="Google Shape;127;p1">
            <a:extLst>
              <a:ext uri="{FF2B5EF4-FFF2-40B4-BE49-F238E27FC236}">
                <a16:creationId xmlns:a16="http://schemas.microsoft.com/office/drawing/2014/main" id="{A4CC3B80-7A73-4645-A06C-EF429A08AC99}"/>
              </a:ext>
            </a:extLst>
          </p:cNvPr>
          <p:cNvCxnSpPr>
            <a:cxnSpLocks/>
            <a:stCxn id="19" idx="3"/>
          </p:cNvCxnSpPr>
          <p:nvPr/>
        </p:nvCxnSpPr>
        <p:spPr>
          <a:xfrm flipV="1">
            <a:off x="6355797" y="2121022"/>
            <a:ext cx="1165995" cy="118518"/>
          </a:xfrm>
          <a:prstGeom prst="straightConnector1">
            <a:avLst/>
          </a:prstGeom>
          <a:noFill/>
          <a:ln w="28575" cap="flat" cmpd="sng">
            <a:solidFill>
              <a:srgbClr val="000000"/>
            </a:solidFill>
            <a:prstDash val="dot"/>
            <a:miter lim="800000"/>
            <a:headEnd type="none" w="sm" len="sm"/>
            <a:tailEnd type="triangle" w="med" len="med"/>
          </a:ln>
        </p:spPr>
      </p:cxnSp>
      <p:pic>
        <p:nvPicPr>
          <p:cNvPr id="36" name="Picture 35">
            <a:extLst>
              <a:ext uri="{FF2B5EF4-FFF2-40B4-BE49-F238E27FC236}">
                <a16:creationId xmlns:a16="http://schemas.microsoft.com/office/drawing/2014/main" id="{D4BFDDEE-BDD6-40D4-A953-F4F257D4A1D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86768" y="1942810"/>
            <a:ext cx="698570" cy="892020"/>
          </a:xfrm>
          <a:prstGeom prst="rect">
            <a:avLst/>
          </a:prstGeom>
        </p:spPr>
      </p:pic>
      <p:sp>
        <p:nvSpPr>
          <p:cNvPr id="38" name="Speech Bubble: Rectangle 37">
            <a:extLst>
              <a:ext uri="{FF2B5EF4-FFF2-40B4-BE49-F238E27FC236}">
                <a16:creationId xmlns:a16="http://schemas.microsoft.com/office/drawing/2014/main" id="{E89EFD58-B872-4FC6-B7B6-1903740FEBE2}"/>
              </a:ext>
            </a:extLst>
          </p:cNvPr>
          <p:cNvSpPr/>
          <p:nvPr/>
        </p:nvSpPr>
        <p:spPr>
          <a:xfrm>
            <a:off x="5089870" y="962406"/>
            <a:ext cx="942643" cy="276999"/>
          </a:xfrm>
          <a:prstGeom prst="wedgeRectCallout">
            <a:avLst>
              <a:gd name="adj1" fmla="val -17848"/>
              <a:gd name="adj2" fmla="val 410453"/>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a:solidFill>
                  <a:srgbClr val="FF0000"/>
                </a:solidFill>
              </a:rPr>
              <a:t>JSON input</a:t>
            </a:r>
          </a:p>
        </p:txBody>
      </p:sp>
      <p:sp>
        <p:nvSpPr>
          <p:cNvPr id="39" name="Rectangle 38">
            <a:extLst>
              <a:ext uri="{FF2B5EF4-FFF2-40B4-BE49-F238E27FC236}">
                <a16:creationId xmlns:a16="http://schemas.microsoft.com/office/drawing/2014/main" id="{C6A6685D-E012-4DC2-B246-00AF940D6257}"/>
              </a:ext>
            </a:extLst>
          </p:cNvPr>
          <p:cNvSpPr/>
          <p:nvPr/>
        </p:nvSpPr>
        <p:spPr>
          <a:xfrm>
            <a:off x="626364" y="2880200"/>
            <a:ext cx="914400" cy="328147"/>
          </a:xfrm>
          <a:prstGeom prst="rect">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a:solidFill>
                  <a:srgbClr val="FF0000"/>
                </a:solidFill>
              </a:rPr>
              <a:t>Solar Farm</a:t>
            </a:r>
          </a:p>
        </p:txBody>
      </p:sp>
      <p:cxnSp>
        <p:nvCxnSpPr>
          <p:cNvPr id="40" name="Google Shape;127;p1">
            <a:extLst>
              <a:ext uri="{FF2B5EF4-FFF2-40B4-BE49-F238E27FC236}">
                <a16:creationId xmlns:a16="http://schemas.microsoft.com/office/drawing/2014/main" id="{93FAA468-45F3-4F97-9B76-AF2403599545}"/>
              </a:ext>
            </a:extLst>
          </p:cNvPr>
          <p:cNvCxnSpPr>
            <a:cxnSpLocks/>
            <a:endCxn id="30" idx="1"/>
          </p:cNvCxnSpPr>
          <p:nvPr/>
        </p:nvCxnSpPr>
        <p:spPr>
          <a:xfrm flipV="1">
            <a:off x="1582960" y="2420729"/>
            <a:ext cx="1527895" cy="42290"/>
          </a:xfrm>
          <a:prstGeom prst="straightConnector1">
            <a:avLst/>
          </a:prstGeom>
          <a:noFill/>
          <a:ln w="28575" cap="flat" cmpd="sng">
            <a:solidFill>
              <a:srgbClr val="000000"/>
            </a:solidFill>
            <a:prstDash val="dot"/>
            <a:miter lim="800000"/>
            <a:headEnd type="none" w="sm" len="sm"/>
            <a:tailEnd type="triangle" w="med" len="med"/>
          </a:ln>
        </p:spPr>
      </p:cxnSp>
      <p:sp>
        <p:nvSpPr>
          <p:cNvPr id="42" name="Rectangle 41">
            <a:extLst>
              <a:ext uri="{FF2B5EF4-FFF2-40B4-BE49-F238E27FC236}">
                <a16:creationId xmlns:a16="http://schemas.microsoft.com/office/drawing/2014/main" id="{2D00F211-F94B-460D-A06B-AB79AA48E457}"/>
              </a:ext>
            </a:extLst>
          </p:cNvPr>
          <p:cNvSpPr/>
          <p:nvPr/>
        </p:nvSpPr>
        <p:spPr>
          <a:xfrm>
            <a:off x="1673332" y="2053494"/>
            <a:ext cx="861998" cy="328147"/>
          </a:xfrm>
          <a:prstGeom prst="rect">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a:solidFill>
                  <a:srgbClr val="FF0000"/>
                </a:solidFill>
              </a:rPr>
              <a:t>Modbus</a:t>
            </a:r>
          </a:p>
        </p:txBody>
      </p:sp>
    </p:spTree>
    <p:extLst>
      <p:ext uri="{BB962C8B-B14F-4D97-AF65-F5344CB8AC3E}">
        <p14:creationId xmlns:p14="http://schemas.microsoft.com/office/powerpoint/2010/main" val="355327555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99F6D-C3E5-46F4-AB02-D22ED3A21211}"/>
              </a:ext>
            </a:extLst>
          </p:cNvPr>
          <p:cNvSpPr>
            <a:spLocks noGrp="1"/>
          </p:cNvSpPr>
          <p:nvPr>
            <p:ph type="title"/>
          </p:nvPr>
        </p:nvSpPr>
        <p:spPr/>
        <p:txBody>
          <a:bodyPr/>
          <a:lstStyle/>
          <a:p>
            <a:r>
              <a:rPr lang="en-US" err="1"/>
              <a:t>Omnio</a:t>
            </a:r>
            <a:r>
              <a:rPr lang="en-US"/>
              <a:t> workflow</a:t>
            </a:r>
          </a:p>
        </p:txBody>
      </p:sp>
      <p:pic>
        <p:nvPicPr>
          <p:cNvPr id="5" name="Picture 4">
            <a:extLst>
              <a:ext uri="{FF2B5EF4-FFF2-40B4-BE49-F238E27FC236}">
                <a16:creationId xmlns:a16="http://schemas.microsoft.com/office/drawing/2014/main" id="{C5B39623-ACA4-48DC-97AB-A62D5308A46F}"/>
              </a:ext>
            </a:extLst>
          </p:cNvPr>
          <p:cNvPicPr>
            <a:picLocks noChangeAspect="1"/>
          </p:cNvPicPr>
          <p:nvPr/>
        </p:nvPicPr>
        <p:blipFill>
          <a:blip r:embed="rId2"/>
          <a:stretch>
            <a:fillRect/>
          </a:stretch>
        </p:blipFill>
        <p:spPr>
          <a:xfrm>
            <a:off x="95250" y="656950"/>
            <a:ext cx="4571999" cy="1914800"/>
          </a:xfrm>
          <a:prstGeom prst="rect">
            <a:avLst/>
          </a:prstGeom>
        </p:spPr>
      </p:pic>
      <p:pic>
        <p:nvPicPr>
          <p:cNvPr id="6" name="Picture 5">
            <a:extLst>
              <a:ext uri="{FF2B5EF4-FFF2-40B4-BE49-F238E27FC236}">
                <a16:creationId xmlns:a16="http://schemas.microsoft.com/office/drawing/2014/main" id="{995EE212-A154-4CB8-BFB1-B1017330E9E4}"/>
              </a:ext>
            </a:extLst>
          </p:cNvPr>
          <p:cNvPicPr>
            <a:picLocks noChangeAspect="1"/>
          </p:cNvPicPr>
          <p:nvPr/>
        </p:nvPicPr>
        <p:blipFill>
          <a:blip r:embed="rId3"/>
          <a:stretch>
            <a:fillRect/>
          </a:stretch>
        </p:blipFill>
        <p:spPr>
          <a:xfrm>
            <a:off x="5218317" y="1614350"/>
            <a:ext cx="3589133" cy="2848978"/>
          </a:xfrm>
          <a:prstGeom prst="rect">
            <a:avLst/>
          </a:prstGeom>
        </p:spPr>
      </p:pic>
      <p:pic>
        <p:nvPicPr>
          <p:cNvPr id="7" name="Picture 6">
            <a:extLst>
              <a:ext uri="{FF2B5EF4-FFF2-40B4-BE49-F238E27FC236}">
                <a16:creationId xmlns:a16="http://schemas.microsoft.com/office/drawing/2014/main" id="{56DD374E-D7D8-4F3F-A626-E40D6D36C797}"/>
              </a:ext>
            </a:extLst>
          </p:cNvPr>
          <p:cNvPicPr>
            <a:picLocks noChangeAspect="1"/>
          </p:cNvPicPr>
          <p:nvPr/>
        </p:nvPicPr>
        <p:blipFill>
          <a:blip r:embed="rId4"/>
          <a:stretch>
            <a:fillRect/>
          </a:stretch>
        </p:blipFill>
        <p:spPr>
          <a:xfrm>
            <a:off x="569214" y="2760539"/>
            <a:ext cx="4375150" cy="2095687"/>
          </a:xfrm>
          <a:prstGeom prst="rect">
            <a:avLst/>
          </a:prstGeom>
        </p:spPr>
      </p:pic>
      <p:pic>
        <p:nvPicPr>
          <p:cNvPr id="8" name="Picture 7">
            <a:extLst>
              <a:ext uri="{FF2B5EF4-FFF2-40B4-BE49-F238E27FC236}">
                <a16:creationId xmlns:a16="http://schemas.microsoft.com/office/drawing/2014/main" id="{E5A097B4-FF0C-4074-BA48-3EA52D438022}"/>
              </a:ext>
            </a:extLst>
          </p:cNvPr>
          <p:cNvPicPr>
            <a:picLocks noChangeAspect="1"/>
          </p:cNvPicPr>
          <p:nvPr/>
        </p:nvPicPr>
        <p:blipFill>
          <a:blip r:embed="rId5"/>
          <a:stretch>
            <a:fillRect/>
          </a:stretch>
        </p:blipFill>
        <p:spPr>
          <a:xfrm>
            <a:off x="8322063" y="33062"/>
            <a:ext cx="726687" cy="1033737"/>
          </a:xfrm>
          <a:prstGeom prst="rect">
            <a:avLst/>
          </a:prstGeom>
        </p:spPr>
      </p:pic>
    </p:spTree>
    <p:extLst>
      <p:ext uri="{BB962C8B-B14F-4D97-AF65-F5344CB8AC3E}">
        <p14:creationId xmlns:p14="http://schemas.microsoft.com/office/powerpoint/2010/main" val="123425557"/>
      </p:ext>
    </p:extLst>
  </p:cSld>
  <p:clrMapOvr>
    <a:masterClrMapping/>
  </p:clrMapOvr>
  <p:transition>
    <p:fade/>
  </p:transition>
</p:sld>
</file>

<file path=ppt/theme/theme1.xml><?xml version="1.0" encoding="utf-8"?>
<a:theme xmlns:a="http://schemas.openxmlformats.org/drawingml/2006/main" name="SAS Master, White">
  <a:themeElements>
    <a:clrScheme name="SAS-Palette">
      <a:dk1>
        <a:srgbClr val="000000"/>
      </a:dk1>
      <a:lt1>
        <a:srgbClr val="FFFFFF"/>
      </a:lt1>
      <a:dk2>
        <a:srgbClr val="04304B"/>
      </a:dk2>
      <a:lt2>
        <a:srgbClr val="C0E3F6"/>
      </a:lt2>
      <a:accent1>
        <a:srgbClr val="0074BE"/>
      </a:accent1>
      <a:accent2>
        <a:srgbClr val="61BAE9"/>
      </a:accent2>
      <a:accent3>
        <a:srgbClr val="04304B"/>
      </a:accent3>
      <a:accent4>
        <a:srgbClr val="00B08D"/>
      </a:accent4>
      <a:accent5>
        <a:srgbClr val="90B328"/>
      </a:accent5>
      <a:accent6>
        <a:srgbClr val="F58220"/>
      </a:accent6>
      <a:hlink>
        <a:srgbClr val="0074BE"/>
      </a:hlink>
      <a:folHlink>
        <a:srgbClr val="8E2F8A"/>
      </a:folHlink>
    </a:clrScheme>
    <a:fontScheme name="SAS-Fonts">
      <a:majorFont>
        <a:latin typeface="Calibri"/>
        <a:ea typeface=""/>
        <a:cs typeface=""/>
      </a:majorFont>
      <a:minorFont>
        <a:latin typeface="Calibri Light"/>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SAS-Confidential-16x9" id="{92182F79-4B76-4846-9888-3B38E1AB2CCF}" vid="{5801C9EF-AF3B-104C-AB61-F50007793E88}"/>
    </a:ext>
  </a:extLst>
</a:theme>
</file>

<file path=ppt/theme/theme2.xml><?xml version="1.0" encoding="utf-8"?>
<a:theme xmlns:a="http://schemas.openxmlformats.org/drawingml/2006/main" name="SAS - Blue Master">
  <a:themeElements>
    <a:clrScheme name="SAS-Palette">
      <a:dk1>
        <a:srgbClr val="000000"/>
      </a:dk1>
      <a:lt1>
        <a:srgbClr val="FFFFFF"/>
      </a:lt1>
      <a:dk2>
        <a:srgbClr val="04304B"/>
      </a:dk2>
      <a:lt2>
        <a:srgbClr val="C0E3F6"/>
      </a:lt2>
      <a:accent1>
        <a:srgbClr val="0074BE"/>
      </a:accent1>
      <a:accent2>
        <a:srgbClr val="61BAE9"/>
      </a:accent2>
      <a:accent3>
        <a:srgbClr val="04304B"/>
      </a:accent3>
      <a:accent4>
        <a:srgbClr val="00B08D"/>
      </a:accent4>
      <a:accent5>
        <a:srgbClr val="90B328"/>
      </a:accent5>
      <a:accent6>
        <a:srgbClr val="F58220"/>
      </a:accent6>
      <a:hlink>
        <a:srgbClr val="0074BE"/>
      </a:hlink>
      <a:folHlink>
        <a:srgbClr val="8E2F8A"/>
      </a:folHlink>
    </a:clrScheme>
    <a:fontScheme name="SAS-Fonts">
      <a:majorFont>
        <a:latin typeface="Calibri"/>
        <a:ea typeface=""/>
        <a:cs typeface=""/>
      </a:majorFont>
      <a:minorFont>
        <a:latin typeface="Calibri Light"/>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solidFill>
              <a:schemeClr val="accent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SAS-Confidential-16x9" id="{92182F79-4B76-4846-9888-3B38E1AB2CCF}" vid="{49B49DC8-CFC1-F947-84D7-272EF9D7805B}"/>
    </a:ext>
  </a:extLst>
</a:theme>
</file>

<file path=ppt/theme/theme3.xml><?xml version="1.0" encoding="utf-8"?>
<a:theme xmlns:a="http://schemas.openxmlformats.org/drawingml/2006/main" name="SAS Viya Master - white">
  <a:themeElements>
    <a:clrScheme name="SAS-Palette">
      <a:dk1>
        <a:srgbClr val="000000"/>
      </a:dk1>
      <a:lt1>
        <a:srgbClr val="FFFFFF"/>
      </a:lt1>
      <a:dk2>
        <a:srgbClr val="04304B"/>
      </a:dk2>
      <a:lt2>
        <a:srgbClr val="C0E3F6"/>
      </a:lt2>
      <a:accent1>
        <a:srgbClr val="0074BE"/>
      </a:accent1>
      <a:accent2>
        <a:srgbClr val="61BAE9"/>
      </a:accent2>
      <a:accent3>
        <a:srgbClr val="04304B"/>
      </a:accent3>
      <a:accent4>
        <a:srgbClr val="00B08D"/>
      </a:accent4>
      <a:accent5>
        <a:srgbClr val="90B328"/>
      </a:accent5>
      <a:accent6>
        <a:srgbClr val="F58220"/>
      </a:accent6>
      <a:hlink>
        <a:srgbClr val="0074BE"/>
      </a:hlink>
      <a:folHlink>
        <a:srgbClr val="8E2F8A"/>
      </a:folHlink>
    </a:clrScheme>
    <a:fontScheme name="SAS-Fonts">
      <a:majorFont>
        <a:latin typeface="Calibri"/>
        <a:ea typeface=""/>
        <a:cs typeface=""/>
      </a:majorFont>
      <a:minorFont>
        <a:latin typeface="Calibri Light"/>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solidFill>
              <a:schemeClr val="accent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SAS-Confidential-16x9" id="{92182F79-4B76-4846-9888-3B38E1AB2CCF}" vid="{6FE1A9D7-4A63-0240-BD6D-C60EBD5BC326}"/>
    </a:ext>
  </a:extLst>
</a:theme>
</file>

<file path=ppt/theme/theme4.xml><?xml version="1.0" encoding="utf-8"?>
<a:theme xmlns:a="http://schemas.openxmlformats.org/drawingml/2006/main" name="Viya Master - Blue">
  <a:themeElements>
    <a:clrScheme name="SAS-Palette">
      <a:dk1>
        <a:srgbClr val="000000"/>
      </a:dk1>
      <a:lt1>
        <a:srgbClr val="FFFFFF"/>
      </a:lt1>
      <a:dk2>
        <a:srgbClr val="04304B"/>
      </a:dk2>
      <a:lt2>
        <a:srgbClr val="C0E3F6"/>
      </a:lt2>
      <a:accent1>
        <a:srgbClr val="0074BE"/>
      </a:accent1>
      <a:accent2>
        <a:srgbClr val="61BAE9"/>
      </a:accent2>
      <a:accent3>
        <a:srgbClr val="04304B"/>
      </a:accent3>
      <a:accent4>
        <a:srgbClr val="00B08D"/>
      </a:accent4>
      <a:accent5>
        <a:srgbClr val="90B328"/>
      </a:accent5>
      <a:accent6>
        <a:srgbClr val="F58220"/>
      </a:accent6>
      <a:hlink>
        <a:srgbClr val="0074BE"/>
      </a:hlink>
      <a:folHlink>
        <a:srgbClr val="8E2F8A"/>
      </a:folHlink>
    </a:clrScheme>
    <a:fontScheme name="SAS-Fonts">
      <a:majorFont>
        <a:latin typeface="Calibri"/>
        <a:ea typeface=""/>
        <a:cs typeface=""/>
      </a:majorFont>
      <a:minorFont>
        <a:latin typeface="Calibri Light"/>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solidFill>
              <a:schemeClr val="accent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SAS-Confidential-16x9" id="{92182F79-4B76-4846-9888-3B38E1AB2CCF}" vid="{5011D6EB-7E3D-AB4A-80DD-63C51C4DDAD8}"/>
    </a:ext>
  </a:extLst>
</a:theme>
</file>

<file path=ppt/theme/theme5.xml><?xml version="1.0" encoding="utf-8"?>
<a:theme xmlns:a="http://schemas.openxmlformats.org/drawingml/2006/main" name="SAS-Confidential-16x9">
  <a:themeElements>
    <a:clrScheme name="SAS-Palette">
      <a:dk1>
        <a:srgbClr val="000000"/>
      </a:dk1>
      <a:lt1>
        <a:srgbClr val="FFFFFF"/>
      </a:lt1>
      <a:dk2>
        <a:srgbClr val="04304B"/>
      </a:dk2>
      <a:lt2>
        <a:srgbClr val="C0E3F6"/>
      </a:lt2>
      <a:accent1>
        <a:srgbClr val="0074BE"/>
      </a:accent1>
      <a:accent2>
        <a:srgbClr val="61BAE9"/>
      </a:accent2>
      <a:accent3>
        <a:srgbClr val="04304B"/>
      </a:accent3>
      <a:accent4>
        <a:srgbClr val="00B08D"/>
      </a:accent4>
      <a:accent5>
        <a:srgbClr val="90B328"/>
      </a:accent5>
      <a:accent6>
        <a:srgbClr val="F58220"/>
      </a:accent6>
      <a:hlink>
        <a:srgbClr val="0074BE"/>
      </a:hlink>
      <a:folHlink>
        <a:srgbClr val="8E2F8A"/>
      </a:folHlink>
    </a:clrScheme>
    <a:fontScheme name="SAS-Fonts">
      <a:majorFont>
        <a:latin typeface="Calibri"/>
        <a:ea typeface=""/>
        <a:cs typeface=""/>
      </a:majorFont>
      <a:minorFont>
        <a:latin typeface="Calibri Light"/>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solidFill>
              <a:schemeClr val="accent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SAS-Confidential-16x9" id="{8F6EB3A7-7129-8546-BAB3-DA94249E9A29}" vid="{B97DB20D-021D-5E48-8469-B18AEBCAFB7E}"/>
    </a:ext>
  </a:extLst>
</a:theme>
</file>

<file path=ppt/theme/theme6.xml><?xml version="1.0" encoding="utf-8"?>
<a:theme xmlns:a="http://schemas.openxmlformats.org/drawingml/2006/main" name="Office Theme">
  <a:themeElements>
    <a:clrScheme name="SAS-Palette">
      <a:dk1>
        <a:srgbClr val="000000"/>
      </a:dk1>
      <a:lt1>
        <a:srgbClr val="FFFFFF"/>
      </a:lt1>
      <a:dk2>
        <a:srgbClr val="04304B"/>
      </a:dk2>
      <a:lt2>
        <a:srgbClr val="C0E3F6"/>
      </a:lt2>
      <a:accent1>
        <a:srgbClr val="0074BE"/>
      </a:accent1>
      <a:accent2>
        <a:srgbClr val="61BAE9"/>
      </a:accent2>
      <a:accent3>
        <a:srgbClr val="04304B"/>
      </a:accent3>
      <a:accent4>
        <a:srgbClr val="00B08D"/>
      </a:accent4>
      <a:accent5>
        <a:srgbClr val="90B328"/>
      </a:accent5>
      <a:accent6>
        <a:srgbClr val="F58220"/>
      </a:accent6>
      <a:hlink>
        <a:srgbClr val="0074BE"/>
      </a:hlink>
      <a:folHlink>
        <a:srgbClr val="8E2F8A"/>
      </a:folHlink>
    </a:clrScheme>
    <a:fontScheme name="SAS-Presentation-Fonts">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7.xml><?xml version="1.0" encoding="utf-8"?>
<a:theme xmlns:a="http://schemas.openxmlformats.org/drawingml/2006/main" name="Office Theme">
  <a:themeElements>
    <a:clrScheme name="SAS-Palette">
      <a:dk1>
        <a:srgbClr val="000000"/>
      </a:dk1>
      <a:lt1>
        <a:srgbClr val="FFFFFF"/>
      </a:lt1>
      <a:dk2>
        <a:srgbClr val="04304B"/>
      </a:dk2>
      <a:lt2>
        <a:srgbClr val="C0E3F6"/>
      </a:lt2>
      <a:accent1>
        <a:srgbClr val="0074BE"/>
      </a:accent1>
      <a:accent2>
        <a:srgbClr val="61BAE9"/>
      </a:accent2>
      <a:accent3>
        <a:srgbClr val="04304B"/>
      </a:accent3>
      <a:accent4>
        <a:srgbClr val="00B08D"/>
      </a:accent4>
      <a:accent5>
        <a:srgbClr val="90B328"/>
      </a:accent5>
      <a:accent6>
        <a:srgbClr val="F58220"/>
      </a:accent6>
      <a:hlink>
        <a:srgbClr val="0074BE"/>
      </a:hlink>
      <a:folHlink>
        <a:srgbClr val="8E2F8A"/>
      </a:folHlink>
    </a:clrScheme>
    <a:fontScheme name="SAS-Presentation-Fonts">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escription0 xmlns="27859d8f-6750-407e-aa47-fba89d8acaed" xsi:nil="true"/>
    <Extension xmlns="27859d8f-6750-407e-aa47-fba89d8acaed">POTX</Extension>
    <_x0032_013 xmlns="27859d8f-6750-407e-aa47-fba89d8acaed" xsi:nil="true"/>
    <Ratio xmlns="27859d8f-6750-407e-aa47-fba89d8acaed">16x9</Ratio>
    <Order0 xmlns="27859d8f-6750-407e-aa47-fba89d8acaed" xsi:nil="true"/>
    <Year xmlns="27859d8f-6750-407e-aa47-fba89d8acaed">2017</Year>
    <Template_x0020_Type xmlns="27859d8f-6750-407e-aa47-fba89d8acaed">Standard</Template_x0020_Type>
    <Office_x0020_Version xmlns="27859d8f-6750-407e-aa47-fba89d8acaed" xsi:nil="true"/>
    <Updated xmlns="27859d8f-6750-407e-aa47-fba89d8acaed">2017-08-08T04:00:00+00:00</Updated>
    <Status xmlns="27859d8f-6750-407e-aa47-fba89d8acaed">Final</Status>
    <Audience xmlns="27859d8f-6750-407e-aa47-fba89d8acaed">Customer Ready / External</Audience>
    <Target_x0020_Audience xmlns="27859d8f-6750-407e-aa47-fba89d8acaed" xsi:nil="true"/>
    <Copyright xmlns="27859d8f-6750-407e-aa47-fba89d8acaed" xsi:nil="true"/>
    <Use xmlns="27859d8f-6750-407e-aa47-fba89d8acaed">Template</Use>
    <Owner xmlns="27859d8f-6750-407e-aa47-fba89d8acaed"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0BAB130CD55FC4E81C56B543F99CD21" ma:contentTypeVersion="16" ma:contentTypeDescription="Create a new document." ma:contentTypeScope="" ma:versionID="0d1f5562a9d1a8e4049c7e3ed74b3f8d">
  <xsd:schema xmlns:xsd="http://www.w3.org/2001/XMLSchema" xmlns:xs="http://www.w3.org/2001/XMLSchema" xmlns:p="http://schemas.microsoft.com/office/2006/metadata/properties" xmlns:ns2="27859d8f-6750-407e-aa47-fba89d8acaed" targetNamespace="http://schemas.microsoft.com/office/2006/metadata/properties" ma:root="true" ma:fieldsID="91267138a936e10244e5298669e4180a" ns2:_="">
    <xsd:import namespace="27859d8f-6750-407e-aa47-fba89d8acaed"/>
    <xsd:element name="properties">
      <xsd:complexType>
        <xsd:sequence>
          <xsd:element name="documentManagement">
            <xsd:complexType>
              <xsd:all>
                <xsd:element ref="ns2:Owner" minOccurs="0"/>
                <xsd:element ref="ns2:Description0" minOccurs="0"/>
                <xsd:element ref="ns2:Status" minOccurs="0"/>
                <xsd:element ref="ns2:Template_x0020_Type" minOccurs="0"/>
                <xsd:element ref="ns2:Office_x0020_Version" minOccurs="0"/>
                <xsd:element ref="ns2:Extension" minOccurs="0"/>
                <xsd:element ref="ns2:Ratio" minOccurs="0"/>
                <xsd:element ref="ns2:Use" minOccurs="0"/>
                <xsd:element ref="ns2:Updated" minOccurs="0"/>
                <xsd:element ref="ns2:Order0" minOccurs="0"/>
                <xsd:element ref="ns2:Audience" minOccurs="0"/>
                <xsd:element ref="ns2:_x0032_013" minOccurs="0"/>
                <xsd:element ref="ns2:Copyright" minOccurs="0"/>
                <xsd:element ref="ns2:Year" minOccurs="0"/>
                <xsd:element ref="ns2:Target_x0020_Audienc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859d8f-6750-407e-aa47-fba89d8acaed" elementFormDefault="qualified">
    <xsd:import namespace="http://schemas.microsoft.com/office/2006/documentManagement/types"/>
    <xsd:import namespace="http://schemas.microsoft.com/office/infopath/2007/PartnerControls"/>
    <xsd:element name="Owner" ma:index="8" nillable="true" ma:displayName="Owner" ma:internalName="Owner">
      <xsd:simpleType>
        <xsd:restriction base="dms:Text">
          <xsd:maxLength value="255"/>
        </xsd:restriction>
      </xsd:simpleType>
    </xsd:element>
    <xsd:element name="Description0" ma:index="9" nillable="true" ma:displayName="Description" ma:internalName="Description0">
      <xsd:simpleType>
        <xsd:restriction base="dms:Note">
          <xsd:maxLength value="255"/>
        </xsd:restriction>
      </xsd:simpleType>
    </xsd:element>
    <xsd:element name="Status" ma:index="10" nillable="true" ma:displayName="Status" ma:format="Dropdown" ma:internalName="Status">
      <xsd:simpleType>
        <xsd:restriction base="dms:Choice">
          <xsd:enumeration value="Rough"/>
          <xsd:enumeration value="Draft"/>
          <xsd:enumeration value="In Review"/>
          <xsd:enumeration value="Final"/>
        </xsd:restriction>
      </xsd:simpleType>
    </xsd:element>
    <xsd:element name="Template_x0020_Type" ma:index="11" nillable="true" ma:displayName="Template Type" ma:format="Dropdown" ma:internalName="Template_x0020_Type">
      <xsd:simpleType>
        <xsd:restriction base="dms:Choice">
          <xsd:enumeration value="Standard"/>
          <xsd:enumeration value="Specialty"/>
          <xsd:enumeration value="SAS Federal Sub-Brand"/>
          <xsd:enumeration value="SAS Best Practices Sub-Brand"/>
          <xsd:enumeration value="SAS Partner"/>
          <xsd:enumeration value="2016 Standard"/>
          <xsd:enumeration value="2015 Standard"/>
          <xsd:enumeration value="2014 Standard"/>
          <xsd:enumeration value="2013 Standard"/>
          <xsd:enumeration value="2012 Standard"/>
          <xsd:enumeration value="Standard"/>
          <xsd:enumeration value="Optional"/>
          <xsd:enumeration value="Other"/>
        </xsd:restriction>
      </xsd:simpleType>
    </xsd:element>
    <xsd:element name="Office_x0020_Version" ma:index="12" nillable="true" ma:displayName="Office Version" ma:format="Dropdown" ma:internalName="Office_x0020_Version">
      <xsd:simpleType>
        <xsd:restriction base="dms:Choice">
          <xsd:enumeration value="2010"/>
          <xsd:enumeration value="2007"/>
          <xsd:enumeration value="2003"/>
        </xsd:restriction>
      </xsd:simpleType>
    </xsd:element>
    <xsd:element name="Extension" ma:index="13" nillable="true" ma:displayName="Extension" ma:format="Dropdown" ma:internalName="Extension">
      <xsd:simpleType>
        <xsd:restriction base="dms:Choice">
          <xsd:enumeration value="PPT"/>
          <xsd:enumeration value="POT"/>
          <xsd:enumeration value="PPTX"/>
          <xsd:enumeration value="POTX"/>
        </xsd:restriction>
      </xsd:simpleType>
    </xsd:element>
    <xsd:element name="Ratio" ma:index="14" nillable="true" ma:displayName="Ratio" ma:format="Dropdown" ma:internalName="Ratio">
      <xsd:simpleType>
        <xsd:restriction base="dms:Choice">
          <xsd:enumeration value="4x3"/>
          <xsd:enumeration value="16x9"/>
        </xsd:restriction>
      </xsd:simpleType>
    </xsd:element>
    <xsd:element name="Use" ma:index="15" nillable="true" ma:displayName="Use" ma:format="Dropdown" ma:internalName="Use">
      <xsd:simpleType>
        <xsd:restriction base="dms:Choice">
          <xsd:enumeration value="n/a"/>
          <xsd:enumeration value="About SAS"/>
          <xsd:enumeration value="BA Message"/>
          <xsd:enumeration value="Graphics Library"/>
          <xsd:enumeration value="Template"/>
          <xsd:enumeration value="User Guide"/>
        </xsd:restriction>
      </xsd:simpleType>
    </xsd:element>
    <xsd:element name="Updated" ma:index="16" nillable="true" ma:displayName="Updated" ma:format="DateOnly" ma:internalName="Updated">
      <xsd:simpleType>
        <xsd:restriction base="dms:DateTime"/>
      </xsd:simpleType>
    </xsd:element>
    <xsd:element name="Order0" ma:index="17" nillable="true" ma:displayName="Order" ma:description="For About SAS and BA Message slides, the order for them to appear in the view on the page." ma:internalName="Order0">
      <xsd:simpleType>
        <xsd:restriction base="dms:Number"/>
      </xsd:simpleType>
    </xsd:element>
    <xsd:element name="Audience" ma:index="18" nillable="true" ma:displayName="Audience" ma:internalName="Audience">
      <xsd:simpleType>
        <xsd:restriction base="dms:Text">
          <xsd:maxLength value="255"/>
        </xsd:restriction>
      </xsd:simpleType>
    </xsd:element>
    <xsd:element name="_x0032_013" ma:index="19" nillable="true" ma:displayName="2013" ma:format="Dropdown" ma:internalName="_x0032_013">
      <xsd:simpleType>
        <xsd:restriction base="dms:Choice">
          <xsd:enumeration value="Yes"/>
          <xsd:enumeration value="No"/>
          <xsd:enumeration value="n/a"/>
        </xsd:restriction>
      </xsd:simpleType>
    </xsd:element>
    <xsd:element name="Copyright" ma:index="20" nillable="true" ma:displayName="Copyright" ma:format="Dropdown" ma:internalName="Copyright">
      <xsd:simpleType>
        <xsd:restriction base="dms:Choice">
          <xsd:enumeration value="n/a"/>
          <xsd:enumeration value="2016"/>
          <xsd:enumeration value="2015"/>
          <xsd:enumeration value="2014"/>
          <xsd:enumeration value="2013"/>
          <xsd:enumeration value="2012"/>
        </xsd:restriction>
      </xsd:simpleType>
    </xsd:element>
    <xsd:element name="Year" ma:index="21" nillable="true" ma:displayName="Year" ma:default="2017" ma:format="Dropdown" ma:internalName="Year">
      <xsd:simpleType>
        <xsd:restriction base="dms:Choice">
          <xsd:enumeration value="2017"/>
          <xsd:enumeration value="2016"/>
          <xsd:enumeration value="2015"/>
          <xsd:enumeration value="2014"/>
          <xsd:enumeration value="2013"/>
          <xsd:enumeration value="2012"/>
        </xsd:restriction>
      </xsd:simpleType>
    </xsd:element>
    <xsd:element name="Target_x0020_Audience" ma:index="22" nillable="true" ma:displayName="Target Audience" ma:description="Use for templates targeted to a specific presenter" ma:format="Dropdown" ma:internalName="Target_x0020_Audience">
      <xsd:simpleType>
        <xsd:union memberTypes="dms:Text">
          <xsd:simpleType>
            <xsd:restriction base="dms:Choice">
              <xsd:enumeration value="Beacon Accounts Only"/>
              <xsd:enumeration value="Customer Success"/>
              <xsd:enumeration value="SAS Best Practices"/>
              <xsd:enumeration value="Parnters"/>
              <xsd:enumeration value="VSTI"/>
            </xsd:restriction>
          </xsd:simpleType>
        </xsd:un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E86BD2F-296E-4682-ACBB-9C4FDDEA1711}">
  <ds:schemaRefs>
    <ds:schemaRef ds:uri="http://schemas.microsoft.com/office/2006/metadata/properties"/>
    <ds:schemaRef ds:uri="http://schemas.microsoft.com/office/infopath/2007/PartnerControls"/>
    <ds:schemaRef ds:uri="27859d8f-6750-407e-aa47-fba89d8acaed"/>
  </ds:schemaRefs>
</ds:datastoreItem>
</file>

<file path=customXml/itemProps2.xml><?xml version="1.0" encoding="utf-8"?>
<ds:datastoreItem xmlns:ds="http://schemas.openxmlformats.org/officeDocument/2006/customXml" ds:itemID="{C4311628-5B62-40C5-A2B2-B9FB01850ADD}">
  <ds:schemaRefs>
    <ds:schemaRef ds:uri="http://schemas.microsoft.com/sharepoint/v3/contenttype/forms"/>
  </ds:schemaRefs>
</ds:datastoreItem>
</file>

<file path=customXml/itemProps3.xml><?xml version="1.0" encoding="utf-8"?>
<ds:datastoreItem xmlns:ds="http://schemas.openxmlformats.org/officeDocument/2006/customXml" ds:itemID="{13ABD951-CAFE-43A3-986F-B02F303308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7859d8f-6750-407e-aa47-fba89d8acae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SAS-Confidential-16x9</Template>
  <Application>Microsoft Office PowerPoint</Application>
  <PresentationFormat>On-screen Show (16:9)</PresentationFormat>
  <Slides>19</Slides>
  <Notes>7</Notes>
  <HiddenSlides>0</HiddenSlides>
  <ScaleCrop>false</ScaleCrop>
  <HeadingPairs>
    <vt:vector size="4" baseType="variant">
      <vt:variant>
        <vt:lpstr>Theme</vt:lpstr>
      </vt:variant>
      <vt:variant>
        <vt:i4>5</vt:i4>
      </vt:variant>
      <vt:variant>
        <vt:lpstr>Slide Titles</vt:lpstr>
      </vt:variant>
      <vt:variant>
        <vt:i4>19</vt:i4>
      </vt:variant>
    </vt:vector>
  </HeadingPairs>
  <TitlesOfParts>
    <vt:vector size="24" baseType="lpstr">
      <vt:lpstr>SAS Master, White</vt:lpstr>
      <vt:lpstr>SAS - Blue Master</vt:lpstr>
      <vt:lpstr>SAS Viya Master - white</vt:lpstr>
      <vt:lpstr>Viya Master - Blue</vt:lpstr>
      <vt:lpstr>SAS-Confidential-16x9</vt:lpstr>
      <vt:lpstr>SAS-Omnio Solar farm demo</vt:lpstr>
      <vt:lpstr>Storyboard</vt:lpstr>
      <vt:lpstr>SAS Solar Farm</vt:lpstr>
      <vt:lpstr>Need for Condition based monitoring</vt:lpstr>
      <vt:lpstr>Solar farm hardware</vt:lpstr>
      <vt:lpstr>Solar farm data and associated challenges  </vt:lpstr>
      <vt:lpstr>Data mapping challenge</vt:lpstr>
      <vt:lpstr>Architecture</vt:lpstr>
      <vt:lpstr>Omnio workflow</vt:lpstr>
      <vt:lpstr>SAS Component</vt:lpstr>
      <vt:lpstr>Subspace Tracking</vt:lpstr>
      <vt:lpstr>SAS® Subspace Tracking Overview</vt:lpstr>
      <vt:lpstr>Dashboard</vt:lpstr>
      <vt:lpstr>Demo</vt:lpstr>
      <vt:lpstr>Demo abstract: Real-time Condition based monitoring for Solar farm </vt:lpstr>
      <vt:lpstr>Demo flow</vt:lpstr>
      <vt:lpstr>Other applications</vt:lpstr>
      <vt:lpstr>Other applications</vt:lpstr>
      <vt:lpstr>Questions and Follow-ups?</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SAS-Omnio Solar farm demo</dc:title>
  <dc:creator/>
  <cp:revision>1</cp:revision>
  <dcterms:created xsi:type="dcterms:W3CDTF">2019-06-07T01:05:02Z</dcterms:created>
  <dcterms:modified xsi:type="dcterms:W3CDTF">2019-09-24T17:26:02Z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0x01010000BAB130CD55FC4E81C56B543F99CD21</vt:lpwstr>
  </property>
</Properties>
</file>