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sldIdLst>
    <p:sldId id="256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E373A-FE23-459F-817A-F1E4ABC43480}" v="12" dt="2021-06-15T13:42:3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 varScale="1">
        <p:scale>
          <a:sx n="71" d="100"/>
          <a:sy n="71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Tuning" userId="S::tom.tuning@sas.com::e29b0cf4-b588-491f-9626-056b73e74c0a" providerId="AD" clId="Web-{2F696B3A-9F6F-4575-872A-B629AC294CBE}"/>
    <pc:docChg chg="delSld modSld">
      <pc:chgData name="Tom Tuning" userId="S::tom.tuning@sas.com::e29b0cf4-b588-491f-9626-056b73e74c0a" providerId="AD" clId="Web-{2F696B3A-9F6F-4575-872A-B629AC294CBE}" dt="2021-04-19T22:04:52.317" v="200" actId="20577"/>
      <pc:docMkLst>
        <pc:docMk/>
      </pc:docMkLst>
      <pc:sldChg chg="modSp">
        <pc:chgData name="Tom Tuning" userId="S::tom.tuning@sas.com::e29b0cf4-b588-491f-9626-056b73e74c0a" providerId="AD" clId="Web-{2F696B3A-9F6F-4575-872A-B629AC294CBE}" dt="2021-04-19T21:50:22.471" v="7" actId="20577"/>
        <pc:sldMkLst>
          <pc:docMk/>
          <pc:sldMk cId="2447002939" sldId="256"/>
        </pc:sldMkLst>
        <pc:spChg chg="mod">
          <ac:chgData name="Tom Tuning" userId="S::tom.tuning@sas.com::e29b0cf4-b588-491f-9626-056b73e74c0a" providerId="AD" clId="Web-{2F696B3A-9F6F-4575-872A-B629AC294CBE}" dt="2021-04-19T21:50:12.064" v="6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Tom Tuning" userId="S::tom.tuning@sas.com::e29b0cf4-b588-491f-9626-056b73e74c0a" providerId="AD" clId="Web-{2F696B3A-9F6F-4575-872A-B629AC294CBE}" dt="2021-04-19T21:50:22.471" v="7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Tom Tuning" userId="S::tom.tuning@sas.com::e29b0cf4-b588-491f-9626-056b73e74c0a" providerId="AD" clId="Web-{2F696B3A-9F6F-4575-872A-B629AC294CBE}" dt="2021-04-19T21:50:01.299" v="0"/>
        <pc:sldMkLst>
          <pc:docMk/>
          <pc:sldMk cId="3348396522" sldId="259"/>
        </pc:sldMkLst>
      </pc:sldChg>
      <pc:sldChg chg="del">
        <pc:chgData name="Tom Tuning" userId="S::tom.tuning@sas.com::e29b0cf4-b588-491f-9626-056b73e74c0a" providerId="AD" clId="Web-{2F696B3A-9F6F-4575-872A-B629AC294CBE}" dt="2021-04-19T21:50:01.955" v="1"/>
        <pc:sldMkLst>
          <pc:docMk/>
          <pc:sldMk cId="1857006955" sldId="261"/>
        </pc:sldMkLst>
      </pc:sldChg>
      <pc:sldChg chg="del">
        <pc:chgData name="Tom Tuning" userId="S::tom.tuning@sas.com::e29b0cf4-b588-491f-9626-056b73e74c0a" providerId="AD" clId="Web-{2F696B3A-9F6F-4575-872A-B629AC294CBE}" dt="2021-04-19T21:50:27.987" v="8"/>
        <pc:sldMkLst>
          <pc:docMk/>
          <pc:sldMk cId="342216846" sldId="262"/>
        </pc:sldMkLst>
      </pc:sldChg>
      <pc:sldChg chg="modSp">
        <pc:chgData name="Tom Tuning" userId="S::tom.tuning@sas.com::e29b0cf4-b588-491f-9626-056b73e74c0a" providerId="AD" clId="Web-{2F696B3A-9F6F-4575-872A-B629AC294CBE}" dt="2021-04-19T21:58:07.512" v="115" actId="20577"/>
        <pc:sldMkLst>
          <pc:docMk/>
          <pc:sldMk cId="877107305" sldId="264"/>
        </pc:sldMkLst>
        <pc:spChg chg="mod">
          <ac:chgData name="Tom Tuning" userId="S::tom.tuning@sas.com::e29b0cf4-b588-491f-9626-056b73e74c0a" providerId="AD" clId="Web-{2F696B3A-9F6F-4575-872A-B629AC294CBE}" dt="2021-04-19T21:58:07.512" v="115" actId="20577"/>
          <ac:spMkLst>
            <pc:docMk/>
            <pc:sldMk cId="877107305" sldId="264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1:55:37.321" v="86" actId="20577"/>
        <pc:sldMkLst>
          <pc:docMk/>
          <pc:sldMk cId="3567136716" sldId="265"/>
        </pc:sldMkLst>
        <pc:spChg chg="mod">
          <ac:chgData name="Tom Tuning" userId="S::tom.tuning@sas.com::e29b0cf4-b588-491f-9626-056b73e74c0a" providerId="AD" clId="Web-{2F696B3A-9F6F-4575-872A-B629AC294CBE}" dt="2021-04-19T21:55:37.321" v="86" actId="20577"/>
          <ac:spMkLst>
            <pc:docMk/>
            <pc:sldMk cId="3567136716" sldId="265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0:55.749" v="123" actId="20577"/>
        <pc:sldMkLst>
          <pc:docMk/>
          <pc:sldMk cId="3955964534" sldId="266"/>
        </pc:sldMkLst>
        <pc:spChg chg="mod">
          <ac:chgData name="Tom Tuning" userId="S::tom.tuning@sas.com::e29b0cf4-b588-491f-9626-056b73e74c0a" providerId="AD" clId="Web-{2F696B3A-9F6F-4575-872A-B629AC294CBE}" dt="2021-04-19T22:00:55.749" v="123" actId="20577"/>
          <ac:spMkLst>
            <pc:docMk/>
            <pc:sldMk cId="3955964534" sldId="266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3:22.018" v="169" actId="20577"/>
        <pc:sldMkLst>
          <pc:docMk/>
          <pc:sldMk cId="2428150978" sldId="268"/>
        </pc:sldMkLst>
        <pc:spChg chg="mod">
          <ac:chgData name="Tom Tuning" userId="S::tom.tuning@sas.com::e29b0cf4-b588-491f-9626-056b73e74c0a" providerId="AD" clId="Web-{2F696B3A-9F6F-4575-872A-B629AC294CBE}" dt="2021-04-19T22:03:22.018" v="169" actId="20577"/>
          <ac:spMkLst>
            <pc:docMk/>
            <pc:sldMk cId="2428150978" sldId="268"/>
            <ac:spMk id="3" creationId="{710C6F44-41D0-4468-B738-146EC3548391}"/>
          </ac:spMkLst>
        </pc:spChg>
      </pc:sldChg>
      <pc:sldChg chg="modSp">
        <pc:chgData name="Tom Tuning" userId="S::tom.tuning@sas.com::e29b0cf4-b588-491f-9626-056b73e74c0a" providerId="AD" clId="Web-{2F696B3A-9F6F-4575-872A-B629AC294CBE}" dt="2021-04-19T22:04:52.317" v="200" actId="20577"/>
        <pc:sldMkLst>
          <pc:docMk/>
          <pc:sldMk cId="625409418" sldId="269"/>
        </pc:sldMkLst>
        <pc:spChg chg="mod">
          <ac:chgData name="Tom Tuning" userId="S::tom.tuning@sas.com::e29b0cf4-b588-491f-9626-056b73e74c0a" providerId="AD" clId="Web-{2F696B3A-9F6F-4575-872A-B629AC294CBE}" dt="2021-04-19T22:04:52.317" v="200" actId="20577"/>
          <ac:spMkLst>
            <pc:docMk/>
            <pc:sldMk cId="625409418" sldId="269"/>
            <ac:spMk id="3" creationId="{710C6F44-41D0-4468-B738-146EC3548391}"/>
          </ac:spMkLst>
        </pc:spChg>
      </pc:sldChg>
    </pc:docChg>
  </pc:docChgLst>
  <pc:docChgLst>
    <pc:chgData name="Tom Tuning" userId="e29b0cf4-b588-491f-9626-056b73e74c0a" providerId="ADAL" clId="{F60BAEE4-8829-45AD-BE6D-8A5DB4E1A285}"/>
    <pc:docChg chg="delSld">
      <pc:chgData name="Tom Tuning" userId="e29b0cf4-b588-491f-9626-056b73e74c0a" providerId="ADAL" clId="{F60BAEE4-8829-45AD-BE6D-8A5DB4E1A285}" dt="2021-06-15T15:27:45.624" v="5" actId="47"/>
      <pc:docMkLst>
        <pc:docMk/>
      </pc:docMkLst>
      <pc:sldChg chg="del">
        <pc:chgData name="Tom Tuning" userId="e29b0cf4-b588-491f-9626-056b73e74c0a" providerId="ADAL" clId="{F60BAEE4-8829-45AD-BE6D-8A5DB4E1A285}" dt="2021-06-15T15:27:42.830" v="0" actId="47"/>
        <pc:sldMkLst>
          <pc:docMk/>
          <pc:sldMk cId="877107305" sldId="264"/>
        </pc:sldMkLst>
      </pc:sldChg>
      <pc:sldChg chg="del">
        <pc:chgData name="Tom Tuning" userId="e29b0cf4-b588-491f-9626-056b73e74c0a" providerId="ADAL" clId="{F60BAEE4-8829-45AD-BE6D-8A5DB4E1A285}" dt="2021-06-15T15:27:43.586" v="1" actId="47"/>
        <pc:sldMkLst>
          <pc:docMk/>
          <pc:sldMk cId="3567136716" sldId="265"/>
        </pc:sldMkLst>
      </pc:sldChg>
      <pc:sldChg chg="del">
        <pc:chgData name="Tom Tuning" userId="e29b0cf4-b588-491f-9626-056b73e74c0a" providerId="ADAL" clId="{F60BAEE4-8829-45AD-BE6D-8A5DB4E1A285}" dt="2021-06-15T15:27:44.103" v="2" actId="47"/>
        <pc:sldMkLst>
          <pc:docMk/>
          <pc:sldMk cId="3955964534" sldId="266"/>
        </pc:sldMkLst>
      </pc:sldChg>
      <pc:sldChg chg="del">
        <pc:chgData name="Tom Tuning" userId="e29b0cf4-b588-491f-9626-056b73e74c0a" providerId="ADAL" clId="{F60BAEE4-8829-45AD-BE6D-8A5DB4E1A285}" dt="2021-06-15T15:27:44.511" v="3" actId="47"/>
        <pc:sldMkLst>
          <pc:docMk/>
          <pc:sldMk cId="2527345286" sldId="267"/>
        </pc:sldMkLst>
      </pc:sldChg>
      <pc:sldChg chg="del">
        <pc:chgData name="Tom Tuning" userId="e29b0cf4-b588-491f-9626-056b73e74c0a" providerId="ADAL" clId="{F60BAEE4-8829-45AD-BE6D-8A5DB4E1A285}" dt="2021-06-15T15:27:44.947" v="4" actId="47"/>
        <pc:sldMkLst>
          <pc:docMk/>
          <pc:sldMk cId="2428150978" sldId="268"/>
        </pc:sldMkLst>
      </pc:sldChg>
      <pc:sldChg chg="del">
        <pc:chgData name="Tom Tuning" userId="e29b0cf4-b588-491f-9626-056b73e74c0a" providerId="ADAL" clId="{F60BAEE4-8829-45AD-BE6D-8A5DB4E1A285}" dt="2021-06-15T15:27:45.624" v="5" actId="47"/>
        <pc:sldMkLst>
          <pc:docMk/>
          <pc:sldMk cId="625409418" sldId="269"/>
        </pc:sldMkLst>
      </pc:sldChg>
    </pc:docChg>
  </pc:docChgLst>
  <pc:docChgLst>
    <pc:chgData name="Tom Tuning" userId="S::tom.tuning@sas.com::e29b0cf4-b588-491f-9626-056b73e74c0a" providerId="AD" clId="Web-{308E373A-FE23-459F-817A-F1E4ABC43480}"/>
    <pc:docChg chg="modSld">
      <pc:chgData name="Tom Tuning" userId="S::tom.tuning@sas.com::e29b0cf4-b588-491f-9626-056b73e74c0a" providerId="AD" clId="Web-{308E373A-FE23-459F-817A-F1E4ABC43480}" dt="2021-06-15T13:42:32.768" v="4" actId="20577"/>
      <pc:docMkLst>
        <pc:docMk/>
      </pc:docMkLst>
      <pc:sldChg chg="modSp">
        <pc:chgData name="Tom Tuning" userId="S::tom.tuning@sas.com::e29b0cf4-b588-491f-9626-056b73e74c0a" providerId="AD" clId="Web-{308E373A-FE23-459F-817A-F1E4ABC43480}" dt="2021-06-15T13:42:32.768" v="4" actId="20577"/>
        <pc:sldMkLst>
          <pc:docMk/>
          <pc:sldMk cId="623338900" sldId="263"/>
        </pc:sldMkLst>
        <pc:spChg chg="mod">
          <ac:chgData name="Tom Tuning" userId="S::tom.tuning@sas.com::e29b0cf4-b588-491f-9626-056b73e74c0a" providerId="AD" clId="Web-{308E373A-FE23-459F-817A-F1E4ABC43480}" dt="2021-06-15T13:42:32.768" v="4" actId="20577"/>
          <ac:spMkLst>
            <pc:docMk/>
            <pc:sldMk cId="623338900" sldId="263"/>
            <ac:spMk id="11" creationId="{4A2A14E4-539F-4EDC-8A19-17460A0DE0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Stream Architecture Design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A364C-2947-40F1-B102-69E629447B2E}"/>
              </a:ext>
            </a:extLst>
          </p:cNvPr>
          <p:cNvSpPr txBox="1"/>
          <p:nvPr/>
        </p:nvSpPr>
        <p:spPr>
          <a:xfrm>
            <a:off x="174812" y="124385"/>
            <a:ext cx="6197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+mj-lt"/>
              </a:rPr>
              <a:t>Streaming  System Design Considerations</a:t>
            </a:r>
            <a:endParaRPr lang="en-US" b="1" dirty="0">
              <a:latin typeface="+mj-lt"/>
              <a:cs typeface="Calibr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B55B9B-DA36-40BF-BF6C-CE30433FADB8}"/>
              </a:ext>
            </a:extLst>
          </p:cNvPr>
          <p:cNvSpPr/>
          <p:nvPr/>
        </p:nvSpPr>
        <p:spPr>
          <a:xfrm>
            <a:off x="820270" y="601756"/>
            <a:ext cx="6797488" cy="410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9CFF4-D5B4-4BFF-9F6C-ECA6D95A6FE5}"/>
              </a:ext>
            </a:extLst>
          </p:cNvPr>
          <p:cNvSpPr/>
          <p:nvPr/>
        </p:nvSpPr>
        <p:spPr>
          <a:xfrm>
            <a:off x="820271" y="1316130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Desig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999032-E64C-4DC7-97E0-07D971FF4B4A}"/>
              </a:ext>
            </a:extLst>
          </p:cNvPr>
          <p:cNvSpPr/>
          <p:nvPr/>
        </p:nvSpPr>
        <p:spPr>
          <a:xfrm>
            <a:off x="2719668" y="1316130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B3796-1F35-4D07-993A-7B181ACB8809}"/>
              </a:ext>
            </a:extLst>
          </p:cNvPr>
          <p:cNvSpPr/>
          <p:nvPr/>
        </p:nvSpPr>
        <p:spPr>
          <a:xfrm>
            <a:off x="4568639" y="1316130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2A560F-C6F6-4F8A-A3EE-4CC5F98CF013}"/>
              </a:ext>
            </a:extLst>
          </p:cNvPr>
          <p:cNvSpPr/>
          <p:nvPr/>
        </p:nvSpPr>
        <p:spPr>
          <a:xfrm>
            <a:off x="6442822" y="1316130"/>
            <a:ext cx="1174936" cy="2603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07A2C-D13E-4C65-A1EB-88FFA2B5DF3B}"/>
              </a:ext>
            </a:extLst>
          </p:cNvPr>
          <p:cNvSpPr txBox="1"/>
          <p:nvPr/>
        </p:nvSpPr>
        <p:spPr>
          <a:xfrm>
            <a:off x="889187" y="1376643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Ingest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C88BA-7AFC-4354-A949-1E687AF64EF6}"/>
              </a:ext>
            </a:extLst>
          </p:cNvPr>
          <p:cNvSpPr txBox="1"/>
          <p:nvPr/>
        </p:nvSpPr>
        <p:spPr>
          <a:xfrm>
            <a:off x="4620746" y="1376642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Store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3C56-B1AD-4990-B876-55DA38C312F0}"/>
              </a:ext>
            </a:extLst>
          </p:cNvPr>
          <p:cNvSpPr txBox="1"/>
          <p:nvPr/>
        </p:nvSpPr>
        <p:spPr>
          <a:xfrm>
            <a:off x="2822202" y="1376642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Analyze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14E4-539F-4EDC-8A19-17460A0DE086}"/>
              </a:ext>
            </a:extLst>
          </p:cNvPr>
          <p:cNvSpPr txBox="1"/>
          <p:nvPr/>
        </p:nvSpPr>
        <p:spPr>
          <a:xfrm>
            <a:off x="6545356" y="1376642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12036"/>
                </a:solidFill>
                <a:latin typeface="+mj-lt"/>
                <a:cs typeface="Calibri Light"/>
              </a:rPr>
              <a:t>Display</a:t>
            </a:r>
            <a:endParaRPr lang="en-US" sz="1400" b="1" dirty="0" err="1">
              <a:latin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5BD2B-96A4-4D35-B431-67AAC270EFDE}"/>
              </a:ext>
            </a:extLst>
          </p:cNvPr>
          <p:cNvSpPr txBox="1"/>
          <p:nvPr/>
        </p:nvSpPr>
        <p:spPr>
          <a:xfrm>
            <a:off x="2536451" y="653863"/>
            <a:ext cx="30457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Calibri Light"/>
                <a:cs typeface="Calibri Light"/>
              </a:rPr>
              <a:t>Requirements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F16649-55CF-4FD4-97EC-4522604DEE62}"/>
              </a:ext>
            </a:extLst>
          </p:cNvPr>
          <p:cNvSpPr/>
          <p:nvPr/>
        </p:nvSpPr>
        <p:spPr>
          <a:xfrm>
            <a:off x="820269" y="4190439"/>
            <a:ext cx="6797488" cy="410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0BF76-5032-4DFD-BF59-C0C1EBDE7B32}"/>
              </a:ext>
            </a:extLst>
          </p:cNvPr>
          <p:cNvSpPr txBox="1"/>
          <p:nvPr/>
        </p:nvSpPr>
        <p:spPr>
          <a:xfrm>
            <a:off x="3645834" y="4217332"/>
            <a:ext cx="927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Calibri Light"/>
                <a:cs typeface="Calibri Light"/>
              </a:rPr>
              <a:t>Platform</a:t>
            </a:r>
          </a:p>
        </p:txBody>
      </p:sp>
      <p:pic>
        <p:nvPicPr>
          <p:cNvPr id="15" name="Picture 15" descr="Logo, icon&#10;&#10;Description automatically generated">
            <a:extLst>
              <a:ext uri="{FF2B5EF4-FFF2-40B4-BE49-F238E27FC236}">
                <a16:creationId xmlns:a16="http://schemas.microsoft.com/office/drawing/2014/main" id="{5E65105D-AC2A-4EAD-A0BA-EB2BEF5C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855693"/>
            <a:ext cx="297517" cy="297517"/>
          </a:xfrm>
          <a:prstGeom prst="rect">
            <a:avLst/>
          </a:prstGeom>
        </p:spPr>
      </p:pic>
      <p:pic>
        <p:nvPicPr>
          <p:cNvPr id="16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FC8733-D981-4C2A-81AC-2C773136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99" y="1832722"/>
            <a:ext cx="438711" cy="402292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59AC7025-B0BE-473C-92ED-830A87DEC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37" y="2387413"/>
            <a:ext cx="623048" cy="284630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F4934B03-ECE3-4804-8137-9CD39FE12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806" y="2780179"/>
            <a:ext cx="361390" cy="431988"/>
          </a:xfrm>
          <a:prstGeom prst="rect">
            <a:avLst/>
          </a:prstGeom>
        </p:spPr>
      </p:pic>
      <p:pic>
        <p:nvPicPr>
          <p:cNvPr id="19" name="Picture 19" descr="A picture containing text, building material, building, brick&#10;&#10;Description automatically generated">
            <a:extLst>
              <a:ext uri="{FF2B5EF4-FFF2-40B4-BE49-F238E27FC236}">
                <a16:creationId xmlns:a16="http://schemas.microsoft.com/office/drawing/2014/main" id="{10CD0675-0DD9-4A5E-853A-B37FA60DC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6" y="2887196"/>
            <a:ext cx="476250" cy="470087"/>
          </a:xfrm>
          <a:prstGeom prst="rect">
            <a:avLst/>
          </a:prstGeom>
        </p:spPr>
      </p:pic>
      <p:pic>
        <p:nvPicPr>
          <p:cNvPr id="21" name="Graphic 21" descr="Database with solid fill">
            <a:extLst>
              <a:ext uri="{FF2B5EF4-FFF2-40B4-BE49-F238E27FC236}">
                <a16:creationId xmlns:a16="http://schemas.microsoft.com/office/drawing/2014/main" id="{08F82567-319D-49C3-8557-162789E55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028" y="2055719"/>
            <a:ext cx="342900" cy="359709"/>
          </a:xfrm>
          <a:prstGeom prst="rect">
            <a:avLst/>
          </a:prstGeom>
        </p:spPr>
      </p:pic>
      <p:pic>
        <p:nvPicPr>
          <p:cNvPr id="22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533415-77AF-4707-89A2-0718AE9B7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040" y="4297849"/>
            <a:ext cx="608480" cy="212127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86D0C9AF-2BD2-4139-8028-4A68E8D54B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90" y="4263995"/>
            <a:ext cx="482414" cy="27983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6338730E-7598-4770-B18A-E561DAB66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040" y="627968"/>
            <a:ext cx="658906" cy="357711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8A7FD6AE-8EE0-4EE3-A5CE-154B2D1A5D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3620" y="4217334"/>
            <a:ext cx="339539" cy="339539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B444CB60-7C66-41C1-A3BC-70D883BB0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1235" y="4199404"/>
            <a:ext cx="366993" cy="358589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EC47E47F-9CEE-4122-9C70-5D60445FFB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7899" y="4242142"/>
            <a:ext cx="1213598" cy="2563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83C54C-842A-42F6-8512-D68FEAE872C6}"/>
              </a:ext>
            </a:extLst>
          </p:cNvPr>
          <p:cNvSpPr txBox="1"/>
          <p:nvPr/>
        </p:nvSpPr>
        <p:spPr>
          <a:xfrm>
            <a:off x="4620746" y="1729626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long</a:t>
            </a:r>
          </a:p>
        </p:txBody>
      </p:sp>
      <p:pic>
        <p:nvPicPr>
          <p:cNvPr id="29" name="Graphic 21" descr="Database with solid fill">
            <a:extLst>
              <a:ext uri="{FF2B5EF4-FFF2-40B4-BE49-F238E27FC236}">
                <a16:creationId xmlns:a16="http://schemas.microsoft.com/office/drawing/2014/main" id="{00465876-7948-489A-89E1-6249FD52A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8432" y="2719668"/>
            <a:ext cx="342900" cy="359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643A0F-AF91-4E3D-BC53-F56D20CF447C}"/>
              </a:ext>
            </a:extLst>
          </p:cNvPr>
          <p:cNvSpPr txBox="1"/>
          <p:nvPr/>
        </p:nvSpPr>
        <p:spPr>
          <a:xfrm>
            <a:off x="4629150" y="2460809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short</a:t>
            </a:r>
          </a:p>
        </p:txBody>
      </p:sp>
      <p:pic>
        <p:nvPicPr>
          <p:cNvPr id="31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DF30EC7-BE36-49AF-AF67-67F94C4375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18529" y="3295370"/>
            <a:ext cx="574302" cy="460562"/>
          </a:xfrm>
          <a:prstGeom prst="rect">
            <a:avLst/>
          </a:prstGeom>
        </p:spPr>
      </p:pic>
      <p:pic>
        <p:nvPicPr>
          <p:cNvPr id="20" name="Picture 32" descr="Logo, icon&#10;&#10;Description automatically generated">
            <a:extLst>
              <a:ext uri="{FF2B5EF4-FFF2-40B4-BE49-F238E27FC236}">
                <a16:creationId xmlns:a16="http://schemas.microsoft.com/office/drawing/2014/main" id="{8CC2D9D8-8F7B-4E39-B498-50EBAF4362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0716" y="2670921"/>
            <a:ext cx="574862" cy="591671"/>
          </a:xfrm>
          <a:prstGeom prst="rect">
            <a:avLst/>
          </a:prstGeom>
        </p:spPr>
      </p:pic>
      <p:pic>
        <p:nvPicPr>
          <p:cNvPr id="33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06481E-B611-4DE4-9B54-13FBEBFFD9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13796" y="1909481"/>
            <a:ext cx="986679" cy="391647"/>
          </a:xfrm>
          <a:prstGeom prst="rect">
            <a:avLst/>
          </a:prstGeom>
        </p:spPr>
      </p:pic>
      <p:pic>
        <p:nvPicPr>
          <p:cNvPr id="34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98436C-CCD7-4365-9319-9E4698E1EC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78973" y="1789647"/>
            <a:ext cx="902634" cy="631317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B0F1AD97-100B-4200-A918-96A22C2D79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3017" y="3045928"/>
            <a:ext cx="759759" cy="7073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DE5C70-577C-40ED-A9BE-7631C8C78EA3}"/>
              </a:ext>
            </a:extLst>
          </p:cNvPr>
          <p:cNvSpPr txBox="1"/>
          <p:nvPr/>
        </p:nvSpPr>
        <p:spPr>
          <a:xfrm>
            <a:off x="6545356" y="2721347"/>
            <a:ext cx="9614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bri Light"/>
                <a:cs typeface="Calibri Light"/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6233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1A0E036F1A744B2F3D7991F2440AB" ma:contentTypeVersion="11" ma:contentTypeDescription="Create a new document." ma:contentTypeScope="" ma:versionID="23c4da8723ccbf16f24917cc7f8b9596">
  <xsd:schema xmlns:xsd="http://www.w3.org/2001/XMLSchema" xmlns:xs="http://www.w3.org/2001/XMLSchema" xmlns:p="http://schemas.microsoft.com/office/2006/metadata/properties" xmlns:ns2="a9887e9f-a08f-414c-a858-d8f1794d4fa6" xmlns:ns3="603d6057-f3e3-46ee-b2d8-1eb694b42fe3" targetNamespace="http://schemas.microsoft.com/office/2006/metadata/properties" ma:root="true" ma:fieldsID="b5473fddf3051406b90db5c7fc9aa6bf" ns2:_="" ns3:_="">
    <xsd:import namespace="a9887e9f-a08f-414c-a858-d8f1794d4fa6"/>
    <xsd:import namespace="603d6057-f3e3-46ee-b2d8-1eb694b42f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7e9f-a08f-414c-a858-d8f1794d4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d6057-f3e3-46ee-b2d8-1eb694b42f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E8034-0E80-4749-90CF-4FFE04D5289A}">
  <ds:schemaRefs>
    <ds:schemaRef ds:uri="c5fcdc2e-a883-40e1-84ca-5c7454d45a8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ab94eb7c-3405-4d2e-86af-8e1c0896b94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9F46D1-E5ED-43B0-B70D-4766F380F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7e9f-a08f-414c-a858-d8f1794d4fa6"/>
    <ds:schemaRef ds:uri="603d6057-f3e3-46ee-b2d8-1eb694b42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26CCD0-AE18-4536-AFD1-AB2852F80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371</TotalTime>
  <Words>18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Guarnaccia</dc:creator>
  <cp:lastModifiedBy>Tom Tuning</cp:lastModifiedBy>
  <cp:revision>300</cp:revision>
  <dcterms:created xsi:type="dcterms:W3CDTF">2021-02-24T02:29:17Z</dcterms:created>
  <dcterms:modified xsi:type="dcterms:W3CDTF">2021-06-15T15:27:50Z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0x0101005891A0E036F1A744B2F3D7991F2440AB</vt:lpwstr>
  </property>
</Properties>
</file>