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  <p:sldMasterId id="2147483781" r:id="rId5"/>
  </p:sldMasterIdLst>
  <p:sldIdLst>
    <p:sldId id="256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75632D-1259-4A75-B0AF-FD5821EA625B}" v="12" dt="2022-11-18T09:56:28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27"/>
  </p:normalViewPr>
  <p:slideViewPr>
    <p:cSldViewPr snapToGrid="0">
      <p:cViewPr varScale="1">
        <p:scale>
          <a:sx n="161" d="100"/>
          <a:sy n="161" d="100"/>
        </p:scale>
        <p:origin x="15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Tuning" userId="S::tom.tuning@sas.com::e29b0cf4-b588-491f-9626-056b73e74c0a" providerId="AD" clId="Web-{2F696B3A-9F6F-4575-872A-B629AC294CBE}"/>
    <pc:docChg chg="delSld modSld">
      <pc:chgData name="Tom Tuning" userId="S::tom.tuning@sas.com::e29b0cf4-b588-491f-9626-056b73e74c0a" providerId="AD" clId="Web-{2F696B3A-9F6F-4575-872A-B629AC294CBE}" dt="2021-04-19T22:04:52.317" v="200" actId="20577"/>
      <pc:docMkLst>
        <pc:docMk/>
      </pc:docMkLst>
      <pc:sldChg chg="modSp">
        <pc:chgData name="Tom Tuning" userId="S::tom.tuning@sas.com::e29b0cf4-b588-491f-9626-056b73e74c0a" providerId="AD" clId="Web-{2F696B3A-9F6F-4575-872A-B629AC294CBE}" dt="2021-04-19T21:50:22.471" v="7" actId="20577"/>
        <pc:sldMkLst>
          <pc:docMk/>
          <pc:sldMk cId="2447002939" sldId="256"/>
        </pc:sldMkLst>
        <pc:spChg chg="mod">
          <ac:chgData name="Tom Tuning" userId="S::tom.tuning@sas.com::e29b0cf4-b588-491f-9626-056b73e74c0a" providerId="AD" clId="Web-{2F696B3A-9F6F-4575-872A-B629AC294CBE}" dt="2021-04-19T21:50:12.064" v="6" actId="20577"/>
          <ac:spMkLst>
            <pc:docMk/>
            <pc:sldMk cId="2447002939" sldId="256"/>
            <ac:spMk id="2" creationId="{8A922E20-F83F-47CA-BD3B-A363F79934CB}"/>
          </ac:spMkLst>
        </pc:spChg>
        <pc:spChg chg="mod">
          <ac:chgData name="Tom Tuning" userId="S::tom.tuning@sas.com::e29b0cf4-b588-491f-9626-056b73e74c0a" providerId="AD" clId="Web-{2F696B3A-9F6F-4575-872A-B629AC294CBE}" dt="2021-04-19T21:50:22.471" v="7" actId="20577"/>
          <ac:spMkLst>
            <pc:docMk/>
            <pc:sldMk cId="2447002939" sldId="256"/>
            <ac:spMk id="3" creationId="{7CB5983F-48B7-484D-95A4-081A3A2C9B70}"/>
          </ac:spMkLst>
        </pc:spChg>
      </pc:sldChg>
      <pc:sldChg chg="del">
        <pc:chgData name="Tom Tuning" userId="S::tom.tuning@sas.com::e29b0cf4-b588-491f-9626-056b73e74c0a" providerId="AD" clId="Web-{2F696B3A-9F6F-4575-872A-B629AC294CBE}" dt="2021-04-19T21:50:01.299" v="0"/>
        <pc:sldMkLst>
          <pc:docMk/>
          <pc:sldMk cId="3348396522" sldId="259"/>
        </pc:sldMkLst>
      </pc:sldChg>
      <pc:sldChg chg="del">
        <pc:chgData name="Tom Tuning" userId="S::tom.tuning@sas.com::e29b0cf4-b588-491f-9626-056b73e74c0a" providerId="AD" clId="Web-{2F696B3A-9F6F-4575-872A-B629AC294CBE}" dt="2021-04-19T21:50:01.955" v="1"/>
        <pc:sldMkLst>
          <pc:docMk/>
          <pc:sldMk cId="1857006955" sldId="261"/>
        </pc:sldMkLst>
      </pc:sldChg>
      <pc:sldChg chg="del">
        <pc:chgData name="Tom Tuning" userId="S::tom.tuning@sas.com::e29b0cf4-b588-491f-9626-056b73e74c0a" providerId="AD" clId="Web-{2F696B3A-9F6F-4575-872A-B629AC294CBE}" dt="2021-04-19T21:50:27.987" v="8"/>
        <pc:sldMkLst>
          <pc:docMk/>
          <pc:sldMk cId="342216846" sldId="262"/>
        </pc:sldMkLst>
      </pc:sldChg>
      <pc:sldChg chg="modSp">
        <pc:chgData name="Tom Tuning" userId="S::tom.tuning@sas.com::e29b0cf4-b588-491f-9626-056b73e74c0a" providerId="AD" clId="Web-{2F696B3A-9F6F-4575-872A-B629AC294CBE}" dt="2021-04-19T21:58:07.512" v="115" actId="20577"/>
        <pc:sldMkLst>
          <pc:docMk/>
          <pc:sldMk cId="877107305" sldId="264"/>
        </pc:sldMkLst>
        <pc:spChg chg="mod">
          <ac:chgData name="Tom Tuning" userId="S::tom.tuning@sas.com::e29b0cf4-b588-491f-9626-056b73e74c0a" providerId="AD" clId="Web-{2F696B3A-9F6F-4575-872A-B629AC294CBE}" dt="2021-04-19T21:58:07.512" v="115" actId="20577"/>
          <ac:spMkLst>
            <pc:docMk/>
            <pc:sldMk cId="877107305" sldId="264"/>
            <ac:spMk id="3" creationId="{710C6F44-41D0-4468-B738-146EC3548391}"/>
          </ac:spMkLst>
        </pc:spChg>
      </pc:sldChg>
      <pc:sldChg chg="modSp">
        <pc:chgData name="Tom Tuning" userId="S::tom.tuning@sas.com::e29b0cf4-b588-491f-9626-056b73e74c0a" providerId="AD" clId="Web-{2F696B3A-9F6F-4575-872A-B629AC294CBE}" dt="2021-04-19T21:55:37.321" v="86" actId="20577"/>
        <pc:sldMkLst>
          <pc:docMk/>
          <pc:sldMk cId="3567136716" sldId="265"/>
        </pc:sldMkLst>
        <pc:spChg chg="mod">
          <ac:chgData name="Tom Tuning" userId="S::tom.tuning@sas.com::e29b0cf4-b588-491f-9626-056b73e74c0a" providerId="AD" clId="Web-{2F696B3A-9F6F-4575-872A-B629AC294CBE}" dt="2021-04-19T21:55:37.321" v="86" actId="20577"/>
          <ac:spMkLst>
            <pc:docMk/>
            <pc:sldMk cId="3567136716" sldId="265"/>
            <ac:spMk id="3" creationId="{710C6F44-41D0-4468-B738-146EC3548391}"/>
          </ac:spMkLst>
        </pc:spChg>
      </pc:sldChg>
      <pc:sldChg chg="modSp">
        <pc:chgData name="Tom Tuning" userId="S::tom.tuning@sas.com::e29b0cf4-b588-491f-9626-056b73e74c0a" providerId="AD" clId="Web-{2F696B3A-9F6F-4575-872A-B629AC294CBE}" dt="2021-04-19T22:00:55.749" v="123" actId="20577"/>
        <pc:sldMkLst>
          <pc:docMk/>
          <pc:sldMk cId="3955964534" sldId="266"/>
        </pc:sldMkLst>
        <pc:spChg chg="mod">
          <ac:chgData name="Tom Tuning" userId="S::tom.tuning@sas.com::e29b0cf4-b588-491f-9626-056b73e74c0a" providerId="AD" clId="Web-{2F696B3A-9F6F-4575-872A-B629AC294CBE}" dt="2021-04-19T22:00:55.749" v="123" actId="20577"/>
          <ac:spMkLst>
            <pc:docMk/>
            <pc:sldMk cId="3955964534" sldId="266"/>
            <ac:spMk id="3" creationId="{710C6F44-41D0-4468-B738-146EC3548391}"/>
          </ac:spMkLst>
        </pc:spChg>
      </pc:sldChg>
      <pc:sldChg chg="modSp">
        <pc:chgData name="Tom Tuning" userId="S::tom.tuning@sas.com::e29b0cf4-b588-491f-9626-056b73e74c0a" providerId="AD" clId="Web-{2F696B3A-9F6F-4575-872A-B629AC294CBE}" dt="2021-04-19T22:03:22.018" v="169" actId="20577"/>
        <pc:sldMkLst>
          <pc:docMk/>
          <pc:sldMk cId="2428150978" sldId="268"/>
        </pc:sldMkLst>
        <pc:spChg chg="mod">
          <ac:chgData name="Tom Tuning" userId="S::tom.tuning@sas.com::e29b0cf4-b588-491f-9626-056b73e74c0a" providerId="AD" clId="Web-{2F696B3A-9F6F-4575-872A-B629AC294CBE}" dt="2021-04-19T22:03:22.018" v="169" actId="20577"/>
          <ac:spMkLst>
            <pc:docMk/>
            <pc:sldMk cId="2428150978" sldId="268"/>
            <ac:spMk id="3" creationId="{710C6F44-41D0-4468-B738-146EC3548391}"/>
          </ac:spMkLst>
        </pc:spChg>
      </pc:sldChg>
      <pc:sldChg chg="modSp">
        <pc:chgData name="Tom Tuning" userId="S::tom.tuning@sas.com::e29b0cf4-b588-491f-9626-056b73e74c0a" providerId="AD" clId="Web-{2F696B3A-9F6F-4575-872A-B629AC294CBE}" dt="2021-04-19T22:04:52.317" v="200" actId="20577"/>
        <pc:sldMkLst>
          <pc:docMk/>
          <pc:sldMk cId="625409418" sldId="269"/>
        </pc:sldMkLst>
        <pc:spChg chg="mod">
          <ac:chgData name="Tom Tuning" userId="S::tom.tuning@sas.com::e29b0cf4-b588-491f-9626-056b73e74c0a" providerId="AD" clId="Web-{2F696B3A-9F6F-4575-872A-B629AC294CBE}" dt="2021-04-19T22:04:52.317" v="200" actId="20577"/>
          <ac:spMkLst>
            <pc:docMk/>
            <pc:sldMk cId="625409418" sldId="269"/>
            <ac:spMk id="3" creationId="{710C6F44-41D0-4468-B738-146EC3548391}"/>
          </ac:spMkLst>
        </pc:spChg>
      </pc:sldChg>
    </pc:docChg>
  </pc:docChgLst>
  <pc:docChgLst>
    <pc:chgData name="Divya Gupta" userId="9b23cadf-48b7-4a79-a0ce-d0c05180ecc4" providerId="ADAL" clId="{F175632D-1259-4A75-B0AF-FD5821EA625B}"/>
    <pc:docChg chg="undo custSel modSld">
      <pc:chgData name="Divya Gupta" userId="9b23cadf-48b7-4a79-a0ce-d0c05180ecc4" providerId="ADAL" clId="{F175632D-1259-4A75-B0AF-FD5821EA625B}" dt="2022-11-18T09:57:19.987" v="208" actId="1035"/>
      <pc:docMkLst>
        <pc:docMk/>
      </pc:docMkLst>
      <pc:sldChg chg="addSp delSp modSp mod">
        <pc:chgData name="Divya Gupta" userId="9b23cadf-48b7-4a79-a0ce-d0c05180ecc4" providerId="ADAL" clId="{F175632D-1259-4A75-B0AF-FD5821EA625B}" dt="2022-11-18T09:57:19.987" v="208" actId="1035"/>
        <pc:sldMkLst>
          <pc:docMk/>
          <pc:sldMk cId="623338900" sldId="263"/>
        </pc:sldMkLst>
        <pc:spChg chg="mod">
          <ac:chgData name="Divya Gupta" userId="9b23cadf-48b7-4a79-a0ce-d0c05180ecc4" providerId="ADAL" clId="{F175632D-1259-4A75-B0AF-FD5821EA625B}" dt="2022-11-18T09:57:19.987" v="208" actId="1035"/>
          <ac:spMkLst>
            <pc:docMk/>
            <pc:sldMk cId="623338900" sldId="263"/>
            <ac:spMk id="3" creationId="{4EB55B9B-DA36-40BF-BF6C-CE30433FADB8}"/>
          </ac:spMkLst>
        </pc:spChg>
        <pc:spChg chg="mod">
          <ac:chgData name="Divya Gupta" userId="9b23cadf-48b7-4a79-a0ce-d0c05180ecc4" providerId="ADAL" clId="{F175632D-1259-4A75-B0AF-FD5821EA625B}" dt="2022-11-18T09:57:19.987" v="208" actId="1035"/>
          <ac:spMkLst>
            <pc:docMk/>
            <pc:sldMk cId="623338900" sldId="263"/>
            <ac:spMk id="4" creationId="{7349CFF4-D5B4-4BFF-9F6C-ECA6D95A6FE5}"/>
          </ac:spMkLst>
        </pc:spChg>
        <pc:spChg chg="mod">
          <ac:chgData name="Divya Gupta" userId="9b23cadf-48b7-4a79-a0ce-d0c05180ecc4" providerId="ADAL" clId="{F175632D-1259-4A75-B0AF-FD5821EA625B}" dt="2022-11-18T09:57:19.987" v="208" actId="1035"/>
          <ac:spMkLst>
            <pc:docMk/>
            <pc:sldMk cId="623338900" sldId="263"/>
            <ac:spMk id="5" creationId="{0E999032-E64C-4DC7-97E0-07D971FF4B4A}"/>
          </ac:spMkLst>
        </pc:spChg>
        <pc:spChg chg="mod">
          <ac:chgData name="Divya Gupta" userId="9b23cadf-48b7-4a79-a0ce-d0c05180ecc4" providerId="ADAL" clId="{F175632D-1259-4A75-B0AF-FD5821EA625B}" dt="2022-11-18T09:57:19.987" v="208" actId="1035"/>
          <ac:spMkLst>
            <pc:docMk/>
            <pc:sldMk cId="623338900" sldId="263"/>
            <ac:spMk id="6" creationId="{93BB3796-1F35-4D07-993A-7B181ACB8809}"/>
          </ac:spMkLst>
        </pc:spChg>
        <pc:spChg chg="mod">
          <ac:chgData name="Divya Gupta" userId="9b23cadf-48b7-4a79-a0ce-d0c05180ecc4" providerId="ADAL" clId="{F175632D-1259-4A75-B0AF-FD5821EA625B}" dt="2022-11-18T09:57:19.987" v="208" actId="1035"/>
          <ac:spMkLst>
            <pc:docMk/>
            <pc:sldMk cId="623338900" sldId="263"/>
            <ac:spMk id="7" creationId="{1A2A560F-C6F6-4F8A-A3EE-4CC5F98CF013}"/>
          </ac:spMkLst>
        </pc:spChg>
        <pc:spChg chg="mod">
          <ac:chgData name="Divya Gupta" userId="9b23cadf-48b7-4a79-a0ce-d0c05180ecc4" providerId="ADAL" clId="{F175632D-1259-4A75-B0AF-FD5821EA625B}" dt="2022-11-18T09:57:19.987" v="208" actId="1035"/>
          <ac:spMkLst>
            <pc:docMk/>
            <pc:sldMk cId="623338900" sldId="263"/>
            <ac:spMk id="8" creationId="{75A07A2C-D13E-4C65-A1EB-88FFA2B5DF3B}"/>
          </ac:spMkLst>
        </pc:spChg>
        <pc:spChg chg="mod">
          <ac:chgData name="Divya Gupta" userId="9b23cadf-48b7-4a79-a0ce-d0c05180ecc4" providerId="ADAL" clId="{F175632D-1259-4A75-B0AF-FD5821EA625B}" dt="2022-11-18T09:57:19.987" v="208" actId="1035"/>
          <ac:spMkLst>
            <pc:docMk/>
            <pc:sldMk cId="623338900" sldId="263"/>
            <ac:spMk id="9" creationId="{D15C88BA-7AFC-4354-A949-1E687AF64EF6}"/>
          </ac:spMkLst>
        </pc:spChg>
        <pc:spChg chg="mod">
          <ac:chgData name="Divya Gupta" userId="9b23cadf-48b7-4a79-a0ce-d0c05180ecc4" providerId="ADAL" clId="{F175632D-1259-4A75-B0AF-FD5821EA625B}" dt="2022-11-18T09:57:19.987" v="208" actId="1035"/>
          <ac:spMkLst>
            <pc:docMk/>
            <pc:sldMk cId="623338900" sldId="263"/>
            <ac:spMk id="10" creationId="{C7CE3C56-B1AD-4990-B876-55DA38C312F0}"/>
          </ac:spMkLst>
        </pc:spChg>
        <pc:spChg chg="mod">
          <ac:chgData name="Divya Gupta" userId="9b23cadf-48b7-4a79-a0ce-d0c05180ecc4" providerId="ADAL" clId="{F175632D-1259-4A75-B0AF-FD5821EA625B}" dt="2022-11-18T09:57:19.987" v="208" actId="1035"/>
          <ac:spMkLst>
            <pc:docMk/>
            <pc:sldMk cId="623338900" sldId="263"/>
            <ac:spMk id="11" creationId="{4A2A14E4-539F-4EDC-8A19-17460A0DE086}"/>
          </ac:spMkLst>
        </pc:spChg>
        <pc:spChg chg="mod">
          <ac:chgData name="Divya Gupta" userId="9b23cadf-48b7-4a79-a0ce-d0c05180ecc4" providerId="ADAL" clId="{F175632D-1259-4A75-B0AF-FD5821EA625B}" dt="2022-11-18T09:57:19.987" v="208" actId="1035"/>
          <ac:spMkLst>
            <pc:docMk/>
            <pc:sldMk cId="623338900" sldId="263"/>
            <ac:spMk id="12" creationId="{BC75BD2B-96A4-4D35-B431-67AAC270EFDE}"/>
          </ac:spMkLst>
        </pc:spChg>
        <pc:spChg chg="mod">
          <ac:chgData name="Divya Gupta" userId="9b23cadf-48b7-4a79-a0ce-d0c05180ecc4" providerId="ADAL" clId="{F175632D-1259-4A75-B0AF-FD5821EA625B}" dt="2022-11-18T09:57:19.987" v="208" actId="1035"/>
          <ac:spMkLst>
            <pc:docMk/>
            <pc:sldMk cId="623338900" sldId="263"/>
            <ac:spMk id="13" creationId="{BBF16649-55CF-4FD4-97EC-4522604DEE62}"/>
          </ac:spMkLst>
        </pc:spChg>
        <pc:spChg chg="mod">
          <ac:chgData name="Divya Gupta" userId="9b23cadf-48b7-4a79-a0ce-d0c05180ecc4" providerId="ADAL" clId="{F175632D-1259-4A75-B0AF-FD5821EA625B}" dt="2022-11-18T09:57:19.987" v="208" actId="1035"/>
          <ac:spMkLst>
            <pc:docMk/>
            <pc:sldMk cId="623338900" sldId="263"/>
            <ac:spMk id="14" creationId="{71E0BF76-5032-4DFD-BF59-C0C1EBDE7B32}"/>
          </ac:spMkLst>
        </pc:spChg>
        <pc:spChg chg="mod">
          <ac:chgData name="Divya Gupta" userId="9b23cadf-48b7-4a79-a0ce-d0c05180ecc4" providerId="ADAL" clId="{F175632D-1259-4A75-B0AF-FD5821EA625B}" dt="2022-11-18T09:57:19.987" v="208" actId="1035"/>
          <ac:spMkLst>
            <pc:docMk/>
            <pc:sldMk cId="623338900" sldId="263"/>
            <ac:spMk id="28" creationId="{9D83C54C-842A-42F6-8512-D68FEAE872C6}"/>
          </ac:spMkLst>
        </pc:spChg>
        <pc:spChg chg="mod">
          <ac:chgData name="Divya Gupta" userId="9b23cadf-48b7-4a79-a0ce-d0c05180ecc4" providerId="ADAL" clId="{F175632D-1259-4A75-B0AF-FD5821EA625B}" dt="2022-11-18T09:57:19.987" v="208" actId="1035"/>
          <ac:spMkLst>
            <pc:docMk/>
            <pc:sldMk cId="623338900" sldId="263"/>
            <ac:spMk id="30" creationId="{51643A0F-AF91-4E3D-BC53-F56D20CF447C}"/>
          </ac:spMkLst>
        </pc:spChg>
        <pc:spChg chg="add mod">
          <ac:chgData name="Divya Gupta" userId="9b23cadf-48b7-4a79-a0ce-d0c05180ecc4" providerId="ADAL" clId="{F175632D-1259-4A75-B0AF-FD5821EA625B}" dt="2022-11-18T09:57:19.987" v="208" actId="1035"/>
          <ac:spMkLst>
            <pc:docMk/>
            <pc:sldMk cId="623338900" sldId="263"/>
            <ac:spMk id="36" creationId="{14049B44-789C-4D1D-884E-B3A3C99ABFB1}"/>
          </ac:spMkLst>
        </pc:spChg>
        <pc:spChg chg="mod">
          <ac:chgData name="Divya Gupta" userId="9b23cadf-48b7-4a79-a0ce-d0c05180ecc4" providerId="ADAL" clId="{F175632D-1259-4A75-B0AF-FD5821EA625B}" dt="2022-11-18T09:57:19.987" v="208" actId="1035"/>
          <ac:spMkLst>
            <pc:docMk/>
            <pc:sldMk cId="623338900" sldId="263"/>
            <ac:spMk id="37" creationId="{42DE5C70-577C-40ED-A9BE-7631C8C78EA3}"/>
          </ac:spMkLst>
        </pc:spChg>
        <pc:spChg chg="add mod">
          <ac:chgData name="Divya Gupta" userId="9b23cadf-48b7-4a79-a0ce-d0c05180ecc4" providerId="ADAL" clId="{F175632D-1259-4A75-B0AF-FD5821EA625B}" dt="2022-11-18T09:57:19.987" v="208" actId="1035"/>
          <ac:spMkLst>
            <pc:docMk/>
            <pc:sldMk cId="623338900" sldId="263"/>
            <ac:spMk id="38" creationId="{F32CA141-A756-446E-8514-914C381CBB98}"/>
          </ac:spMkLst>
        </pc:spChg>
        <pc:spChg chg="add del mod">
          <ac:chgData name="Divya Gupta" userId="9b23cadf-48b7-4a79-a0ce-d0c05180ecc4" providerId="ADAL" clId="{F175632D-1259-4A75-B0AF-FD5821EA625B}" dt="2022-11-18T09:47:38.289" v="22" actId="478"/>
          <ac:spMkLst>
            <pc:docMk/>
            <pc:sldMk cId="623338900" sldId="263"/>
            <ac:spMk id="40" creationId="{F271DC14-F8F9-44EA-9B1B-B503135FAB3D}"/>
          </ac:spMkLst>
        </pc:spChg>
        <pc:spChg chg="add del mod">
          <ac:chgData name="Divya Gupta" userId="9b23cadf-48b7-4a79-a0ce-d0c05180ecc4" providerId="ADAL" clId="{F175632D-1259-4A75-B0AF-FD5821EA625B}" dt="2022-11-18T09:51:36.043" v="49" actId="478"/>
          <ac:spMkLst>
            <pc:docMk/>
            <pc:sldMk cId="623338900" sldId="263"/>
            <ac:spMk id="47" creationId="{5CA1E270-C69C-4DB1-A88C-5E0F38DB6276}"/>
          </ac:spMkLst>
        </pc:spChg>
        <pc:spChg chg="add del mod">
          <ac:chgData name="Divya Gupta" userId="9b23cadf-48b7-4a79-a0ce-d0c05180ecc4" providerId="ADAL" clId="{F175632D-1259-4A75-B0AF-FD5821EA625B}" dt="2022-11-18T09:52:32.035" v="59" actId="478"/>
          <ac:spMkLst>
            <pc:docMk/>
            <pc:sldMk cId="623338900" sldId="263"/>
            <ac:spMk id="50" creationId="{51ECEFA3-1BAE-4703-B65E-CD9B45CF24C7}"/>
          </ac:spMkLst>
        </pc:spChg>
        <pc:spChg chg="add del mod">
          <ac:chgData name="Divya Gupta" userId="9b23cadf-48b7-4a79-a0ce-d0c05180ecc4" providerId="ADAL" clId="{F175632D-1259-4A75-B0AF-FD5821EA625B}" dt="2022-11-18T09:53:24.034" v="69" actId="478"/>
          <ac:spMkLst>
            <pc:docMk/>
            <pc:sldMk cId="623338900" sldId="263"/>
            <ac:spMk id="53" creationId="{2EF27EEE-69CE-4FE1-A176-0B3492F1D471}"/>
          </ac:spMkLst>
        </pc:spChg>
        <pc:spChg chg="add mod">
          <ac:chgData name="Divya Gupta" userId="9b23cadf-48b7-4a79-a0ce-d0c05180ecc4" providerId="ADAL" clId="{F175632D-1259-4A75-B0AF-FD5821EA625B}" dt="2022-11-18T09:57:19.987" v="208" actId="1035"/>
          <ac:spMkLst>
            <pc:docMk/>
            <pc:sldMk cId="623338900" sldId="263"/>
            <ac:spMk id="54" creationId="{61DDA491-8402-4EC9-917F-2D125E086194}"/>
          </ac:spMkLst>
        </pc:spChg>
        <pc:spChg chg="add del mod">
          <ac:chgData name="Divya Gupta" userId="9b23cadf-48b7-4a79-a0ce-d0c05180ecc4" providerId="ADAL" clId="{F175632D-1259-4A75-B0AF-FD5821EA625B}" dt="2022-11-18T09:54:51.475" v="144" actId="478"/>
          <ac:spMkLst>
            <pc:docMk/>
            <pc:sldMk cId="623338900" sldId="263"/>
            <ac:spMk id="57" creationId="{DC320DEC-84F3-4537-A284-4F40EB7710DE}"/>
          </ac:spMkLst>
        </pc:spChg>
        <pc:spChg chg="add del mod">
          <ac:chgData name="Divya Gupta" userId="9b23cadf-48b7-4a79-a0ce-d0c05180ecc4" providerId="ADAL" clId="{F175632D-1259-4A75-B0AF-FD5821EA625B}" dt="2022-11-18T09:55:16.987" v="151" actId="478"/>
          <ac:spMkLst>
            <pc:docMk/>
            <pc:sldMk cId="623338900" sldId="263"/>
            <ac:spMk id="60" creationId="{9592E585-EC71-415E-9A80-D803D23FF50F}"/>
          </ac:spMkLst>
        </pc:spChg>
        <pc:spChg chg="add mod">
          <ac:chgData name="Divya Gupta" userId="9b23cadf-48b7-4a79-a0ce-d0c05180ecc4" providerId="ADAL" clId="{F175632D-1259-4A75-B0AF-FD5821EA625B}" dt="2022-11-18T09:57:19.987" v="208" actId="1035"/>
          <ac:spMkLst>
            <pc:docMk/>
            <pc:sldMk cId="623338900" sldId="263"/>
            <ac:spMk id="61" creationId="{31B495CF-7D0B-4929-A2B0-5A7C94D73A3F}"/>
          </ac:spMkLst>
        </pc:spChg>
        <pc:picChg chg="mod">
          <ac:chgData name="Divya Gupta" userId="9b23cadf-48b7-4a79-a0ce-d0c05180ecc4" providerId="ADAL" clId="{F175632D-1259-4A75-B0AF-FD5821EA625B}" dt="2022-11-18T09:57:19.987" v="208" actId="1035"/>
          <ac:picMkLst>
            <pc:docMk/>
            <pc:sldMk cId="623338900" sldId="263"/>
            <ac:picMk id="15" creationId="{5E65105D-AC2A-4EAD-A0BA-EB2BEF5CE56A}"/>
          </ac:picMkLst>
        </pc:picChg>
        <pc:picChg chg="mod">
          <ac:chgData name="Divya Gupta" userId="9b23cadf-48b7-4a79-a0ce-d0c05180ecc4" providerId="ADAL" clId="{F175632D-1259-4A75-B0AF-FD5821EA625B}" dt="2022-11-18T09:57:19.987" v="208" actId="1035"/>
          <ac:picMkLst>
            <pc:docMk/>
            <pc:sldMk cId="623338900" sldId="263"/>
            <ac:picMk id="16" creationId="{DAFC8733-D981-4C2A-81AC-2C7731366653}"/>
          </ac:picMkLst>
        </pc:picChg>
        <pc:picChg chg="mod">
          <ac:chgData name="Divya Gupta" userId="9b23cadf-48b7-4a79-a0ce-d0c05180ecc4" providerId="ADAL" clId="{F175632D-1259-4A75-B0AF-FD5821EA625B}" dt="2022-11-18T09:57:19.987" v="208" actId="1035"/>
          <ac:picMkLst>
            <pc:docMk/>
            <pc:sldMk cId="623338900" sldId="263"/>
            <ac:picMk id="17" creationId="{59AC7025-B0BE-473C-92ED-830A87DEC6EA}"/>
          </ac:picMkLst>
        </pc:picChg>
        <pc:picChg chg="mod">
          <ac:chgData name="Divya Gupta" userId="9b23cadf-48b7-4a79-a0ce-d0c05180ecc4" providerId="ADAL" clId="{F175632D-1259-4A75-B0AF-FD5821EA625B}" dt="2022-11-18T09:57:19.987" v="208" actId="1035"/>
          <ac:picMkLst>
            <pc:docMk/>
            <pc:sldMk cId="623338900" sldId="263"/>
            <ac:picMk id="18" creationId="{F4934B03-ECE3-4804-8137-9CD39FE12DF4}"/>
          </ac:picMkLst>
        </pc:picChg>
        <pc:picChg chg="mod">
          <ac:chgData name="Divya Gupta" userId="9b23cadf-48b7-4a79-a0ce-d0c05180ecc4" providerId="ADAL" clId="{F175632D-1259-4A75-B0AF-FD5821EA625B}" dt="2022-11-18T09:57:19.987" v="208" actId="1035"/>
          <ac:picMkLst>
            <pc:docMk/>
            <pc:sldMk cId="623338900" sldId="263"/>
            <ac:picMk id="19" creationId="{10CD0675-0DD9-4A5E-853A-B37FA60DC8BC}"/>
          </ac:picMkLst>
        </pc:picChg>
        <pc:picChg chg="mod">
          <ac:chgData name="Divya Gupta" userId="9b23cadf-48b7-4a79-a0ce-d0c05180ecc4" providerId="ADAL" clId="{F175632D-1259-4A75-B0AF-FD5821EA625B}" dt="2022-11-18T09:57:19.987" v="208" actId="1035"/>
          <ac:picMkLst>
            <pc:docMk/>
            <pc:sldMk cId="623338900" sldId="263"/>
            <ac:picMk id="20" creationId="{8CC2D9D8-8F7B-4E39-B498-50EBAF436267}"/>
          </ac:picMkLst>
        </pc:picChg>
        <pc:picChg chg="mod">
          <ac:chgData name="Divya Gupta" userId="9b23cadf-48b7-4a79-a0ce-d0c05180ecc4" providerId="ADAL" clId="{F175632D-1259-4A75-B0AF-FD5821EA625B}" dt="2022-11-18T09:57:19.987" v="208" actId="1035"/>
          <ac:picMkLst>
            <pc:docMk/>
            <pc:sldMk cId="623338900" sldId="263"/>
            <ac:picMk id="21" creationId="{08F82567-319D-49C3-8557-162789E55255}"/>
          </ac:picMkLst>
        </pc:picChg>
        <pc:picChg chg="mod">
          <ac:chgData name="Divya Gupta" userId="9b23cadf-48b7-4a79-a0ce-d0c05180ecc4" providerId="ADAL" clId="{F175632D-1259-4A75-B0AF-FD5821EA625B}" dt="2022-11-18T09:57:19.987" v="208" actId="1035"/>
          <ac:picMkLst>
            <pc:docMk/>
            <pc:sldMk cId="623338900" sldId="263"/>
            <ac:picMk id="22" creationId="{73533415-77AF-4707-89A2-0718AE9B7497}"/>
          </ac:picMkLst>
        </pc:picChg>
        <pc:picChg chg="mod ord">
          <ac:chgData name="Divya Gupta" userId="9b23cadf-48b7-4a79-a0ce-d0c05180ecc4" providerId="ADAL" clId="{F175632D-1259-4A75-B0AF-FD5821EA625B}" dt="2022-11-18T09:57:19.987" v="208" actId="1035"/>
          <ac:picMkLst>
            <pc:docMk/>
            <pc:sldMk cId="623338900" sldId="263"/>
            <ac:picMk id="23" creationId="{86D0C9AF-2BD2-4139-8028-4A68E8D54BF5}"/>
          </ac:picMkLst>
        </pc:picChg>
        <pc:picChg chg="mod">
          <ac:chgData name="Divya Gupta" userId="9b23cadf-48b7-4a79-a0ce-d0c05180ecc4" providerId="ADAL" clId="{F175632D-1259-4A75-B0AF-FD5821EA625B}" dt="2022-11-18T09:57:19.987" v="208" actId="1035"/>
          <ac:picMkLst>
            <pc:docMk/>
            <pc:sldMk cId="623338900" sldId="263"/>
            <ac:picMk id="24" creationId="{6338730E-7598-4770-B18A-E561DAB66D8E}"/>
          </ac:picMkLst>
        </pc:picChg>
        <pc:picChg chg="mod">
          <ac:chgData name="Divya Gupta" userId="9b23cadf-48b7-4a79-a0ce-d0c05180ecc4" providerId="ADAL" clId="{F175632D-1259-4A75-B0AF-FD5821EA625B}" dt="2022-11-18T09:57:19.987" v="208" actId="1035"/>
          <ac:picMkLst>
            <pc:docMk/>
            <pc:sldMk cId="623338900" sldId="263"/>
            <ac:picMk id="25" creationId="{8A7FD6AE-8EE0-4EE3-A5CE-154B2D1A5DDF}"/>
          </ac:picMkLst>
        </pc:picChg>
        <pc:picChg chg="mod">
          <ac:chgData name="Divya Gupta" userId="9b23cadf-48b7-4a79-a0ce-d0c05180ecc4" providerId="ADAL" clId="{F175632D-1259-4A75-B0AF-FD5821EA625B}" dt="2022-11-18T09:57:19.987" v="208" actId="1035"/>
          <ac:picMkLst>
            <pc:docMk/>
            <pc:sldMk cId="623338900" sldId="263"/>
            <ac:picMk id="26" creationId="{B444CB60-7C66-41C1-A3BC-70D883BB06D5}"/>
          </ac:picMkLst>
        </pc:picChg>
        <pc:picChg chg="mod">
          <ac:chgData name="Divya Gupta" userId="9b23cadf-48b7-4a79-a0ce-d0c05180ecc4" providerId="ADAL" clId="{F175632D-1259-4A75-B0AF-FD5821EA625B}" dt="2022-11-18T09:57:19.987" v="208" actId="1035"/>
          <ac:picMkLst>
            <pc:docMk/>
            <pc:sldMk cId="623338900" sldId="263"/>
            <ac:picMk id="27" creationId="{EC47E47F-9CEE-4122-9C70-5D60445FFBE4}"/>
          </ac:picMkLst>
        </pc:picChg>
        <pc:picChg chg="mod">
          <ac:chgData name="Divya Gupta" userId="9b23cadf-48b7-4a79-a0ce-d0c05180ecc4" providerId="ADAL" clId="{F175632D-1259-4A75-B0AF-FD5821EA625B}" dt="2022-11-18T09:57:19.987" v="208" actId="1035"/>
          <ac:picMkLst>
            <pc:docMk/>
            <pc:sldMk cId="623338900" sldId="263"/>
            <ac:picMk id="29" creationId="{00465876-7948-489A-89E1-6249FD52AABD}"/>
          </ac:picMkLst>
        </pc:picChg>
        <pc:picChg chg="mod">
          <ac:chgData name="Divya Gupta" userId="9b23cadf-48b7-4a79-a0ce-d0c05180ecc4" providerId="ADAL" clId="{F175632D-1259-4A75-B0AF-FD5821EA625B}" dt="2022-11-18T09:57:19.987" v="208" actId="1035"/>
          <ac:picMkLst>
            <pc:docMk/>
            <pc:sldMk cId="623338900" sldId="263"/>
            <ac:picMk id="31" creationId="{5DF30EC7-BE36-49AF-AF67-67F94C437586}"/>
          </ac:picMkLst>
        </pc:picChg>
        <pc:picChg chg="mod">
          <ac:chgData name="Divya Gupta" userId="9b23cadf-48b7-4a79-a0ce-d0c05180ecc4" providerId="ADAL" clId="{F175632D-1259-4A75-B0AF-FD5821EA625B}" dt="2022-11-18T09:57:19.987" v="208" actId="1035"/>
          <ac:picMkLst>
            <pc:docMk/>
            <pc:sldMk cId="623338900" sldId="263"/>
            <ac:picMk id="33" creationId="{C206481E-B611-4DE4-9B54-13FBEBFFD9FA}"/>
          </ac:picMkLst>
        </pc:picChg>
        <pc:picChg chg="mod">
          <ac:chgData name="Divya Gupta" userId="9b23cadf-48b7-4a79-a0ce-d0c05180ecc4" providerId="ADAL" clId="{F175632D-1259-4A75-B0AF-FD5821EA625B}" dt="2022-11-18T09:57:19.987" v="208" actId="1035"/>
          <ac:picMkLst>
            <pc:docMk/>
            <pc:sldMk cId="623338900" sldId="263"/>
            <ac:picMk id="34" creationId="{3B98436C-CCD7-4365-9319-9E4698E1ECCF}"/>
          </ac:picMkLst>
        </pc:picChg>
        <pc:picChg chg="mod">
          <ac:chgData name="Divya Gupta" userId="9b23cadf-48b7-4a79-a0ce-d0c05180ecc4" providerId="ADAL" clId="{F175632D-1259-4A75-B0AF-FD5821EA625B}" dt="2022-11-18T09:57:19.987" v="208" actId="1035"/>
          <ac:picMkLst>
            <pc:docMk/>
            <pc:sldMk cId="623338900" sldId="263"/>
            <ac:picMk id="35" creationId="{B0F1AD97-100B-4200-A918-96A22C2D7965}"/>
          </ac:picMkLst>
        </pc:picChg>
        <pc:picChg chg="add del mod">
          <ac:chgData name="Divya Gupta" userId="9b23cadf-48b7-4a79-a0ce-d0c05180ecc4" providerId="ADAL" clId="{F175632D-1259-4A75-B0AF-FD5821EA625B}" dt="2022-11-18T09:49:41.802" v="45" actId="478"/>
          <ac:picMkLst>
            <pc:docMk/>
            <pc:sldMk cId="623338900" sldId="263"/>
            <ac:picMk id="39" creationId="{0138B60B-7D16-4BB1-9F73-E8CBADB84676}"/>
          </ac:picMkLst>
        </pc:picChg>
        <pc:picChg chg="add del mod">
          <ac:chgData name="Divya Gupta" userId="9b23cadf-48b7-4a79-a0ce-d0c05180ecc4" providerId="ADAL" clId="{F175632D-1259-4A75-B0AF-FD5821EA625B}" dt="2022-11-18T09:48:35.691" v="31" actId="478"/>
          <ac:picMkLst>
            <pc:docMk/>
            <pc:sldMk cId="623338900" sldId="263"/>
            <ac:picMk id="42" creationId="{38B67423-2FE4-44F6-AC83-0A8A667E2550}"/>
          </ac:picMkLst>
        </pc:picChg>
        <pc:picChg chg="add del mod">
          <ac:chgData name="Divya Gupta" userId="9b23cadf-48b7-4a79-a0ce-d0c05180ecc4" providerId="ADAL" clId="{F175632D-1259-4A75-B0AF-FD5821EA625B}" dt="2022-11-18T09:49:40.979" v="44" actId="478"/>
          <ac:picMkLst>
            <pc:docMk/>
            <pc:sldMk cId="623338900" sldId="263"/>
            <ac:picMk id="44" creationId="{98286447-D41A-4761-A895-6F40463A4100}"/>
          </ac:picMkLst>
        </pc:picChg>
        <pc:picChg chg="add mod">
          <ac:chgData name="Divya Gupta" userId="9b23cadf-48b7-4a79-a0ce-d0c05180ecc4" providerId="ADAL" clId="{F175632D-1259-4A75-B0AF-FD5821EA625B}" dt="2022-11-18T09:57:19.987" v="208" actId="1035"/>
          <ac:picMkLst>
            <pc:docMk/>
            <pc:sldMk cId="623338900" sldId="263"/>
            <ac:picMk id="46" creationId="{C6A32031-E12F-4B9B-89C2-C65D3C384F9E}"/>
          </ac:picMkLst>
        </pc:picChg>
        <pc:picChg chg="add mod">
          <ac:chgData name="Divya Gupta" userId="9b23cadf-48b7-4a79-a0ce-d0c05180ecc4" providerId="ADAL" clId="{F175632D-1259-4A75-B0AF-FD5821EA625B}" dt="2022-11-18T09:57:19.987" v="208" actId="1035"/>
          <ac:picMkLst>
            <pc:docMk/>
            <pc:sldMk cId="623338900" sldId="263"/>
            <ac:picMk id="49" creationId="{4F124CDF-59BB-44E2-92BE-4EFCE2B354BA}"/>
          </ac:picMkLst>
        </pc:picChg>
        <pc:picChg chg="add mod">
          <ac:chgData name="Divya Gupta" userId="9b23cadf-48b7-4a79-a0ce-d0c05180ecc4" providerId="ADAL" clId="{F175632D-1259-4A75-B0AF-FD5821EA625B}" dt="2022-11-18T09:57:19.987" v="208" actId="1035"/>
          <ac:picMkLst>
            <pc:docMk/>
            <pc:sldMk cId="623338900" sldId="263"/>
            <ac:picMk id="52" creationId="{6108CC97-D25E-465E-B810-879BAF60D573}"/>
          </ac:picMkLst>
        </pc:picChg>
        <pc:picChg chg="add del mod">
          <ac:chgData name="Divya Gupta" userId="9b23cadf-48b7-4a79-a0ce-d0c05180ecc4" providerId="ADAL" clId="{F175632D-1259-4A75-B0AF-FD5821EA625B}" dt="2022-11-18T09:55:00.522" v="147" actId="478"/>
          <ac:picMkLst>
            <pc:docMk/>
            <pc:sldMk cId="623338900" sldId="263"/>
            <ac:picMk id="56" creationId="{7FF3D32A-5656-4C3E-BEBB-387016D8A90F}"/>
          </ac:picMkLst>
        </pc:picChg>
        <pc:picChg chg="add mod">
          <ac:chgData name="Divya Gupta" userId="9b23cadf-48b7-4a79-a0ce-d0c05180ecc4" providerId="ADAL" clId="{F175632D-1259-4A75-B0AF-FD5821EA625B}" dt="2022-11-18T09:57:19.987" v="208" actId="1035"/>
          <ac:picMkLst>
            <pc:docMk/>
            <pc:sldMk cId="623338900" sldId="263"/>
            <ac:picMk id="59" creationId="{2436AC77-957C-4079-A740-11078813CEF2}"/>
          </ac:picMkLst>
        </pc:picChg>
      </pc:sldChg>
    </pc:docChg>
  </pc:docChgLst>
  <pc:docChgLst>
    <pc:chgData name="Tom Tuning" userId="e29b0cf4-b588-491f-9626-056b73e74c0a" providerId="ADAL" clId="{F60BAEE4-8829-45AD-BE6D-8A5DB4E1A285}"/>
    <pc:docChg chg="delSld">
      <pc:chgData name="Tom Tuning" userId="e29b0cf4-b588-491f-9626-056b73e74c0a" providerId="ADAL" clId="{F60BAEE4-8829-45AD-BE6D-8A5DB4E1A285}" dt="2021-06-15T15:27:45.624" v="5" actId="47"/>
      <pc:docMkLst>
        <pc:docMk/>
      </pc:docMkLst>
      <pc:sldChg chg="del">
        <pc:chgData name="Tom Tuning" userId="e29b0cf4-b588-491f-9626-056b73e74c0a" providerId="ADAL" clId="{F60BAEE4-8829-45AD-BE6D-8A5DB4E1A285}" dt="2021-06-15T15:27:42.830" v="0" actId="47"/>
        <pc:sldMkLst>
          <pc:docMk/>
          <pc:sldMk cId="877107305" sldId="264"/>
        </pc:sldMkLst>
      </pc:sldChg>
      <pc:sldChg chg="del">
        <pc:chgData name="Tom Tuning" userId="e29b0cf4-b588-491f-9626-056b73e74c0a" providerId="ADAL" clId="{F60BAEE4-8829-45AD-BE6D-8A5DB4E1A285}" dt="2021-06-15T15:27:43.586" v="1" actId="47"/>
        <pc:sldMkLst>
          <pc:docMk/>
          <pc:sldMk cId="3567136716" sldId="265"/>
        </pc:sldMkLst>
      </pc:sldChg>
      <pc:sldChg chg="del">
        <pc:chgData name="Tom Tuning" userId="e29b0cf4-b588-491f-9626-056b73e74c0a" providerId="ADAL" clId="{F60BAEE4-8829-45AD-BE6D-8A5DB4E1A285}" dt="2021-06-15T15:27:44.103" v="2" actId="47"/>
        <pc:sldMkLst>
          <pc:docMk/>
          <pc:sldMk cId="3955964534" sldId="266"/>
        </pc:sldMkLst>
      </pc:sldChg>
      <pc:sldChg chg="del">
        <pc:chgData name="Tom Tuning" userId="e29b0cf4-b588-491f-9626-056b73e74c0a" providerId="ADAL" clId="{F60BAEE4-8829-45AD-BE6D-8A5DB4E1A285}" dt="2021-06-15T15:27:44.511" v="3" actId="47"/>
        <pc:sldMkLst>
          <pc:docMk/>
          <pc:sldMk cId="2527345286" sldId="267"/>
        </pc:sldMkLst>
      </pc:sldChg>
      <pc:sldChg chg="del">
        <pc:chgData name="Tom Tuning" userId="e29b0cf4-b588-491f-9626-056b73e74c0a" providerId="ADAL" clId="{F60BAEE4-8829-45AD-BE6D-8A5DB4E1A285}" dt="2021-06-15T15:27:44.947" v="4" actId="47"/>
        <pc:sldMkLst>
          <pc:docMk/>
          <pc:sldMk cId="2428150978" sldId="268"/>
        </pc:sldMkLst>
      </pc:sldChg>
      <pc:sldChg chg="del">
        <pc:chgData name="Tom Tuning" userId="e29b0cf4-b588-491f-9626-056b73e74c0a" providerId="ADAL" clId="{F60BAEE4-8829-45AD-BE6D-8A5DB4E1A285}" dt="2021-06-15T15:27:45.624" v="5" actId="47"/>
        <pc:sldMkLst>
          <pc:docMk/>
          <pc:sldMk cId="625409418" sldId="269"/>
        </pc:sldMkLst>
      </pc:sldChg>
    </pc:docChg>
  </pc:docChgLst>
  <pc:docChgLst>
    <pc:chgData name="Tom Tuning" userId="S::tom.tuning@sas.com::e29b0cf4-b588-491f-9626-056b73e74c0a" providerId="AD" clId="Web-{308E373A-FE23-459F-817A-F1E4ABC43480}"/>
    <pc:docChg chg="modSld">
      <pc:chgData name="Tom Tuning" userId="S::tom.tuning@sas.com::e29b0cf4-b588-491f-9626-056b73e74c0a" providerId="AD" clId="Web-{308E373A-FE23-459F-817A-F1E4ABC43480}" dt="2021-06-15T13:42:32.768" v="4" actId="20577"/>
      <pc:docMkLst>
        <pc:docMk/>
      </pc:docMkLst>
      <pc:sldChg chg="modSp">
        <pc:chgData name="Tom Tuning" userId="S::tom.tuning@sas.com::e29b0cf4-b588-491f-9626-056b73e74c0a" providerId="AD" clId="Web-{308E373A-FE23-459F-817A-F1E4ABC43480}" dt="2021-06-15T13:42:32.768" v="4" actId="20577"/>
        <pc:sldMkLst>
          <pc:docMk/>
          <pc:sldMk cId="623338900" sldId="263"/>
        </pc:sldMkLst>
        <pc:spChg chg="mod">
          <ac:chgData name="Tom Tuning" userId="S::tom.tuning@sas.com::e29b0cf4-b588-491f-9626-056b73e74c0a" providerId="AD" clId="Web-{308E373A-FE23-459F-817A-F1E4ABC43480}" dt="2021-06-15T13:42:32.768" v="4" actId="20577"/>
          <ac:spMkLst>
            <pc:docMk/>
            <pc:sldMk cId="623338900" sldId="263"/>
            <ac:spMk id="11" creationId="{4A2A14E4-539F-4EDC-8A19-17460A0DE0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997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1892" y="4758271"/>
            <a:ext cx="558779" cy="230961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C61EEC8-0C67-4E4B-96F0-B7FBDEF4618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7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449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4078010" y="4138459"/>
            <a:ext cx="100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133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2286"/>
            <a:ext cx="9144000" cy="51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-2286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68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211"/>
            <a:ext cx="9144000" cy="51559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0C6AF5C-E29A-9E49-801E-0A1C09DFDE5F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pic>
        <p:nvPicPr>
          <p:cNvPr id="8" name="Picture 7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60F9A2CE-31BE-CB49-98C4-EAE0F449CA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443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4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05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3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0D4204-70D0-4767-A333-0B97E79B59AE}"/>
              </a:ext>
            </a:extLst>
          </p:cNvPr>
          <p:cNvSpPr/>
          <p:nvPr/>
        </p:nvSpPr>
        <p:spPr>
          <a:xfrm>
            <a:off x="0" y="4650624"/>
            <a:ext cx="3193576" cy="492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0767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0C6AF5C-E29A-9E49-801E-0A1C09DFDE5F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pic>
        <p:nvPicPr>
          <p:cNvPr id="6" name="Picture 5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43AE3E76-C4CC-8245-858F-A891F08C3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8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BA3B1AA2-50A5-4442-A897-3FD0C1BC19F0}"/>
              </a:ext>
            </a:extLst>
          </p:cNvPr>
          <p:cNvSpPr txBox="1"/>
          <p:nvPr/>
        </p:nvSpPr>
        <p:spPr>
          <a:xfrm>
            <a:off x="2230628" y="4679818"/>
            <a:ext cx="46736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43834"/>
            <a:r>
              <a:rPr lang="en-US" sz="1333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405809" y="-1"/>
            <a:ext cx="2724336" cy="4651514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9FD8B09-C03A-1F47-8E8E-7F5B82C669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A0DCB78-264D-144D-A952-10F81BCE05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-1"/>
            <a:ext cx="6081885" cy="4654853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397888 w 6081885"/>
              <a:gd name="connsiteY3" fmla="*/ 4653170 h 5143500"/>
              <a:gd name="connsiteX4" fmla="*/ 7057 w 6081885"/>
              <a:gd name="connsiteY4" fmla="*/ 5143500 h 5143500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397888 w 6081885"/>
              <a:gd name="connsiteY3" fmla="*/ 4653170 h 4659796"/>
              <a:gd name="connsiteX4" fmla="*/ 7057 w 6081885"/>
              <a:gd name="connsiteY4" fmla="*/ 4659796 h 4659796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402831 w 6081885"/>
              <a:gd name="connsiteY3" fmla="*/ 4653170 h 4659796"/>
              <a:gd name="connsiteX4" fmla="*/ 7057 w 6081885"/>
              <a:gd name="connsiteY4" fmla="*/ 4659796 h 4659796"/>
              <a:gd name="connsiteX0" fmla="*/ 2114 w 6081885"/>
              <a:gd name="connsiteY0" fmla="*/ 4654853 h 4654853"/>
              <a:gd name="connsiteX1" fmla="*/ 0 w 6081885"/>
              <a:gd name="connsiteY1" fmla="*/ 0 h 4654853"/>
              <a:gd name="connsiteX2" fmla="*/ 6081885 w 6081885"/>
              <a:gd name="connsiteY2" fmla="*/ 0 h 4654853"/>
              <a:gd name="connsiteX3" fmla="*/ 3402831 w 6081885"/>
              <a:gd name="connsiteY3" fmla="*/ 4653170 h 4654853"/>
              <a:gd name="connsiteX4" fmla="*/ 2114 w 6081885"/>
              <a:gd name="connsiteY4" fmla="*/ 4654853 h 465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4654853">
                <a:moveTo>
                  <a:pt x="2114" y="4654853"/>
                </a:moveTo>
                <a:cubicBezTo>
                  <a:pt x="-238" y="2940353"/>
                  <a:pt x="2352" y="1714500"/>
                  <a:pt x="0" y="0"/>
                </a:cubicBezTo>
                <a:lnTo>
                  <a:pt x="6081885" y="0"/>
                </a:lnTo>
                <a:lnTo>
                  <a:pt x="3402831" y="4653170"/>
                </a:lnTo>
                <a:lnTo>
                  <a:pt x="2114" y="465485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646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69682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1892" y="4758271"/>
            <a:ext cx="558779" cy="230961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C61EEC8-0C67-4E4B-96F0-B7FBDEF4618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66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26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7"/>
            <a:ext cx="9144000" cy="52173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4078010" y="4138459"/>
            <a:ext cx="100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37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39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9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589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67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132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6492C8-F2B6-994C-93E7-13EF75C493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125188" y="-1"/>
            <a:ext cx="3004957" cy="5143500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E8F94DC-1ACF-544C-BF1F-4C5126BC46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310B4187-0EBC-5A45-8561-21E3AF78A755}"/>
              </a:ext>
            </a:extLst>
          </p:cNvPr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C0E4-ECBA-5946-9BAC-DC37C67289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0"/>
            <a:ext cx="6081885" cy="5143500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5143500">
                <a:moveTo>
                  <a:pt x="7057" y="5143500"/>
                </a:moveTo>
                <a:cubicBezTo>
                  <a:pt x="4705" y="3429000"/>
                  <a:pt x="2352" y="1714500"/>
                  <a:pt x="0" y="0"/>
                </a:cubicBezTo>
                <a:lnTo>
                  <a:pt x="6081885" y="0"/>
                </a:lnTo>
                <a:lnTo>
                  <a:pt x="3132845" y="5143500"/>
                </a:lnTo>
                <a:lnTo>
                  <a:pt x="7057" y="514350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0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4484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1E37FEA7-CA51-4399-92F6-AB705B7FF650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28E9C9DB-EB60-FD4A-AB5D-86A6DDF93363}"/>
              </a:ext>
            </a:extLst>
          </p:cNvPr>
          <p:cNvSpPr/>
          <p:nvPr/>
        </p:nvSpPr>
        <p:spPr>
          <a:xfrm>
            <a:off x="6717170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2DA3650-6307-5742-A8B7-F65D2E045EF9}"/>
              </a:ext>
            </a:extLst>
          </p:cNvPr>
          <p:cNvSpPr/>
          <p:nvPr/>
        </p:nvSpPr>
        <p:spPr>
          <a:xfrm>
            <a:off x="6966332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5D71E475-0C72-0A4B-9E83-D4F8682CCF9E}"/>
              </a:ext>
            </a:extLst>
          </p:cNvPr>
          <p:cNvSpPr/>
          <p:nvPr/>
        </p:nvSpPr>
        <p:spPr>
          <a:xfrm>
            <a:off x="7215493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19E67ED-5612-6E4C-9FEB-97F8BF6D2FB2}"/>
              </a:ext>
            </a:extLst>
          </p:cNvPr>
          <p:cNvSpPr/>
          <p:nvPr/>
        </p:nvSpPr>
        <p:spPr>
          <a:xfrm>
            <a:off x="7464654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7F786CC9-2F25-734F-983E-AFCA587D626B}"/>
              </a:ext>
            </a:extLst>
          </p:cNvPr>
          <p:cNvSpPr/>
          <p:nvPr/>
        </p:nvSpPr>
        <p:spPr>
          <a:xfrm>
            <a:off x="6966332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259F8CA0-60EE-8647-AF4F-6B77D6C4B963}"/>
              </a:ext>
            </a:extLst>
          </p:cNvPr>
          <p:cNvSpPr/>
          <p:nvPr/>
        </p:nvSpPr>
        <p:spPr>
          <a:xfrm>
            <a:off x="7464654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F02A52DA-8B8C-264F-877F-42F66B1C30F6}"/>
              </a:ext>
            </a:extLst>
          </p:cNvPr>
          <p:cNvSpPr/>
          <p:nvPr/>
        </p:nvSpPr>
        <p:spPr>
          <a:xfrm rot="16753102">
            <a:off x="7713703" y="329004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D2036A5F-121A-E149-BAB9-6E06E0E39343}"/>
              </a:ext>
            </a:extLst>
          </p:cNvPr>
          <p:cNvSpPr/>
          <p:nvPr/>
        </p:nvSpPr>
        <p:spPr>
          <a:xfrm>
            <a:off x="7464654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BCF0DED3-D5D0-CF4A-9C2B-7DFE2A602AEE}"/>
              </a:ext>
            </a:extLst>
          </p:cNvPr>
          <p:cNvSpPr/>
          <p:nvPr/>
        </p:nvSpPr>
        <p:spPr>
          <a:xfrm rot="16753102">
            <a:off x="7713706" y="578170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45B174D9-5533-0241-B420-5CDE83187945}"/>
              </a:ext>
            </a:extLst>
          </p:cNvPr>
          <p:cNvSpPr/>
          <p:nvPr/>
        </p:nvSpPr>
        <p:spPr>
          <a:xfrm>
            <a:off x="7962977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E5E8A156-1317-3742-B05E-569311DF62A5}"/>
              </a:ext>
            </a:extLst>
          </p:cNvPr>
          <p:cNvSpPr/>
          <p:nvPr/>
        </p:nvSpPr>
        <p:spPr>
          <a:xfrm>
            <a:off x="8212138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D64574D-EFC6-364B-997D-3822C78B7DDA}"/>
              </a:ext>
            </a:extLst>
          </p:cNvPr>
          <p:cNvSpPr/>
          <p:nvPr/>
        </p:nvSpPr>
        <p:spPr>
          <a:xfrm>
            <a:off x="871046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2E32684E-45ED-F540-B6E1-CA9A46C85404}"/>
              </a:ext>
            </a:extLst>
          </p:cNvPr>
          <p:cNvSpPr/>
          <p:nvPr/>
        </p:nvSpPr>
        <p:spPr>
          <a:xfrm>
            <a:off x="8461299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FAF9B900-34B5-D04E-A2B0-680BCAE79708}"/>
              </a:ext>
            </a:extLst>
          </p:cNvPr>
          <p:cNvSpPr/>
          <p:nvPr/>
        </p:nvSpPr>
        <p:spPr>
          <a:xfrm>
            <a:off x="8212138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69BB02AA-00B1-4D4A-AFD8-68A4BE0B04FE}"/>
              </a:ext>
            </a:extLst>
          </p:cNvPr>
          <p:cNvSpPr/>
          <p:nvPr/>
        </p:nvSpPr>
        <p:spPr>
          <a:xfrm>
            <a:off x="8212138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C04F0CC8-D44B-AB45-AA17-D3AD761A08A8}"/>
              </a:ext>
            </a:extLst>
          </p:cNvPr>
          <p:cNvSpPr/>
          <p:nvPr/>
        </p:nvSpPr>
        <p:spPr>
          <a:xfrm>
            <a:off x="8461299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1773D5B2-17F9-3F4D-8BBE-C2EA05C60813}"/>
              </a:ext>
            </a:extLst>
          </p:cNvPr>
          <p:cNvSpPr/>
          <p:nvPr/>
        </p:nvSpPr>
        <p:spPr>
          <a:xfrm>
            <a:off x="8710461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F398E671-8204-9D4A-B924-0745B00504F1}"/>
              </a:ext>
            </a:extLst>
          </p:cNvPr>
          <p:cNvSpPr/>
          <p:nvPr/>
        </p:nvSpPr>
        <p:spPr>
          <a:xfrm>
            <a:off x="8212138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DA042452-BCFC-5F46-ABEF-0923CA3AF459}"/>
              </a:ext>
            </a:extLst>
          </p:cNvPr>
          <p:cNvSpPr/>
          <p:nvPr/>
        </p:nvSpPr>
        <p:spPr>
          <a:xfrm>
            <a:off x="8212138" y="107645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06351593-861B-E04C-B112-38D55ED1A2EE}"/>
              </a:ext>
            </a:extLst>
          </p:cNvPr>
          <p:cNvSpPr/>
          <p:nvPr/>
        </p:nvSpPr>
        <p:spPr>
          <a:xfrm>
            <a:off x="8698156" y="814990"/>
            <a:ext cx="124067" cy="124068"/>
          </a:xfrm>
          <a:custGeom>
            <a:avLst/>
            <a:gdLst>
              <a:gd name="connsiteX0" fmla="*/ 124068 w 124067"/>
              <a:gd name="connsiteY0" fmla="*/ 62034 h 124068"/>
              <a:gd name="connsiteX1" fmla="*/ 62034 w 124067"/>
              <a:gd name="connsiteY1" fmla="*/ 124069 h 124068"/>
              <a:gd name="connsiteX2" fmla="*/ 0 w 124067"/>
              <a:gd name="connsiteY2" fmla="*/ 62034 h 124068"/>
              <a:gd name="connsiteX3" fmla="*/ 62034 w 124067"/>
              <a:gd name="connsiteY3" fmla="*/ 0 h 124068"/>
              <a:gd name="connsiteX4" fmla="*/ 124068 w 124067"/>
              <a:gd name="connsiteY4" fmla="*/ 62034 h 1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67" h="124068">
                <a:moveTo>
                  <a:pt x="124068" y="62034"/>
                </a:moveTo>
                <a:cubicBezTo>
                  <a:pt x="124068" y="96295"/>
                  <a:pt x="96294" y="124069"/>
                  <a:pt x="62034" y="124069"/>
                </a:cubicBezTo>
                <a:cubicBezTo>
                  <a:pt x="27773" y="124069"/>
                  <a:pt x="0" y="96295"/>
                  <a:pt x="0" y="62034"/>
                </a:cubicBezTo>
                <a:cubicBezTo>
                  <a:pt x="0" y="27774"/>
                  <a:pt x="27773" y="0"/>
                  <a:pt x="62034" y="0"/>
                </a:cubicBezTo>
                <a:cubicBezTo>
                  <a:pt x="96294" y="0"/>
                  <a:pt x="124068" y="27774"/>
                  <a:pt x="124068" y="62034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D3399C5D-791D-8C43-8239-04E408AB56AA}"/>
              </a:ext>
            </a:extLst>
          </p:cNvPr>
          <p:cNvSpPr/>
          <p:nvPr/>
        </p:nvSpPr>
        <p:spPr>
          <a:xfrm>
            <a:off x="7962977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99F779EA-6472-FF42-885F-A0B8DB934CC7}"/>
              </a:ext>
            </a:extLst>
          </p:cNvPr>
          <p:cNvSpPr/>
          <p:nvPr/>
        </p:nvSpPr>
        <p:spPr>
          <a:xfrm>
            <a:off x="7700999" y="66989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C8CCAED-F8CD-AE4A-86B3-CF9C9523B962}"/>
              </a:ext>
            </a:extLst>
          </p:cNvPr>
          <p:cNvSpPr/>
          <p:nvPr/>
        </p:nvSpPr>
        <p:spPr>
          <a:xfrm>
            <a:off x="893450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C7E879DF-EE44-AA45-AE05-DD5B4FA49205}"/>
              </a:ext>
            </a:extLst>
          </p:cNvPr>
          <p:cNvSpPr/>
          <p:nvPr/>
        </p:nvSpPr>
        <p:spPr>
          <a:xfrm>
            <a:off x="8934501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285D0C28-DCE9-1946-93BF-94EBD76B7959}"/>
              </a:ext>
            </a:extLst>
          </p:cNvPr>
          <p:cNvSpPr/>
          <p:nvPr/>
        </p:nvSpPr>
        <p:spPr>
          <a:xfrm>
            <a:off x="1844259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293133EB-DE7C-8D41-8FFA-DD26B577D8C1}"/>
              </a:ext>
            </a:extLst>
          </p:cNvPr>
          <p:cNvSpPr/>
          <p:nvPr/>
        </p:nvSpPr>
        <p:spPr>
          <a:xfrm>
            <a:off x="1595097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34550379-B92D-8241-B540-0627AA0A921B}"/>
              </a:ext>
            </a:extLst>
          </p:cNvPr>
          <p:cNvSpPr/>
          <p:nvPr/>
        </p:nvSpPr>
        <p:spPr>
          <a:xfrm>
            <a:off x="1345936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2" name="Freeform 181">
            <a:extLst>
              <a:ext uri="{FF2B5EF4-FFF2-40B4-BE49-F238E27FC236}">
                <a16:creationId xmlns:a16="http://schemas.microsoft.com/office/drawing/2014/main" id="{C33ECA2F-821B-5F44-80D3-EA291967F056}"/>
              </a:ext>
            </a:extLst>
          </p:cNvPr>
          <p:cNvSpPr/>
          <p:nvPr/>
        </p:nvSpPr>
        <p:spPr>
          <a:xfrm>
            <a:off x="1096775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DF4643A6-1BE6-854C-9B0E-F821AD1BA95B}"/>
              </a:ext>
            </a:extLst>
          </p:cNvPr>
          <p:cNvSpPr/>
          <p:nvPr/>
        </p:nvSpPr>
        <p:spPr>
          <a:xfrm>
            <a:off x="1096775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6EE82805-A90B-A042-95FE-EDAEC75607FC}"/>
              </a:ext>
            </a:extLst>
          </p:cNvPr>
          <p:cNvSpPr/>
          <p:nvPr/>
        </p:nvSpPr>
        <p:spPr>
          <a:xfrm>
            <a:off x="847614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E0F43706-4963-5541-8BA1-5360C57199BD}"/>
              </a:ext>
            </a:extLst>
          </p:cNvPr>
          <p:cNvSpPr/>
          <p:nvPr/>
        </p:nvSpPr>
        <p:spPr>
          <a:xfrm>
            <a:off x="1096775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9CF17A4F-24D1-414E-85A4-79CAB802EDFE}"/>
              </a:ext>
            </a:extLst>
          </p:cNvPr>
          <p:cNvSpPr/>
          <p:nvPr/>
        </p:nvSpPr>
        <p:spPr>
          <a:xfrm>
            <a:off x="847614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F8D99D0D-2A3B-754A-909E-B11A8D9C982E}"/>
              </a:ext>
            </a:extLst>
          </p:cNvPr>
          <p:cNvSpPr/>
          <p:nvPr/>
        </p:nvSpPr>
        <p:spPr>
          <a:xfrm>
            <a:off x="598452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7A063DF6-3D26-8746-96A9-A68F23AC46EB}"/>
              </a:ext>
            </a:extLst>
          </p:cNvPr>
          <p:cNvSpPr/>
          <p:nvPr/>
        </p:nvSpPr>
        <p:spPr>
          <a:xfrm>
            <a:off x="349291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0" name="Freeform 189">
            <a:extLst>
              <a:ext uri="{FF2B5EF4-FFF2-40B4-BE49-F238E27FC236}">
                <a16:creationId xmlns:a16="http://schemas.microsoft.com/office/drawing/2014/main" id="{BFBD2FDE-BC73-8A4B-9055-8144DB5167A6}"/>
              </a:ext>
            </a:extLst>
          </p:cNvPr>
          <p:cNvSpPr/>
          <p:nvPr/>
        </p:nvSpPr>
        <p:spPr>
          <a:xfrm>
            <a:off x="100130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1" name="Freeform 190">
            <a:extLst>
              <a:ext uri="{FF2B5EF4-FFF2-40B4-BE49-F238E27FC236}">
                <a16:creationId xmlns:a16="http://schemas.microsoft.com/office/drawing/2014/main" id="{F21114F7-8C53-0C46-8032-4A441EFEC029}"/>
              </a:ext>
            </a:extLst>
          </p:cNvPr>
          <p:cNvSpPr/>
          <p:nvPr/>
        </p:nvSpPr>
        <p:spPr>
          <a:xfrm>
            <a:off x="349291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802624AF-2E76-4848-B378-0F6CA56E5D64}"/>
              </a:ext>
            </a:extLst>
          </p:cNvPr>
          <p:cNvSpPr/>
          <p:nvPr/>
        </p:nvSpPr>
        <p:spPr>
          <a:xfrm>
            <a:off x="349291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8D92ACBB-C8A4-F041-8849-AA788332613E}"/>
              </a:ext>
            </a:extLst>
          </p:cNvPr>
          <p:cNvSpPr/>
          <p:nvPr/>
        </p:nvSpPr>
        <p:spPr>
          <a:xfrm>
            <a:off x="100130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48879B34-D83A-D449-BC84-AF089636A307}"/>
              </a:ext>
            </a:extLst>
          </p:cNvPr>
          <p:cNvSpPr/>
          <p:nvPr/>
        </p:nvSpPr>
        <p:spPr>
          <a:xfrm>
            <a:off x="349291" y="4152298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6C9D0334-9555-DC43-96F0-34E1A057E2AC}"/>
              </a:ext>
            </a:extLst>
          </p:cNvPr>
          <p:cNvSpPr/>
          <p:nvPr/>
        </p:nvSpPr>
        <p:spPr>
          <a:xfrm>
            <a:off x="349291" y="390313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885549F4-767E-C847-874B-3624FA050C9A}"/>
              </a:ext>
            </a:extLst>
          </p:cNvPr>
          <p:cNvSpPr/>
          <p:nvPr/>
        </p:nvSpPr>
        <p:spPr>
          <a:xfrm>
            <a:off x="598452" y="4152298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E078AB53-08B6-5D4B-949A-B8FE2F42C2EB}"/>
              </a:ext>
            </a:extLst>
          </p:cNvPr>
          <p:cNvSpPr/>
          <p:nvPr/>
        </p:nvSpPr>
        <p:spPr>
          <a:xfrm>
            <a:off x="834797" y="4886970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3042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32010F-8301-433C-B0B4-B249A9403DAC}"/>
              </a:ext>
            </a:extLst>
          </p:cNvPr>
          <p:cNvSpPr/>
          <p:nvPr/>
        </p:nvSpPr>
        <p:spPr>
          <a:xfrm>
            <a:off x="0" y="4650624"/>
            <a:ext cx="9144000" cy="492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1E37FEA7-CA51-4399-92F6-AB705B7FF650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EEE07FD-FB9A-5146-86A7-7AE8BC7B637F}"/>
              </a:ext>
            </a:extLst>
          </p:cNvPr>
          <p:cNvGrpSpPr/>
          <p:nvPr/>
        </p:nvGrpSpPr>
        <p:grpSpPr>
          <a:xfrm>
            <a:off x="6717170" y="66989"/>
            <a:ext cx="2316790" cy="1108928"/>
            <a:chOff x="6717170" y="66989"/>
            <a:chExt cx="2316790" cy="1108928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28E9C9DB-EB60-FD4A-AB5D-86A6DDF93363}"/>
                </a:ext>
              </a:extLst>
            </p:cNvPr>
            <p:cNvSpPr/>
            <p:nvPr/>
          </p:nvSpPr>
          <p:spPr>
            <a:xfrm>
              <a:off x="6717170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2DA3650-6307-5742-A8B7-F65D2E045EF9}"/>
                </a:ext>
              </a:extLst>
            </p:cNvPr>
            <p:cNvSpPr/>
            <p:nvPr/>
          </p:nvSpPr>
          <p:spPr>
            <a:xfrm>
              <a:off x="6966332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5D71E475-0C72-0A4B-9E83-D4F8682CCF9E}"/>
                </a:ext>
              </a:extLst>
            </p:cNvPr>
            <p:cNvSpPr/>
            <p:nvPr/>
          </p:nvSpPr>
          <p:spPr>
            <a:xfrm>
              <a:off x="7215493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119E67ED-5612-6E4C-9FEB-97F8BF6D2FB2}"/>
                </a:ext>
              </a:extLst>
            </p:cNvPr>
            <p:cNvSpPr/>
            <p:nvPr/>
          </p:nvSpPr>
          <p:spPr>
            <a:xfrm>
              <a:off x="7464654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7F786CC9-2F25-734F-983E-AFCA587D626B}"/>
                </a:ext>
              </a:extLst>
            </p:cNvPr>
            <p:cNvSpPr/>
            <p:nvPr/>
          </p:nvSpPr>
          <p:spPr>
            <a:xfrm>
              <a:off x="6966332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59F8CA0-60EE-8647-AF4F-6B77D6C4B963}"/>
                </a:ext>
              </a:extLst>
            </p:cNvPr>
            <p:cNvSpPr/>
            <p:nvPr/>
          </p:nvSpPr>
          <p:spPr>
            <a:xfrm>
              <a:off x="7464654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F02A52DA-8B8C-264F-877F-42F66B1C30F6}"/>
                </a:ext>
              </a:extLst>
            </p:cNvPr>
            <p:cNvSpPr/>
            <p:nvPr/>
          </p:nvSpPr>
          <p:spPr>
            <a:xfrm rot="16753102">
              <a:off x="7713703" y="329004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2036A5F-121A-E149-BAB9-6E06E0E39343}"/>
                </a:ext>
              </a:extLst>
            </p:cNvPr>
            <p:cNvSpPr/>
            <p:nvPr/>
          </p:nvSpPr>
          <p:spPr>
            <a:xfrm>
              <a:off x="7464654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BCF0DED3-D5D0-CF4A-9C2B-7DFE2A602AEE}"/>
                </a:ext>
              </a:extLst>
            </p:cNvPr>
            <p:cNvSpPr/>
            <p:nvPr/>
          </p:nvSpPr>
          <p:spPr>
            <a:xfrm rot="16753102">
              <a:off x="7713706" y="578170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5B174D9-5533-0241-B420-5CDE83187945}"/>
                </a:ext>
              </a:extLst>
            </p:cNvPr>
            <p:cNvSpPr/>
            <p:nvPr/>
          </p:nvSpPr>
          <p:spPr>
            <a:xfrm>
              <a:off x="7962977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E5E8A156-1317-3742-B05E-569311DF62A5}"/>
                </a:ext>
              </a:extLst>
            </p:cNvPr>
            <p:cNvSpPr/>
            <p:nvPr/>
          </p:nvSpPr>
          <p:spPr>
            <a:xfrm>
              <a:off x="8212138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ED64574D-EFC6-364B-997D-3822C78B7DDA}"/>
                </a:ext>
              </a:extLst>
            </p:cNvPr>
            <p:cNvSpPr/>
            <p:nvPr/>
          </p:nvSpPr>
          <p:spPr>
            <a:xfrm>
              <a:off x="871046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E32684E-45ED-F540-B6E1-CA9A46C85404}"/>
                </a:ext>
              </a:extLst>
            </p:cNvPr>
            <p:cNvSpPr/>
            <p:nvPr/>
          </p:nvSpPr>
          <p:spPr>
            <a:xfrm>
              <a:off x="8461299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AF9B900-34B5-D04E-A2B0-680BCAE79708}"/>
                </a:ext>
              </a:extLst>
            </p:cNvPr>
            <p:cNvSpPr/>
            <p:nvPr/>
          </p:nvSpPr>
          <p:spPr>
            <a:xfrm>
              <a:off x="8212138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9BB02AA-00B1-4D4A-AFD8-68A4BE0B04FE}"/>
                </a:ext>
              </a:extLst>
            </p:cNvPr>
            <p:cNvSpPr/>
            <p:nvPr/>
          </p:nvSpPr>
          <p:spPr>
            <a:xfrm>
              <a:off x="8212138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C04F0CC8-D44B-AB45-AA17-D3AD761A08A8}"/>
                </a:ext>
              </a:extLst>
            </p:cNvPr>
            <p:cNvSpPr/>
            <p:nvPr/>
          </p:nvSpPr>
          <p:spPr>
            <a:xfrm>
              <a:off x="8461299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773D5B2-17F9-3F4D-8BBE-C2EA05C60813}"/>
                </a:ext>
              </a:extLst>
            </p:cNvPr>
            <p:cNvSpPr/>
            <p:nvPr/>
          </p:nvSpPr>
          <p:spPr>
            <a:xfrm>
              <a:off x="8710461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398E671-8204-9D4A-B924-0745B00504F1}"/>
                </a:ext>
              </a:extLst>
            </p:cNvPr>
            <p:cNvSpPr/>
            <p:nvPr/>
          </p:nvSpPr>
          <p:spPr>
            <a:xfrm>
              <a:off x="8212138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DA042452-BCFC-5F46-ABEF-0923CA3AF459}"/>
                </a:ext>
              </a:extLst>
            </p:cNvPr>
            <p:cNvSpPr/>
            <p:nvPr/>
          </p:nvSpPr>
          <p:spPr>
            <a:xfrm>
              <a:off x="8212138" y="107645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6351593-861B-E04C-B112-38D55ED1A2EE}"/>
                </a:ext>
              </a:extLst>
            </p:cNvPr>
            <p:cNvSpPr/>
            <p:nvPr/>
          </p:nvSpPr>
          <p:spPr>
            <a:xfrm>
              <a:off x="8698156" y="814990"/>
              <a:ext cx="124067" cy="124068"/>
            </a:xfrm>
            <a:custGeom>
              <a:avLst/>
              <a:gdLst>
                <a:gd name="connsiteX0" fmla="*/ 124068 w 124067"/>
                <a:gd name="connsiteY0" fmla="*/ 62034 h 124068"/>
                <a:gd name="connsiteX1" fmla="*/ 62034 w 124067"/>
                <a:gd name="connsiteY1" fmla="*/ 124069 h 124068"/>
                <a:gd name="connsiteX2" fmla="*/ 0 w 124067"/>
                <a:gd name="connsiteY2" fmla="*/ 62034 h 124068"/>
                <a:gd name="connsiteX3" fmla="*/ 62034 w 124067"/>
                <a:gd name="connsiteY3" fmla="*/ 0 h 124068"/>
                <a:gd name="connsiteX4" fmla="*/ 124068 w 124067"/>
                <a:gd name="connsiteY4" fmla="*/ 62034 h 1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7" h="124068">
                  <a:moveTo>
                    <a:pt x="124068" y="62034"/>
                  </a:moveTo>
                  <a:cubicBezTo>
                    <a:pt x="124068" y="96295"/>
                    <a:pt x="96294" y="124069"/>
                    <a:pt x="62034" y="124069"/>
                  </a:cubicBezTo>
                  <a:cubicBezTo>
                    <a:pt x="27773" y="124069"/>
                    <a:pt x="0" y="96295"/>
                    <a:pt x="0" y="62034"/>
                  </a:cubicBezTo>
                  <a:cubicBezTo>
                    <a:pt x="0" y="27774"/>
                    <a:pt x="27773" y="0"/>
                    <a:pt x="62034" y="0"/>
                  </a:cubicBezTo>
                  <a:cubicBezTo>
                    <a:pt x="96294" y="0"/>
                    <a:pt x="124068" y="27774"/>
                    <a:pt x="124068" y="62034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D3399C5D-791D-8C43-8239-04E408AB56AA}"/>
                </a:ext>
              </a:extLst>
            </p:cNvPr>
            <p:cNvSpPr/>
            <p:nvPr/>
          </p:nvSpPr>
          <p:spPr>
            <a:xfrm>
              <a:off x="7962977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9F779EA-6472-FF42-885F-A0B8DB934CC7}"/>
                </a:ext>
              </a:extLst>
            </p:cNvPr>
            <p:cNvSpPr/>
            <p:nvPr/>
          </p:nvSpPr>
          <p:spPr>
            <a:xfrm>
              <a:off x="7700999" y="66989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C8CCAED-F8CD-AE4A-86B3-CF9C9523B962}"/>
                </a:ext>
              </a:extLst>
            </p:cNvPr>
            <p:cNvSpPr/>
            <p:nvPr/>
          </p:nvSpPr>
          <p:spPr>
            <a:xfrm>
              <a:off x="893450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C7E879DF-EE44-AA45-AE05-DD5B4FA49205}"/>
                </a:ext>
              </a:extLst>
            </p:cNvPr>
            <p:cNvSpPr/>
            <p:nvPr/>
          </p:nvSpPr>
          <p:spPr>
            <a:xfrm>
              <a:off x="8934501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8C6D2D3-238B-EB4D-B8B4-6CA49DB6AA18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285D0C28-DCE9-1946-93BF-94EBD76B7959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293133EB-DE7C-8D41-8FFA-DD26B577D8C1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34550379-B92D-8241-B540-0627AA0A921B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C33ECA2F-821B-5F44-80D3-EA291967F056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DF4643A6-1BE6-854C-9B0E-F821AD1BA95B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6EE82805-A90B-A042-95FE-EDAEC75607FC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E0F43706-4963-5541-8BA1-5360C57199BD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9CF17A4F-24D1-414E-85A4-79CAB802EDFE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F8D99D0D-2A3B-754A-909E-B11A8D9C982E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7A063DF6-3D26-8746-96A9-A68F23AC46EB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BFBD2FDE-BC73-8A4B-9055-8144DB5167A6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F21114F7-8C53-0C46-8032-4A441EFEC029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802624AF-2E76-4848-B378-0F6CA56E5D64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8D92ACBB-C8A4-F041-8849-AA788332613E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48879B34-D83A-D449-BC84-AF089636A307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6C9D0334-9555-DC43-96F0-34E1A057E2AC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885549F4-767E-C847-874B-3624FA050C9A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E078AB53-08B6-5D4B-949A-B8FE2F42C2EB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C88B77EA-AF9E-4DC9-A94D-E41E58552877}"/>
              </a:ext>
            </a:extLst>
          </p:cNvPr>
          <p:cNvSpPr txBox="1"/>
          <p:nvPr/>
        </p:nvSpPr>
        <p:spPr>
          <a:xfrm>
            <a:off x="2230628" y="4679818"/>
            <a:ext cx="46736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43834"/>
            <a:r>
              <a:rPr lang="en-US" sz="1333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192017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94" r:id="rId8"/>
    <p:sldLayoutId id="2147483790" r:id="rId9"/>
    <p:sldLayoutId id="2147483791" r:id="rId10"/>
    <p:sldLayoutId id="2147483792" r:id="rId11"/>
    <p:sldLayoutId id="214748379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hyperlink" Target="https://x8795278.blogspot.com/2020/07/google-cloud-platform-sshfs-gcp-vm.html" TargetMode="External"/><Relationship Id="rId3" Type="http://schemas.openxmlformats.org/officeDocument/2006/relationships/image" Target="../media/image7.png"/><Relationship Id="rId21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6.jpe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hyperlink" Target="https://opensource.com/article/19/2/network-monitoring-tools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24" Type="http://schemas.openxmlformats.org/officeDocument/2006/relationships/hyperlink" Target="https://www.ochobitshacenunbyte.com/2019/03/01/controlar-docker-swarm-con-telegraf-influxdb-y-grafana/" TargetMode="External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5.jp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hyperlink" Target="https://medium.com/coinmonks/building-my-own-telemetry-system-for-f1-2017-game-using-golang-influxdb-and-grafana-48dedbd2cdc1" TargetMode="External"/><Relationship Id="rId27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922E20-F83F-47CA-BD3B-A363F79934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Stream Architecture Design Guide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5983F-48B7-484D-95A4-081A3A2C9B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4700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5A364C-2947-40F1-B102-69E629447B2E}"/>
              </a:ext>
            </a:extLst>
          </p:cNvPr>
          <p:cNvSpPr txBox="1"/>
          <p:nvPr/>
        </p:nvSpPr>
        <p:spPr>
          <a:xfrm>
            <a:off x="174812" y="124385"/>
            <a:ext cx="61974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+mj-lt"/>
              </a:rPr>
              <a:t>Streaming  System Design Considerations</a:t>
            </a:r>
            <a:endParaRPr lang="en-US" b="1" dirty="0">
              <a:latin typeface="+mj-lt"/>
              <a:cs typeface="Calibri Ligh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B55B9B-DA36-40BF-BF6C-CE30433FADB8}"/>
              </a:ext>
            </a:extLst>
          </p:cNvPr>
          <p:cNvSpPr/>
          <p:nvPr/>
        </p:nvSpPr>
        <p:spPr>
          <a:xfrm>
            <a:off x="820270" y="744258"/>
            <a:ext cx="6797488" cy="4101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49CFF4-D5B4-4BFF-9F6C-ECA6D95A6FE5}"/>
              </a:ext>
            </a:extLst>
          </p:cNvPr>
          <p:cNvSpPr/>
          <p:nvPr/>
        </p:nvSpPr>
        <p:spPr>
          <a:xfrm>
            <a:off x="820271" y="1238936"/>
            <a:ext cx="1174936" cy="26036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Desig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999032-E64C-4DC7-97E0-07D971FF4B4A}"/>
              </a:ext>
            </a:extLst>
          </p:cNvPr>
          <p:cNvSpPr/>
          <p:nvPr/>
        </p:nvSpPr>
        <p:spPr>
          <a:xfrm>
            <a:off x="2204478" y="1238936"/>
            <a:ext cx="1174936" cy="26036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BB3796-1F35-4D07-993A-7B181ACB8809}"/>
              </a:ext>
            </a:extLst>
          </p:cNvPr>
          <p:cNvSpPr/>
          <p:nvPr/>
        </p:nvSpPr>
        <p:spPr>
          <a:xfrm>
            <a:off x="3588685" y="1243271"/>
            <a:ext cx="1174936" cy="26036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2A560F-C6F6-4F8A-A3EE-4CC5F98CF013}"/>
              </a:ext>
            </a:extLst>
          </p:cNvPr>
          <p:cNvSpPr/>
          <p:nvPr/>
        </p:nvSpPr>
        <p:spPr>
          <a:xfrm>
            <a:off x="4972050" y="1238936"/>
            <a:ext cx="1174936" cy="26036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07A2C-D13E-4C65-A1EB-88FFA2B5DF3B}"/>
              </a:ext>
            </a:extLst>
          </p:cNvPr>
          <p:cNvSpPr txBox="1"/>
          <p:nvPr/>
        </p:nvSpPr>
        <p:spPr>
          <a:xfrm>
            <a:off x="889187" y="1299449"/>
            <a:ext cx="9614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rgbClr val="012036"/>
                </a:solidFill>
                <a:latin typeface="+mj-lt"/>
                <a:cs typeface="Calibri Light"/>
              </a:rPr>
              <a:t>Ingest</a:t>
            </a:r>
            <a:endParaRPr lang="en-US" sz="1400" b="1" dirty="0" err="1">
              <a:latin typeface="Calibri Light"/>
              <a:cs typeface="Calibri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C88BA-7AFC-4354-A949-1E687AF64EF6}"/>
              </a:ext>
            </a:extLst>
          </p:cNvPr>
          <p:cNvSpPr txBox="1"/>
          <p:nvPr/>
        </p:nvSpPr>
        <p:spPr>
          <a:xfrm>
            <a:off x="3640792" y="1303783"/>
            <a:ext cx="9614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rgbClr val="012036"/>
                </a:solidFill>
                <a:latin typeface="+mj-lt"/>
                <a:cs typeface="Calibri Light"/>
              </a:rPr>
              <a:t>Store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E3C56-B1AD-4990-B876-55DA38C312F0}"/>
              </a:ext>
            </a:extLst>
          </p:cNvPr>
          <p:cNvSpPr txBox="1"/>
          <p:nvPr/>
        </p:nvSpPr>
        <p:spPr>
          <a:xfrm>
            <a:off x="2307012" y="1299448"/>
            <a:ext cx="9614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rgbClr val="012036"/>
                </a:solidFill>
                <a:latin typeface="+mj-lt"/>
                <a:cs typeface="Calibri Light"/>
              </a:rPr>
              <a:t>Analyze</a:t>
            </a:r>
            <a:endParaRPr lang="en-US" sz="1400" b="1" dirty="0" err="1">
              <a:latin typeface="Calibri Light"/>
              <a:cs typeface="Calibri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2A14E4-539F-4EDC-8A19-17460A0DE086}"/>
              </a:ext>
            </a:extLst>
          </p:cNvPr>
          <p:cNvSpPr txBox="1"/>
          <p:nvPr/>
        </p:nvSpPr>
        <p:spPr>
          <a:xfrm>
            <a:off x="5074584" y="1299448"/>
            <a:ext cx="9614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rgbClr val="012036"/>
                </a:solidFill>
                <a:latin typeface="+mj-lt"/>
                <a:cs typeface="Calibri Light"/>
              </a:rPr>
              <a:t>Display</a:t>
            </a:r>
            <a:endParaRPr lang="en-US" sz="1400" b="1" dirty="0" err="1">
              <a:latin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75BD2B-96A4-4D35-B431-67AAC270EFDE}"/>
              </a:ext>
            </a:extLst>
          </p:cNvPr>
          <p:cNvSpPr txBox="1"/>
          <p:nvPr/>
        </p:nvSpPr>
        <p:spPr>
          <a:xfrm>
            <a:off x="2536451" y="796365"/>
            <a:ext cx="30457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latin typeface="Calibri Light"/>
                <a:cs typeface="Calibri Light"/>
              </a:rPr>
              <a:t>Requirements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F16649-55CF-4FD4-97EC-4522604DEE62}"/>
              </a:ext>
            </a:extLst>
          </p:cNvPr>
          <p:cNvSpPr/>
          <p:nvPr/>
        </p:nvSpPr>
        <p:spPr>
          <a:xfrm>
            <a:off x="820269" y="3923238"/>
            <a:ext cx="6797488" cy="4101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0BF76-5032-4DFD-BF59-C0C1EBDE7B32}"/>
              </a:ext>
            </a:extLst>
          </p:cNvPr>
          <p:cNvSpPr txBox="1"/>
          <p:nvPr/>
        </p:nvSpPr>
        <p:spPr>
          <a:xfrm>
            <a:off x="3645834" y="3950131"/>
            <a:ext cx="9278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latin typeface="Calibri Light"/>
                <a:cs typeface="Calibri Light"/>
              </a:rPr>
              <a:t>Platform</a:t>
            </a:r>
          </a:p>
        </p:txBody>
      </p:sp>
      <p:pic>
        <p:nvPicPr>
          <p:cNvPr id="15" name="Picture 15" descr="Logo, icon&#10;&#10;Description automatically generated">
            <a:extLst>
              <a:ext uri="{FF2B5EF4-FFF2-40B4-BE49-F238E27FC236}">
                <a16:creationId xmlns:a16="http://schemas.microsoft.com/office/drawing/2014/main" id="{5E65105D-AC2A-4EAD-A0BA-EB2BEF5CE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40" y="1778499"/>
            <a:ext cx="297517" cy="297517"/>
          </a:xfrm>
          <a:prstGeom prst="rect">
            <a:avLst/>
          </a:prstGeom>
        </p:spPr>
      </p:pic>
      <p:pic>
        <p:nvPicPr>
          <p:cNvPr id="16" name="Picture 16" descr="A picture containing diagram&#10;&#10;Description automatically generated">
            <a:extLst>
              <a:ext uri="{FF2B5EF4-FFF2-40B4-BE49-F238E27FC236}">
                <a16:creationId xmlns:a16="http://schemas.microsoft.com/office/drawing/2014/main" id="{DAFC8733-D981-4C2A-81AC-2C7731366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899" y="1755528"/>
            <a:ext cx="438711" cy="402292"/>
          </a:xfrm>
          <a:prstGeom prst="rect">
            <a:avLst/>
          </a:prstGeom>
        </p:spPr>
      </p:pic>
      <p:pic>
        <p:nvPicPr>
          <p:cNvPr id="17" name="Picture 17" descr="Logo&#10;&#10;Description automatically generated">
            <a:extLst>
              <a:ext uri="{FF2B5EF4-FFF2-40B4-BE49-F238E27FC236}">
                <a16:creationId xmlns:a16="http://schemas.microsoft.com/office/drawing/2014/main" id="{59AC7025-B0BE-473C-92ED-830A87DEC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137" y="2310219"/>
            <a:ext cx="623048" cy="284630"/>
          </a:xfrm>
          <a:prstGeom prst="rect">
            <a:avLst/>
          </a:prstGeom>
        </p:spPr>
      </p:pic>
      <p:pic>
        <p:nvPicPr>
          <p:cNvPr id="18" name="Picture 18" descr="Icon&#10;&#10;Description automatically generated">
            <a:extLst>
              <a:ext uri="{FF2B5EF4-FFF2-40B4-BE49-F238E27FC236}">
                <a16:creationId xmlns:a16="http://schemas.microsoft.com/office/drawing/2014/main" id="{F4934B03-ECE3-4804-8137-9CD39FE12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806" y="2702985"/>
            <a:ext cx="361390" cy="431988"/>
          </a:xfrm>
          <a:prstGeom prst="rect">
            <a:avLst/>
          </a:prstGeom>
        </p:spPr>
      </p:pic>
      <p:pic>
        <p:nvPicPr>
          <p:cNvPr id="19" name="Picture 19" descr="A picture containing text, building material, building, brick&#10;&#10;Description automatically generated">
            <a:extLst>
              <a:ext uri="{FF2B5EF4-FFF2-40B4-BE49-F238E27FC236}">
                <a16:creationId xmlns:a16="http://schemas.microsoft.com/office/drawing/2014/main" id="{10CD0675-0DD9-4A5E-853A-B37FA60DC8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876" y="2810002"/>
            <a:ext cx="476250" cy="470087"/>
          </a:xfrm>
          <a:prstGeom prst="rect">
            <a:avLst/>
          </a:prstGeom>
        </p:spPr>
      </p:pic>
      <p:pic>
        <p:nvPicPr>
          <p:cNvPr id="21" name="Graphic 21" descr="Database with solid fill">
            <a:extLst>
              <a:ext uri="{FF2B5EF4-FFF2-40B4-BE49-F238E27FC236}">
                <a16:creationId xmlns:a16="http://schemas.microsoft.com/office/drawing/2014/main" id="{08F82567-319D-49C3-8557-162789E552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50074" y="1982860"/>
            <a:ext cx="342900" cy="359709"/>
          </a:xfrm>
          <a:prstGeom prst="rect">
            <a:avLst/>
          </a:prstGeom>
        </p:spPr>
      </p:pic>
      <p:pic>
        <p:nvPicPr>
          <p:cNvPr id="22" name="Picture 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3533415-77AF-4707-89A2-0718AE9B74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040" y="4030648"/>
            <a:ext cx="608480" cy="212127"/>
          </a:xfrm>
          <a:prstGeom prst="rect">
            <a:avLst/>
          </a:prstGeom>
        </p:spPr>
      </p:pic>
      <p:pic>
        <p:nvPicPr>
          <p:cNvPr id="24" name="Picture 24" descr="Icon&#10;&#10;Description automatically generated">
            <a:extLst>
              <a:ext uri="{FF2B5EF4-FFF2-40B4-BE49-F238E27FC236}">
                <a16:creationId xmlns:a16="http://schemas.microsoft.com/office/drawing/2014/main" id="{6338730E-7598-4770-B18A-E561DAB66D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0040" y="770470"/>
            <a:ext cx="658906" cy="357711"/>
          </a:xfrm>
          <a:prstGeom prst="rect">
            <a:avLst/>
          </a:prstGeom>
        </p:spPr>
      </p:pic>
      <p:pic>
        <p:nvPicPr>
          <p:cNvPr id="25" name="Picture 25" descr="Icon&#10;&#10;Description automatically generated">
            <a:extLst>
              <a:ext uri="{FF2B5EF4-FFF2-40B4-BE49-F238E27FC236}">
                <a16:creationId xmlns:a16="http://schemas.microsoft.com/office/drawing/2014/main" id="{8A7FD6AE-8EE0-4EE3-A5CE-154B2D1A5D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18000" y="3950133"/>
            <a:ext cx="339539" cy="339539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B444CB60-7C66-41C1-A3BC-70D883BB06D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55615" y="3932203"/>
            <a:ext cx="366993" cy="358589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id="{EC47E47F-9CEE-4122-9C70-5D60445FFBE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12279" y="3974941"/>
            <a:ext cx="1213598" cy="25630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D83C54C-842A-42F6-8512-D68FEAE872C6}"/>
              </a:ext>
            </a:extLst>
          </p:cNvPr>
          <p:cNvSpPr txBox="1"/>
          <p:nvPr/>
        </p:nvSpPr>
        <p:spPr>
          <a:xfrm>
            <a:off x="3640792" y="1656767"/>
            <a:ext cx="9614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alibri Light"/>
                <a:cs typeface="Calibri Light"/>
              </a:rPr>
              <a:t>long</a:t>
            </a:r>
          </a:p>
        </p:txBody>
      </p:sp>
      <p:pic>
        <p:nvPicPr>
          <p:cNvPr id="29" name="Graphic 21" descr="Database with solid fill">
            <a:extLst>
              <a:ext uri="{FF2B5EF4-FFF2-40B4-BE49-F238E27FC236}">
                <a16:creationId xmlns:a16="http://schemas.microsoft.com/office/drawing/2014/main" id="{00465876-7948-489A-89E1-6249FD52AA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58478" y="2646809"/>
            <a:ext cx="342900" cy="35970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1643A0F-AF91-4E3D-BC53-F56D20CF447C}"/>
              </a:ext>
            </a:extLst>
          </p:cNvPr>
          <p:cNvSpPr txBox="1"/>
          <p:nvPr/>
        </p:nvSpPr>
        <p:spPr>
          <a:xfrm>
            <a:off x="3649196" y="2387950"/>
            <a:ext cx="9614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alibri Light"/>
                <a:cs typeface="Calibri Light"/>
              </a:rPr>
              <a:t>short</a:t>
            </a:r>
          </a:p>
        </p:txBody>
      </p:sp>
      <p:pic>
        <p:nvPicPr>
          <p:cNvPr id="31" name="Picture 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DF30EC7-BE36-49AF-AF67-67F94C43758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38575" y="3222511"/>
            <a:ext cx="574302" cy="460562"/>
          </a:xfrm>
          <a:prstGeom prst="rect">
            <a:avLst/>
          </a:prstGeom>
        </p:spPr>
      </p:pic>
      <p:pic>
        <p:nvPicPr>
          <p:cNvPr id="20" name="Picture 32" descr="Logo, icon&#10;&#10;Description automatically generated">
            <a:extLst>
              <a:ext uri="{FF2B5EF4-FFF2-40B4-BE49-F238E27FC236}">
                <a16:creationId xmlns:a16="http://schemas.microsoft.com/office/drawing/2014/main" id="{8CC2D9D8-8F7B-4E39-B498-50EBAF43626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25526" y="2593727"/>
            <a:ext cx="574862" cy="591671"/>
          </a:xfrm>
          <a:prstGeom prst="rect">
            <a:avLst/>
          </a:prstGeom>
        </p:spPr>
      </p:pic>
      <p:pic>
        <p:nvPicPr>
          <p:cNvPr id="33" name="Picture 33" descr="A picture containing diagram&#10;&#10;Description automatically generated">
            <a:extLst>
              <a:ext uri="{FF2B5EF4-FFF2-40B4-BE49-F238E27FC236}">
                <a16:creationId xmlns:a16="http://schemas.microsoft.com/office/drawing/2014/main" id="{C206481E-B611-4DE4-9B54-13FBEBFFD9F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98606" y="1832287"/>
            <a:ext cx="986679" cy="391647"/>
          </a:xfrm>
          <a:prstGeom prst="rect">
            <a:avLst/>
          </a:prstGeom>
        </p:spPr>
      </p:pic>
      <p:pic>
        <p:nvPicPr>
          <p:cNvPr id="34" name="Picture 3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B98436C-CCD7-4365-9319-9E4698E1ECC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08201" y="1712453"/>
            <a:ext cx="902634" cy="631317"/>
          </a:xfrm>
          <a:prstGeom prst="rect">
            <a:avLst/>
          </a:prstGeom>
        </p:spPr>
      </p:pic>
      <p:pic>
        <p:nvPicPr>
          <p:cNvPr id="35" name="Picture 35" descr="Icon&#10;&#10;Description automatically generated">
            <a:extLst>
              <a:ext uri="{FF2B5EF4-FFF2-40B4-BE49-F238E27FC236}">
                <a16:creationId xmlns:a16="http://schemas.microsoft.com/office/drawing/2014/main" id="{B0F1AD97-100B-4200-A918-96A22C2D796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192245" y="2968734"/>
            <a:ext cx="759759" cy="70731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2DE5C70-577C-40ED-A9BE-7631C8C78EA3}"/>
              </a:ext>
            </a:extLst>
          </p:cNvPr>
          <p:cNvSpPr txBox="1"/>
          <p:nvPr/>
        </p:nvSpPr>
        <p:spPr>
          <a:xfrm>
            <a:off x="5074584" y="2644153"/>
            <a:ext cx="9614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alibri Light"/>
                <a:cs typeface="Calibri Light"/>
              </a:rPr>
              <a:t>Alerts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49B44-789C-4D1D-884E-B3A3C99ABFB1}"/>
              </a:ext>
            </a:extLst>
          </p:cNvPr>
          <p:cNvSpPr/>
          <p:nvPr/>
        </p:nvSpPr>
        <p:spPr>
          <a:xfrm>
            <a:off x="6367181" y="1222127"/>
            <a:ext cx="1174936" cy="26036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2CA141-A756-446E-8514-914C381CBB98}"/>
              </a:ext>
            </a:extLst>
          </p:cNvPr>
          <p:cNvSpPr txBox="1"/>
          <p:nvPr/>
        </p:nvSpPr>
        <p:spPr>
          <a:xfrm>
            <a:off x="6458789" y="1299447"/>
            <a:ext cx="104047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rgbClr val="012036"/>
                </a:solidFill>
                <a:latin typeface="+mj-lt"/>
                <a:cs typeface="Calibri Light"/>
              </a:rPr>
              <a:t>Monitoring</a:t>
            </a:r>
            <a:endParaRPr lang="en-US" sz="1400" b="1" dirty="0">
              <a:latin typeface="Calibri Light"/>
              <a:cs typeface="Calibri Light"/>
            </a:endParaRPr>
          </a:p>
        </p:txBody>
      </p:sp>
      <p:pic>
        <p:nvPicPr>
          <p:cNvPr id="46" name="Picture 4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6A32031-E12F-4B9B-89C2-C65D3C384F9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519814" y="1737202"/>
            <a:ext cx="839415" cy="454683"/>
          </a:xfrm>
          <a:prstGeom prst="rect">
            <a:avLst/>
          </a:prstGeom>
        </p:spPr>
      </p:pic>
      <p:pic>
        <p:nvPicPr>
          <p:cNvPr id="49" name="Picture 48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4F124CDF-59BB-44E2-92BE-4EFCE2B354B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6494458" y="2413529"/>
            <a:ext cx="839415" cy="419708"/>
          </a:xfrm>
          <a:prstGeom prst="rect">
            <a:avLst/>
          </a:prstGeom>
        </p:spPr>
      </p:pic>
      <p:pic>
        <p:nvPicPr>
          <p:cNvPr id="52" name="Picture 51" descr="Graphical user interface&#10;&#10;Description automatically generated">
            <a:extLst>
              <a:ext uri="{FF2B5EF4-FFF2-40B4-BE49-F238E27FC236}">
                <a16:creationId xmlns:a16="http://schemas.microsoft.com/office/drawing/2014/main" id="{6108CC97-D25E-465E-B810-879BAF60D57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6519814" y="3054882"/>
            <a:ext cx="839415" cy="41970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1DDA491-8402-4EC9-917F-2D125E086194}"/>
              </a:ext>
            </a:extLst>
          </p:cNvPr>
          <p:cNvSpPr txBox="1"/>
          <p:nvPr/>
        </p:nvSpPr>
        <p:spPr>
          <a:xfrm>
            <a:off x="6403180" y="3516269"/>
            <a:ext cx="110293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alibri Light"/>
                <a:cs typeface="Calibri Light"/>
              </a:rPr>
              <a:t>Dashboards</a:t>
            </a:r>
          </a:p>
        </p:txBody>
      </p:sp>
      <p:pic>
        <p:nvPicPr>
          <p:cNvPr id="59" name="Picture 5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436AC77-957C-4079-A740-11078813CEF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6"/>
              </a:ext>
            </a:extLst>
          </a:blip>
          <a:stretch>
            <a:fillRect/>
          </a:stretch>
        </p:blipFill>
        <p:spPr>
          <a:xfrm>
            <a:off x="2094232" y="3950132"/>
            <a:ext cx="1075914" cy="358638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86D0C9AF-2BD2-4139-8028-4A68E8D54BF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754000" y="4009838"/>
            <a:ext cx="482414" cy="27983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1B495CF-7D0B-4929-A2B0-5A7C94D73A3F}"/>
              </a:ext>
            </a:extLst>
          </p:cNvPr>
          <p:cNvSpPr txBox="1"/>
          <p:nvPr/>
        </p:nvSpPr>
        <p:spPr>
          <a:xfrm>
            <a:off x="2914091" y="3999189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b="1" dirty="0">
                <a:latin typeface="+mj-lt"/>
              </a:rPr>
              <a:t>On-prem</a:t>
            </a:r>
            <a:endParaRPr lang="en-CH" sz="11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333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2020-Template-External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073ED02-2935-B44A-A6CB-DDD09AF28534}" vid="{3D556F1D-43AC-9A44-A933-3CB7A027B220}"/>
    </a:ext>
  </a:extLst>
</a:theme>
</file>

<file path=ppt/theme/theme2.xml><?xml version="1.0" encoding="utf-8"?>
<a:theme xmlns:a="http://schemas.openxmlformats.org/drawingml/2006/main" name="1_NDA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073ED02-2935-B44A-A6CB-DDD09AF28534}" vid="{FD92C41C-E938-6644-A877-2D0FB8407C3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91A0E036F1A744B2F3D7991F2440AB" ma:contentTypeVersion="11" ma:contentTypeDescription="Create a new document." ma:contentTypeScope="" ma:versionID="23c4da8723ccbf16f24917cc7f8b9596">
  <xsd:schema xmlns:xsd="http://www.w3.org/2001/XMLSchema" xmlns:xs="http://www.w3.org/2001/XMLSchema" xmlns:p="http://schemas.microsoft.com/office/2006/metadata/properties" xmlns:ns2="a9887e9f-a08f-414c-a858-d8f1794d4fa6" xmlns:ns3="603d6057-f3e3-46ee-b2d8-1eb694b42fe3" targetNamespace="http://schemas.microsoft.com/office/2006/metadata/properties" ma:root="true" ma:fieldsID="b5473fddf3051406b90db5c7fc9aa6bf" ns2:_="" ns3:_="">
    <xsd:import namespace="a9887e9f-a08f-414c-a858-d8f1794d4fa6"/>
    <xsd:import namespace="603d6057-f3e3-46ee-b2d8-1eb694b42f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887e9f-a08f-414c-a858-d8f1794d4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3d6057-f3e3-46ee-b2d8-1eb694b42fe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9F46D1-E5ED-43B0-B70D-4766F380F9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887e9f-a08f-414c-a858-d8f1794d4fa6"/>
    <ds:schemaRef ds:uri="603d6057-f3e3-46ee-b2d8-1eb694b42f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CE8034-0E80-4749-90CF-4FFE04D5289A}">
  <ds:schemaRefs>
    <ds:schemaRef ds:uri="c5fcdc2e-a883-40e1-84ca-5c7454d45a86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ab94eb7c-3405-4d2e-86af-8e1c0896b94f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226CCD0-AE18-4536-AFD1-AB2852F809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SAS-External-16x9</Template>
  <TotalTime>0</TotalTime>
  <Words>21</Words>
  <Application>Microsoft Office PowerPoint</Application>
  <PresentationFormat>On-screen Show (16:9)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1_2020-Template-External</vt:lpstr>
      <vt:lpstr>1_NDA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Guarnaccia</dc:creator>
  <cp:lastModifiedBy>Divya Gupta</cp:lastModifiedBy>
  <cp:revision>300</cp:revision>
  <dcterms:created xsi:type="dcterms:W3CDTF">2021-02-24T02:29:17Z</dcterms:created>
  <dcterms:modified xsi:type="dcterms:W3CDTF">2022-11-18T09:57:26Z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451006F2-8E20-4D4E-B05C-4B5D02827FD6</vt:lpwstr>
  </property>
  <property fmtid="{D5CDD505-2E9C-101B-9397-08002B2CF9AE}" pid="3" name="ArticulatePath">
    <vt:lpwstr>2020-Template-External</vt:lpwstr>
  </property>
  <property fmtid="{D5CDD505-2E9C-101B-9397-08002B2CF9AE}" pid="4" name="ContentTypeId">
    <vt:lpwstr>0x0101005891A0E036F1A744B2F3D7991F2440AB</vt:lpwstr>
  </property>
</Properties>
</file>