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B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0" autoAdjust="0"/>
    <p:restoredTop sz="94660"/>
  </p:normalViewPr>
  <p:slideViewPr>
    <p:cSldViewPr snapToGrid="0">
      <p:cViewPr>
        <p:scale>
          <a:sx n="65" d="100"/>
          <a:sy n="65" d="100"/>
        </p:scale>
        <p:origin x="1464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894C-C0AE-4879-8E6A-ACA5C5B12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6D6FD-AB80-4E7B-A2FC-4FE87011D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56D97-3C57-4AFD-9E37-FFE049B3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C987-D6B9-4E09-A565-19C3F99F52E0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6E728-F77B-47E2-9017-084EA0C26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0BEA8-3877-4012-97BB-4DF733A6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9B54-4F1A-4917-ACE2-C9D486744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0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3C73-C160-4BD2-8074-EC229407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05B0C-17DC-4889-A512-A4E5DFE98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1470E-B416-4670-8E00-AF6EE37CE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C987-D6B9-4E09-A565-19C3F99F52E0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3A305-E8F9-4AD7-A516-AD6079A9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DCF77-E07B-4476-B2AF-059859F8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9B54-4F1A-4917-ACE2-C9D486744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2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2E5CF6-5D8F-46F0-954D-352C76D60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CD2F6-40CD-4D0B-A9FB-D76227511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44455-0A2E-45C1-816D-A0BDB68B7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C987-D6B9-4E09-A565-19C3F99F52E0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5D11F-56F8-4752-BFD3-6D950D2C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F2E5E-1C6C-4529-BB05-2F59A69C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9B54-4F1A-4917-ACE2-C9D486744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7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5134-EB76-49E4-B6C9-EF9D46CF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A54C4-0DE7-4F59-9203-D1693F282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CE9A3-0954-4B74-A64A-454CC9B01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C987-D6B9-4E09-A565-19C3F99F52E0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03ADB-94BD-4476-9A2A-BB5456C2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F66E7-C680-4CBC-BAC4-F26DFDB4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9B54-4F1A-4917-ACE2-C9D486744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4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FA39-9925-41F6-BB4A-B2F774574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E2709-7C28-40FE-8D11-72102876B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ED680-CCA2-41F4-8CB5-9D6F553F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C987-D6B9-4E09-A565-19C3F99F52E0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B44CC-C498-416D-A5B4-D568A3C7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ABC23-0732-4AE8-AFF6-E0ADDF53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9B54-4F1A-4917-ACE2-C9D486744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7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5B34-7D07-434A-807C-922783CCC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358D4-437C-4AF0-A8D2-04DB23C85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50643-DB30-416B-ACDD-0DA0B289A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B78D7-F886-4F47-8D9D-B989FD068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C987-D6B9-4E09-A565-19C3F99F52E0}" type="datetimeFigureOut">
              <a:rPr lang="en-US" smtClean="0"/>
              <a:t>6/29/22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53119-420C-46AC-9439-15F35253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E028-8EA4-4432-80B6-C74CACBE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9B54-4F1A-4917-ACE2-C9D486744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8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EF19-3A71-4BAE-9798-992604254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6F413-0C09-44C6-8BFF-913EC14BD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BCBB2-C672-480C-BAA3-0178D2154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4C7F7-27CA-4CEB-80E5-A489393FF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67590-7636-4EF7-A614-C685D9B14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565DB0-033D-4BAD-9A69-B54562EE9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C987-D6B9-4E09-A565-19C3F99F52E0}" type="datetimeFigureOut">
              <a:rPr lang="en-US" smtClean="0"/>
              <a:t>6/29/22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5708F0-20F7-4AC4-A7F2-4FDEDD14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23973-26C1-4A75-A657-0BF69369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9B54-4F1A-4917-ACE2-C9D486744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0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BC42-4431-49D7-B677-2C09D16AD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220B4-A3F6-401D-96C9-D34439537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C987-D6B9-4E09-A565-19C3F99F52E0}" type="datetimeFigureOut">
              <a:rPr lang="en-US" smtClean="0"/>
              <a:t>6/29/22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4B3EC-BE9B-4E9C-B904-74D71F6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79AE0-EA6A-4141-A2CD-B133748B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9B54-4F1A-4917-ACE2-C9D486744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E2CDD-60A3-4008-B8D1-91234BD64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C987-D6B9-4E09-A565-19C3F99F52E0}" type="datetimeFigureOut">
              <a:rPr lang="en-US" smtClean="0"/>
              <a:t>6/29/22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BAE38-C7E2-4AEB-AE50-C41E7459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1FB6B-325B-4EAB-B698-936EF215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9B54-4F1A-4917-ACE2-C9D486744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0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5CFE-58EB-4264-B554-483C44CE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DF032-6CEF-4E4F-B999-623ACAE87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88258-D313-48BB-BDE4-31BED3588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694BE-878B-4910-B1CD-2426F761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C987-D6B9-4E09-A565-19C3F99F52E0}" type="datetimeFigureOut">
              <a:rPr lang="en-US" smtClean="0"/>
              <a:t>6/29/22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8DB97-176C-4F84-B4F3-064502CD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3E09A-F380-4E1C-8917-781B2C47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9B54-4F1A-4917-ACE2-C9D486744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2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6894-88B0-4858-9C42-377D444DD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99A314-B396-44D3-88C2-E4F3EC0D2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136B7-FE27-46D7-A596-73CF0CAD8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9AED5-5B17-4CF1-9370-01C48A60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C987-D6B9-4E09-A565-19C3F99F52E0}" type="datetimeFigureOut">
              <a:rPr lang="en-US" smtClean="0"/>
              <a:t>6/29/22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05CB2-FCE6-4244-ABD5-6A8A61F7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EA6EE-2AF6-4BD9-B40C-EFE3FCD1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9B54-4F1A-4917-ACE2-C9D486744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3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EC9A01-ECFA-4149-8357-D3DB0FE09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C03E1-FDDE-434B-8348-C2938AD77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04923-7EE1-44C5-8ACC-AFF3704F8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9C987-D6B9-4E09-A565-19C3F99F52E0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7C68D-BF15-4BD4-A4C3-9AF53F287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AA587-E4E4-4FC4-BBB9-179162FA6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B9B54-4F1A-4917-ACE2-C9D486744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ounded Rectangle 115">
            <a:extLst>
              <a:ext uri="{FF2B5EF4-FFF2-40B4-BE49-F238E27FC236}">
                <a16:creationId xmlns:a16="http://schemas.microsoft.com/office/drawing/2014/main" id="{69AE646E-6720-6CD7-FEF7-26BC0375DFFD}"/>
              </a:ext>
            </a:extLst>
          </p:cNvPr>
          <p:cNvSpPr/>
          <p:nvPr/>
        </p:nvSpPr>
        <p:spPr>
          <a:xfrm>
            <a:off x="5183678" y="913749"/>
            <a:ext cx="6791653" cy="5695598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rtlCol="0" anchor="t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Viya 4 environment</a:t>
            </a:r>
          </a:p>
        </p:txBody>
      </p:sp>
      <p:sp>
        <p:nvSpPr>
          <p:cNvPr id="99" name="Rounded Rectangle 129">
            <a:extLst>
              <a:ext uri="{FF2B5EF4-FFF2-40B4-BE49-F238E27FC236}">
                <a16:creationId xmlns:a16="http://schemas.microsoft.com/office/drawing/2014/main" id="{5E03C324-05BA-D440-1D80-00807E43BFB3}"/>
              </a:ext>
            </a:extLst>
          </p:cNvPr>
          <p:cNvSpPr/>
          <p:nvPr/>
        </p:nvSpPr>
        <p:spPr>
          <a:xfrm>
            <a:off x="5866348" y="1732268"/>
            <a:ext cx="777240" cy="6949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rtlCol="0" anchor="t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</a:t>
            </a:r>
          </a:p>
        </p:txBody>
      </p:sp>
      <p:sp>
        <p:nvSpPr>
          <p:cNvPr id="132" name="Rounded Rectangle 115">
            <a:extLst>
              <a:ext uri="{FF2B5EF4-FFF2-40B4-BE49-F238E27FC236}">
                <a16:creationId xmlns:a16="http://schemas.microsoft.com/office/drawing/2014/main" id="{1FB82DA3-F6A5-4CFC-814A-7D2803C33808}"/>
              </a:ext>
            </a:extLst>
          </p:cNvPr>
          <p:cNvSpPr/>
          <p:nvPr/>
        </p:nvSpPr>
        <p:spPr>
          <a:xfrm>
            <a:off x="379430" y="913749"/>
            <a:ext cx="4155257" cy="380857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rtlCol="0" anchor="t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SAS Visual Analytics on SAS Viya</a:t>
            </a:r>
          </a:p>
        </p:txBody>
      </p:sp>
      <p:pic>
        <p:nvPicPr>
          <p:cNvPr id="8" name="Picture 7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67987D0E-E071-07A8-D474-138C5AB3C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19" y="1406394"/>
            <a:ext cx="2497635" cy="1335024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0B3635A1-9FB8-E027-37B1-AD43177DE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817" y="831798"/>
            <a:ext cx="469900" cy="469900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BC2DEBE2-6DBC-24A9-60C7-A0681DBF5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791" y="1996838"/>
            <a:ext cx="409910" cy="333878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A4D6D4B-5268-0BEC-0D05-96A3424588D5}"/>
              </a:ext>
            </a:extLst>
          </p:cNvPr>
          <p:cNvSpPr/>
          <p:nvPr/>
        </p:nvSpPr>
        <p:spPr>
          <a:xfrm>
            <a:off x="5396318" y="1382075"/>
            <a:ext cx="1717301" cy="1407542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018435-5254-ECBD-45C0-1935EBC0668B}"/>
              </a:ext>
            </a:extLst>
          </p:cNvPr>
          <p:cNvSpPr txBox="1"/>
          <p:nvPr/>
        </p:nvSpPr>
        <p:spPr>
          <a:xfrm>
            <a:off x="6080644" y="2457439"/>
            <a:ext cx="518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sz="105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A5050B-7FCD-8879-F554-E22BCABD83DB}"/>
              </a:ext>
            </a:extLst>
          </p:cNvPr>
          <p:cNvSpPr txBox="1"/>
          <p:nvPr/>
        </p:nvSpPr>
        <p:spPr>
          <a:xfrm>
            <a:off x="5426589" y="1433211"/>
            <a:ext cx="1713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Namespace: &lt;webapp&gt;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2506051F-561C-E21E-FAB2-EFF09AE039FD}"/>
              </a:ext>
            </a:extLst>
          </p:cNvPr>
          <p:cNvSpPr/>
          <p:nvPr/>
        </p:nvSpPr>
        <p:spPr>
          <a:xfrm>
            <a:off x="7403485" y="1385085"/>
            <a:ext cx="4265116" cy="5038131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85B8CC0-8E84-7E59-8B0F-DB65881FC218}"/>
              </a:ext>
            </a:extLst>
          </p:cNvPr>
          <p:cNvSpPr txBox="1"/>
          <p:nvPr/>
        </p:nvSpPr>
        <p:spPr>
          <a:xfrm>
            <a:off x="8746307" y="1432035"/>
            <a:ext cx="1579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Namespace: &lt;</a:t>
            </a:r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viya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</p:txBody>
      </p:sp>
      <p:pic>
        <p:nvPicPr>
          <p:cNvPr id="135" name="Picture 4" descr="Image result for kubernetes transparent logo">
            <a:extLst>
              <a:ext uri="{FF2B5EF4-FFF2-40B4-BE49-F238E27FC236}">
                <a16:creationId xmlns:a16="http://schemas.microsoft.com/office/drawing/2014/main" id="{9022943D-BAAD-2E12-4E98-89754EAF8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0116" y="677403"/>
            <a:ext cx="827299" cy="78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Rounded Rectangle 124">
            <a:extLst>
              <a:ext uri="{FF2B5EF4-FFF2-40B4-BE49-F238E27FC236}">
                <a16:creationId xmlns:a16="http://schemas.microsoft.com/office/drawing/2014/main" id="{DF4BE080-4E9A-AB20-59D2-4F33A2C23648}"/>
              </a:ext>
            </a:extLst>
          </p:cNvPr>
          <p:cNvSpPr/>
          <p:nvPr/>
        </p:nvSpPr>
        <p:spPr>
          <a:xfrm>
            <a:off x="7749577" y="2759686"/>
            <a:ext cx="3629158" cy="3205882"/>
          </a:xfrm>
          <a:prstGeom prst="roundRect">
            <a:avLst>
              <a:gd name="adj" fmla="val 5453"/>
            </a:avLst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noFill/>
            <a:prstDash val="sysDash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Microservices</a:t>
            </a:r>
          </a:p>
        </p:txBody>
      </p:sp>
      <p:sp>
        <p:nvSpPr>
          <p:cNvPr id="138" name="Rounded Rectangle 129">
            <a:extLst>
              <a:ext uri="{FF2B5EF4-FFF2-40B4-BE49-F238E27FC236}">
                <a16:creationId xmlns:a16="http://schemas.microsoft.com/office/drawing/2014/main" id="{51223F1D-186A-C59B-A604-F51A23810802}"/>
              </a:ext>
            </a:extLst>
          </p:cNvPr>
          <p:cNvSpPr/>
          <p:nvPr/>
        </p:nvSpPr>
        <p:spPr>
          <a:xfrm>
            <a:off x="9177672" y="1732268"/>
            <a:ext cx="773780" cy="6992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rtlCol="0" anchor="t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Ingress/LB</a:t>
            </a: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16C0BAD0-A130-6672-9FA0-69676EB8CC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361" y="1949786"/>
            <a:ext cx="362783" cy="411154"/>
          </a:xfrm>
          <a:prstGeom prst="rect">
            <a:avLst/>
          </a:prstGeom>
        </p:spPr>
      </p:pic>
      <p:sp>
        <p:nvSpPr>
          <p:cNvPr id="139" name="Rounded Rectangle 117">
            <a:extLst>
              <a:ext uri="{FF2B5EF4-FFF2-40B4-BE49-F238E27FC236}">
                <a16:creationId xmlns:a16="http://schemas.microsoft.com/office/drawing/2014/main" id="{113FD8EF-5DD2-07A5-B2E1-44E49E883C8D}"/>
              </a:ext>
            </a:extLst>
          </p:cNvPr>
          <p:cNvSpPr/>
          <p:nvPr/>
        </p:nvSpPr>
        <p:spPr>
          <a:xfrm>
            <a:off x="7944965" y="3126961"/>
            <a:ext cx="779696" cy="67001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0" rtlCol="0" anchor="t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</a:t>
            </a:r>
          </a:p>
        </p:txBody>
      </p:sp>
      <p:sp>
        <p:nvSpPr>
          <p:cNvPr id="140" name="Hexagon 139">
            <a:extLst>
              <a:ext uri="{FF2B5EF4-FFF2-40B4-BE49-F238E27FC236}">
                <a16:creationId xmlns:a16="http://schemas.microsoft.com/office/drawing/2014/main" id="{68129A5F-7E58-EA93-865A-91B5FD93B3C1}"/>
              </a:ext>
            </a:extLst>
          </p:cNvPr>
          <p:cNvSpPr/>
          <p:nvPr/>
        </p:nvSpPr>
        <p:spPr>
          <a:xfrm>
            <a:off x="8042559" y="3333285"/>
            <a:ext cx="529095" cy="362849"/>
          </a:xfrm>
          <a:prstGeom prst="hexagon">
            <a:avLst/>
          </a:prstGeom>
          <a:solidFill>
            <a:srgbClr val="4472C4">
              <a:lumMod val="40000"/>
              <a:lumOff val="60000"/>
            </a:srgbClr>
          </a:solidFill>
          <a:ln w="254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B99FB11-2C1D-9BB2-4EA2-2B5EC415211F}"/>
              </a:ext>
            </a:extLst>
          </p:cNvPr>
          <p:cNvSpPr txBox="1"/>
          <p:nvPr/>
        </p:nvSpPr>
        <p:spPr>
          <a:xfrm>
            <a:off x="8017440" y="3371538"/>
            <a:ext cx="534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Visual</a:t>
            </a:r>
          </a:p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Analytics</a:t>
            </a:r>
          </a:p>
        </p:txBody>
      </p:sp>
      <p:pic>
        <p:nvPicPr>
          <p:cNvPr id="142" name="Picture 141" descr="A close up of a logo&#10;&#10;Description automatically generated">
            <a:extLst>
              <a:ext uri="{FF2B5EF4-FFF2-40B4-BE49-F238E27FC236}">
                <a16:creationId xmlns:a16="http://schemas.microsoft.com/office/drawing/2014/main" id="{669D579D-A00D-5293-D277-F8B269E800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012" y="3051958"/>
            <a:ext cx="221905" cy="220952"/>
          </a:xfrm>
          <a:prstGeom prst="rect">
            <a:avLst/>
          </a:prstGeom>
        </p:spPr>
      </p:pic>
      <p:sp>
        <p:nvSpPr>
          <p:cNvPr id="143" name="Rounded Rectangle 117">
            <a:extLst>
              <a:ext uri="{FF2B5EF4-FFF2-40B4-BE49-F238E27FC236}">
                <a16:creationId xmlns:a16="http://schemas.microsoft.com/office/drawing/2014/main" id="{FC6A4E1F-7AAC-61CD-C02D-B278B3199388}"/>
              </a:ext>
            </a:extLst>
          </p:cNvPr>
          <p:cNvSpPr/>
          <p:nvPr/>
        </p:nvSpPr>
        <p:spPr>
          <a:xfrm>
            <a:off x="9235272" y="3140992"/>
            <a:ext cx="779696" cy="67001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0" rtlCol="0" anchor="t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</a:t>
            </a:r>
          </a:p>
        </p:txBody>
      </p:sp>
      <p:sp>
        <p:nvSpPr>
          <p:cNvPr id="144" name="Hexagon 143">
            <a:extLst>
              <a:ext uri="{FF2B5EF4-FFF2-40B4-BE49-F238E27FC236}">
                <a16:creationId xmlns:a16="http://schemas.microsoft.com/office/drawing/2014/main" id="{840BDB46-9109-73EA-A852-EEE53F89A86E}"/>
              </a:ext>
            </a:extLst>
          </p:cNvPr>
          <p:cNvSpPr/>
          <p:nvPr/>
        </p:nvSpPr>
        <p:spPr>
          <a:xfrm>
            <a:off x="9332866" y="3347316"/>
            <a:ext cx="529095" cy="362849"/>
          </a:xfrm>
          <a:prstGeom prst="hexagon">
            <a:avLst/>
          </a:prstGeom>
          <a:solidFill>
            <a:srgbClr val="4472C4">
              <a:lumMod val="40000"/>
              <a:lumOff val="60000"/>
            </a:srgbClr>
          </a:solidFill>
          <a:ln w="254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7002E03-FCE2-A3E0-BECB-870EA6CA4DD0}"/>
              </a:ext>
            </a:extLst>
          </p:cNvPr>
          <p:cNvSpPr txBox="1"/>
          <p:nvPr/>
        </p:nvSpPr>
        <p:spPr>
          <a:xfrm>
            <a:off x="9324987" y="3432889"/>
            <a:ext cx="5806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 B</a:t>
            </a:r>
            <a:r>
              <a:rPr kumimoji="0" lang="en-US" sz="700" b="0" i="0" u="none" strike="noStrike" kern="0" cap="none" spc="0" normalizeH="0" baseline="-2500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6" name="Picture 145" descr="A close up of a logo&#10;&#10;Description automatically generated">
            <a:extLst>
              <a:ext uri="{FF2B5EF4-FFF2-40B4-BE49-F238E27FC236}">
                <a16:creationId xmlns:a16="http://schemas.microsoft.com/office/drawing/2014/main" id="{75202E1C-9175-4CEA-C871-1AD371B963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319" y="3065989"/>
            <a:ext cx="221905" cy="220952"/>
          </a:xfrm>
          <a:prstGeom prst="rect">
            <a:avLst/>
          </a:prstGeom>
        </p:spPr>
      </p:pic>
      <p:sp>
        <p:nvSpPr>
          <p:cNvPr id="147" name="Rounded Rectangle 117">
            <a:extLst>
              <a:ext uri="{FF2B5EF4-FFF2-40B4-BE49-F238E27FC236}">
                <a16:creationId xmlns:a16="http://schemas.microsoft.com/office/drawing/2014/main" id="{9817E597-E539-5666-E627-625ECF346BEE}"/>
              </a:ext>
            </a:extLst>
          </p:cNvPr>
          <p:cNvSpPr/>
          <p:nvPr/>
        </p:nvSpPr>
        <p:spPr>
          <a:xfrm>
            <a:off x="10414104" y="3140992"/>
            <a:ext cx="779696" cy="67001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0" rtlCol="0" anchor="t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</a:t>
            </a:r>
          </a:p>
        </p:txBody>
      </p:sp>
      <p:sp>
        <p:nvSpPr>
          <p:cNvPr id="148" name="Hexagon 147">
            <a:extLst>
              <a:ext uri="{FF2B5EF4-FFF2-40B4-BE49-F238E27FC236}">
                <a16:creationId xmlns:a16="http://schemas.microsoft.com/office/drawing/2014/main" id="{52AF8FC9-E07C-91FE-3335-A3440BBB8CE4}"/>
              </a:ext>
            </a:extLst>
          </p:cNvPr>
          <p:cNvSpPr/>
          <p:nvPr/>
        </p:nvSpPr>
        <p:spPr>
          <a:xfrm>
            <a:off x="10511698" y="3347316"/>
            <a:ext cx="529095" cy="362849"/>
          </a:xfrm>
          <a:prstGeom prst="hexagon">
            <a:avLst/>
          </a:prstGeom>
          <a:solidFill>
            <a:srgbClr val="4472C4">
              <a:lumMod val="40000"/>
              <a:lumOff val="60000"/>
            </a:srgbClr>
          </a:solidFill>
          <a:ln w="254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C69A3EA-04C8-51D4-9DA5-DC127907DEFE}"/>
              </a:ext>
            </a:extLst>
          </p:cNvPr>
          <p:cNvSpPr txBox="1"/>
          <p:nvPr/>
        </p:nvSpPr>
        <p:spPr>
          <a:xfrm>
            <a:off x="10503819" y="3432889"/>
            <a:ext cx="5806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 B</a:t>
            </a:r>
            <a:r>
              <a:rPr kumimoji="0" lang="en-US" sz="700" b="0" i="0" u="none" strike="noStrike" kern="0" cap="none" spc="0" normalizeH="0" baseline="-2500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0" name="Picture 149" descr="A close up of a logo&#10;&#10;Description automatically generated">
            <a:extLst>
              <a:ext uri="{FF2B5EF4-FFF2-40B4-BE49-F238E27FC236}">
                <a16:creationId xmlns:a16="http://schemas.microsoft.com/office/drawing/2014/main" id="{9EBDA3AB-1F5B-E334-6E75-AF841F74E7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51" y="3065989"/>
            <a:ext cx="221905" cy="220952"/>
          </a:xfrm>
          <a:prstGeom prst="rect">
            <a:avLst/>
          </a:prstGeom>
        </p:spPr>
      </p:pic>
      <p:sp>
        <p:nvSpPr>
          <p:cNvPr id="151" name="Rounded Rectangle 117">
            <a:extLst>
              <a:ext uri="{FF2B5EF4-FFF2-40B4-BE49-F238E27FC236}">
                <a16:creationId xmlns:a16="http://schemas.microsoft.com/office/drawing/2014/main" id="{D5FC72F5-B4B2-84C1-72FF-4CFE115B1F32}"/>
              </a:ext>
            </a:extLst>
          </p:cNvPr>
          <p:cNvSpPr/>
          <p:nvPr/>
        </p:nvSpPr>
        <p:spPr>
          <a:xfrm>
            <a:off x="7944965" y="4173758"/>
            <a:ext cx="779696" cy="67001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0" rtlCol="0" anchor="t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</a:t>
            </a:r>
          </a:p>
        </p:txBody>
      </p:sp>
      <p:sp>
        <p:nvSpPr>
          <p:cNvPr id="152" name="Hexagon 151">
            <a:extLst>
              <a:ext uri="{FF2B5EF4-FFF2-40B4-BE49-F238E27FC236}">
                <a16:creationId xmlns:a16="http://schemas.microsoft.com/office/drawing/2014/main" id="{1A9848C3-FEDC-9693-539E-6E4460C33D48}"/>
              </a:ext>
            </a:extLst>
          </p:cNvPr>
          <p:cNvSpPr/>
          <p:nvPr/>
        </p:nvSpPr>
        <p:spPr>
          <a:xfrm>
            <a:off x="8042559" y="4380082"/>
            <a:ext cx="529095" cy="362849"/>
          </a:xfrm>
          <a:prstGeom prst="hexagon">
            <a:avLst/>
          </a:prstGeom>
          <a:solidFill>
            <a:srgbClr val="4472C4">
              <a:lumMod val="40000"/>
              <a:lumOff val="60000"/>
            </a:srgbClr>
          </a:solidFill>
          <a:ln w="254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B2C834C-B6EC-6A43-95C3-FDA16C4D38BE}"/>
              </a:ext>
            </a:extLst>
          </p:cNvPr>
          <p:cNvSpPr txBox="1"/>
          <p:nvPr/>
        </p:nvSpPr>
        <p:spPr>
          <a:xfrm>
            <a:off x="8034680" y="4465655"/>
            <a:ext cx="5822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 </a:t>
            </a:r>
            <a:r>
              <a:rPr lang="en-US" sz="700" kern="0" dirty="0">
                <a:solidFill>
                  <a:srgbClr val="44546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700" kern="0" baseline="-25000" dirty="0">
                <a:solidFill>
                  <a:srgbClr val="44546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5" name="Picture 154" descr="A close up of a logo&#10;&#10;Description automatically generated">
            <a:extLst>
              <a:ext uri="{FF2B5EF4-FFF2-40B4-BE49-F238E27FC236}">
                <a16:creationId xmlns:a16="http://schemas.microsoft.com/office/drawing/2014/main" id="{A9BD9C36-212D-D9C1-787C-408E16E552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012" y="4098755"/>
            <a:ext cx="221905" cy="220952"/>
          </a:xfrm>
          <a:prstGeom prst="rect">
            <a:avLst/>
          </a:prstGeom>
        </p:spPr>
      </p:pic>
      <p:sp>
        <p:nvSpPr>
          <p:cNvPr id="156" name="Rounded Rectangle 117">
            <a:extLst>
              <a:ext uri="{FF2B5EF4-FFF2-40B4-BE49-F238E27FC236}">
                <a16:creationId xmlns:a16="http://schemas.microsoft.com/office/drawing/2014/main" id="{C4428946-07AB-EEC3-E1B6-002C871DA9CF}"/>
              </a:ext>
            </a:extLst>
          </p:cNvPr>
          <p:cNvSpPr/>
          <p:nvPr/>
        </p:nvSpPr>
        <p:spPr>
          <a:xfrm>
            <a:off x="9235272" y="4153146"/>
            <a:ext cx="779696" cy="67001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0" rtlCol="0" anchor="t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</a:t>
            </a:r>
          </a:p>
        </p:txBody>
      </p:sp>
      <p:sp>
        <p:nvSpPr>
          <p:cNvPr id="157" name="Hexagon 156">
            <a:extLst>
              <a:ext uri="{FF2B5EF4-FFF2-40B4-BE49-F238E27FC236}">
                <a16:creationId xmlns:a16="http://schemas.microsoft.com/office/drawing/2014/main" id="{65D5C408-6636-35B8-4F2C-769D70F6B6FE}"/>
              </a:ext>
            </a:extLst>
          </p:cNvPr>
          <p:cNvSpPr/>
          <p:nvPr/>
        </p:nvSpPr>
        <p:spPr>
          <a:xfrm>
            <a:off x="9332866" y="4359470"/>
            <a:ext cx="529095" cy="362849"/>
          </a:xfrm>
          <a:prstGeom prst="hexagon">
            <a:avLst/>
          </a:prstGeom>
          <a:solidFill>
            <a:srgbClr val="4472C4">
              <a:lumMod val="40000"/>
              <a:lumOff val="60000"/>
            </a:srgbClr>
          </a:solidFill>
          <a:ln w="254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BDD3C62-3A2F-6383-2738-6B4A02A991DA}"/>
              </a:ext>
            </a:extLst>
          </p:cNvPr>
          <p:cNvSpPr txBox="1"/>
          <p:nvPr/>
        </p:nvSpPr>
        <p:spPr>
          <a:xfrm>
            <a:off x="9324987" y="4445043"/>
            <a:ext cx="5822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 </a:t>
            </a:r>
            <a:r>
              <a:rPr lang="en-US" sz="700" kern="0" dirty="0">
                <a:solidFill>
                  <a:srgbClr val="44546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700" kern="0" baseline="-25000" dirty="0">
                <a:solidFill>
                  <a:srgbClr val="44546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9" name="Picture 158" descr="A close up of a logo&#10;&#10;Description automatically generated">
            <a:extLst>
              <a:ext uri="{FF2B5EF4-FFF2-40B4-BE49-F238E27FC236}">
                <a16:creationId xmlns:a16="http://schemas.microsoft.com/office/drawing/2014/main" id="{E9D68119-756D-6C79-1955-9F41EF7557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319" y="4078143"/>
            <a:ext cx="221905" cy="220952"/>
          </a:xfrm>
          <a:prstGeom prst="rect">
            <a:avLst/>
          </a:prstGeom>
        </p:spPr>
      </p:pic>
      <p:sp>
        <p:nvSpPr>
          <p:cNvPr id="160" name="Rounded Rectangle 117">
            <a:extLst>
              <a:ext uri="{FF2B5EF4-FFF2-40B4-BE49-F238E27FC236}">
                <a16:creationId xmlns:a16="http://schemas.microsoft.com/office/drawing/2014/main" id="{DE898574-1DE7-F2E8-E001-C8587761DDBA}"/>
              </a:ext>
            </a:extLst>
          </p:cNvPr>
          <p:cNvSpPr/>
          <p:nvPr/>
        </p:nvSpPr>
        <p:spPr>
          <a:xfrm>
            <a:off x="10409020" y="4098006"/>
            <a:ext cx="779696" cy="67001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0" rtlCol="0" anchor="t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</a:t>
            </a:r>
          </a:p>
        </p:txBody>
      </p:sp>
      <p:sp>
        <p:nvSpPr>
          <p:cNvPr id="161" name="Hexagon 160">
            <a:extLst>
              <a:ext uri="{FF2B5EF4-FFF2-40B4-BE49-F238E27FC236}">
                <a16:creationId xmlns:a16="http://schemas.microsoft.com/office/drawing/2014/main" id="{6F98D670-C230-1E41-E4FF-2A3DB8D2A28C}"/>
              </a:ext>
            </a:extLst>
          </p:cNvPr>
          <p:cNvSpPr/>
          <p:nvPr/>
        </p:nvSpPr>
        <p:spPr>
          <a:xfrm>
            <a:off x="10506614" y="4304330"/>
            <a:ext cx="529095" cy="362849"/>
          </a:xfrm>
          <a:prstGeom prst="hexagon">
            <a:avLst/>
          </a:prstGeom>
          <a:solidFill>
            <a:srgbClr val="4472C4">
              <a:lumMod val="40000"/>
              <a:lumOff val="60000"/>
            </a:srgbClr>
          </a:solidFill>
          <a:ln w="254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643825E-032E-3B9D-3A00-73E99038C54D}"/>
              </a:ext>
            </a:extLst>
          </p:cNvPr>
          <p:cNvSpPr txBox="1"/>
          <p:nvPr/>
        </p:nvSpPr>
        <p:spPr>
          <a:xfrm>
            <a:off x="10498735" y="4389903"/>
            <a:ext cx="5822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 </a:t>
            </a:r>
            <a:r>
              <a:rPr lang="en-US" sz="700" kern="0" dirty="0">
                <a:solidFill>
                  <a:srgbClr val="44546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700" kern="0" baseline="-25000" dirty="0">
                <a:solidFill>
                  <a:srgbClr val="44546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3" name="Picture 162" descr="A close up of a logo&#10;&#10;Description automatically generated">
            <a:extLst>
              <a:ext uri="{FF2B5EF4-FFF2-40B4-BE49-F238E27FC236}">
                <a16:creationId xmlns:a16="http://schemas.microsoft.com/office/drawing/2014/main" id="{DF6FD2C0-FE07-66EA-663C-4254F81611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067" y="4023003"/>
            <a:ext cx="221905" cy="220952"/>
          </a:xfrm>
          <a:prstGeom prst="rect">
            <a:avLst/>
          </a:prstGeom>
        </p:spPr>
      </p:pic>
      <p:sp>
        <p:nvSpPr>
          <p:cNvPr id="164" name="Rounded Rectangle 117">
            <a:extLst>
              <a:ext uri="{FF2B5EF4-FFF2-40B4-BE49-F238E27FC236}">
                <a16:creationId xmlns:a16="http://schemas.microsoft.com/office/drawing/2014/main" id="{1FC48FA1-F3F5-87D2-72E7-8A43D85F8D72}"/>
              </a:ext>
            </a:extLst>
          </p:cNvPr>
          <p:cNvSpPr/>
          <p:nvPr/>
        </p:nvSpPr>
        <p:spPr>
          <a:xfrm>
            <a:off x="7949664" y="5150068"/>
            <a:ext cx="779696" cy="67001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0" rtlCol="0" anchor="t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</a:t>
            </a:r>
          </a:p>
        </p:txBody>
      </p:sp>
      <p:sp>
        <p:nvSpPr>
          <p:cNvPr id="165" name="Hexagon 164">
            <a:extLst>
              <a:ext uri="{FF2B5EF4-FFF2-40B4-BE49-F238E27FC236}">
                <a16:creationId xmlns:a16="http://schemas.microsoft.com/office/drawing/2014/main" id="{17FE0E81-E40D-220A-A691-062A37007B13}"/>
              </a:ext>
            </a:extLst>
          </p:cNvPr>
          <p:cNvSpPr/>
          <p:nvPr/>
        </p:nvSpPr>
        <p:spPr>
          <a:xfrm>
            <a:off x="8047258" y="5356392"/>
            <a:ext cx="529095" cy="362849"/>
          </a:xfrm>
          <a:prstGeom prst="hexagon">
            <a:avLst/>
          </a:prstGeom>
          <a:solidFill>
            <a:srgbClr val="4472C4">
              <a:lumMod val="40000"/>
              <a:lumOff val="60000"/>
            </a:srgbClr>
          </a:solidFill>
          <a:ln w="254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9A550BB-94F3-DA20-A9F1-AD6B79D9D6C9}"/>
              </a:ext>
            </a:extLst>
          </p:cNvPr>
          <p:cNvSpPr txBox="1"/>
          <p:nvPr/>
        </p:nvSpPr>
        <p:spPr>
          <a:xfrm>
            <a:off x="8039379" y="5441965"/>
            <a:ext cx="5806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 X</a:t>
            </a:r>
            <a:r>
              <a:rPr kumimoji="0" lang="en-US" sz="700" b="0" i="0" u="none" strike="noStrike" kern="0" cap="none" spc="0" normalizeH="0" baseline="-2500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7" name="Picture 166" descr="A close up of a logo&#10;&#10;Description automatically generated">
            <a:extLst>
              <a:ext uri="{FF2B5EF4-FFF2-40B4-BE49-F238E27FC236}">
                <a16:creationId xmlns:a16="http://schemas.microsoft.com/office/drawing/2014/main" id="{9466552C-435C-9F99-EF94-27E7E2BCEF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711" y="5075065"/>
            <a:ext cx="221905" cy="220952"/>
          </a:xfrm>
          <a:prstGeom prst="rect">
            <a:avLst/>
          </a:prstGeom>
        </p:spPr>
      </p:pic>
      <p:sp>
        <p:nvSpPr>
          <p:cNvPr id="168" name="Rounded Rectangle 117">
            <a:extLst>
              <a:ext uri="{FF2B5EF4-FFF2-40B4-BE49-F238E27FC236}">
                <a16:creationId xmlns:a16="http://schemas.microsoft.com/office/drawing/2014/main" id="{151790EC-0E18-5E08-AA05-954381780E86}"/>
              </a:ext>
            </a:extLst>
          </p:cNvPr>
          <p:cNvSpPr/>
          <p:nvPr/>
        </p:nvSpPr>
        <p:spPr>
          <a:xfrm>
            <a:off x="9236462" y="5146571"/>
            <a:ext cx="779696" cy="67001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0" rtlCol="0" anchor="t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</a:t>
            </a:r>
          </a:p>
        </p:txBody>
      </p:sp>
      <p:sp>
        <p:nvSpPr>
          <p:cNvPr id="170" name="Hexagon 169">
            <a:extLst>
              <a:ext uri="{FF2B5EF4-FFF2-40B4-BE49-F238E27FC236}">
                <a16:creationId xmlns:a16="http://schemas.microsoft.com/office/drawing/2014/main" id="{BAC502FD-C22F-26BD-851C-2EAC42100C79}"/>
              </a:ext>
            </a:extLst>
          </p:cNvPr>
          <p:cNvSpPr/>
          <p:nvPr/>
        </p:nvSpPr>
        <p:spPr>
          <a:xfrm>
            <a:off x="9334056" y="5352895"/>
            <a:ext cx="529095" cy="362849"/>
          </a:xfrm>
          <a:prstGeom prst="hexagon">
            <a:avLst/>
          </a:prstGeom>
          <a:solidFill>
            <a:srgbClr val="4472C4">
              <a:lumMod val="40000"/>
              <a:lumOff val="60000"/>
            </a:srgbClr>
          </a:solidFill>
          <a:ln w="254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FBE7FBC-10DB-6292-E83D-936761BA6371}"/>
              </a:ext>
            </a:extLst>
          </p:cNvPr>
          <p:cNvSpPr txBox="1"/>
          <p:nvPr/>
        </p:nvSpPr>
        <p:spPr>
          <a:xfrm>
            <a:off x="9326177" y="5438468"/>
            <a:ext cx="5806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 X</a:t>
            </a:r>
            <a:r>
              <a:rPr kumimoji="0" lang="en-US" sz="700" b="0" i="0" u="none" strike="noStrike" kern="0" cap="none" spc="0" normalizeH="0" baseline="-2500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72" name="Picture 171" descr="A close up of a logo&#10;&#10;Description automatically generated">
            <a:extLst>
              <a:ext uri="{FF2B5EF4-FFF2-40B4-BE49-F238E27FC236}">
                <a16:creationId xmlns:a16="http://schemas.microsoft.com/office/drawing/2014/main" id="{D02C88E6-5C45-C9E6-8C43-976D27C3C9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509" y="5071568"/>
            <a:ext cx="221905" cy="220952"/>
          </a:xfrm>
          <a:prstGeom prst="rect">
            <a:avLst/>
          </a:prstGeom>
        </p:spPr>
      </p:pic>
      <p:sp>
        <p:nvSpPr>
          <p:cNvPr id="173" name="Rounded Rectangle 117">
            <a:extLst>
              <a:ext uri="{FF2B5EF4-FFF2-40B4-BE49-F238E27FC236}">
                <a16:creationId xmlns:a16="http://schemas.microsoft.com/office/drawing/2014/main" id="{0283F766-1DFA-4F7A-3E7D-FADBA4CBE5AB}"/>
              </a:ext>
            </a:extLst>
          </p:cNvPr>
          <p:cNvSpPr/>
          <p:nvPr/>
        </p:nvSpPr>
        <p:spPr>
          <a:xfrm>
            <a:off x="10436792" y="5149211"/>
            <a:ext cx="779696" cy="67001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0" rtlCol="0" anchor="t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</a:t>
            </a:r>
          </a:p>
        </p:txBody>
      </p:sp>
      <p:sp>
        <p:nvSpPr>
          <p:cNvPr id="174" name="Hexagon 173">
            <a:extLst>
              <a:ext uri="{FF2B5EF4-FFF2-40B4-BE49-F238E27FC236}">
                <a16:creationId xmlns:a16="http://schemas.microsoft.com/office/drawing/2014/main" id="{9725F0A9-5801-011F-AD96-567C4FEFCEFA}"/>
              </a:ext>
            </a:extLst>
          </p:cNvPr>
          <p:cNvSpPr/>
          <p:nvPr/>
        </p:nvSpPr>
        <p:spPr>
          <a:xfrm>
            <a:off x="10534386" y="5355535"/>
            <a:ext cx="529095" cy="362849"/>
          </a:xfrm>
          <a:prstGeom prst="hexagon">
            <a:avLst/>
          </a:prstGeom>
          <a:solidFill>
            <a:srgbClr val="4472C4">
              <a:lumMod val="40000"/>
              <a:lumOff val="60000"/>
            </a:srgbClr>
          </a:solidFill>
          <a:ln w="254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61DBB51-34AF-02D8-6256-EC9883B495E6}"/>
              </a:ext>
            </a:extLst>
          </p:cNvPr>
          <p:cNvSpPr txBox="1"/>
          <p:nvPr/>
        </p:nvSpPr>
        <p:spPr>
          <a:xfrm>
            <a:off x="10526507" y="5441108"/>
            <a:ext cx="5822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 </a:t>
            </a:r>
            <a:r>
              <a:rPr kumimoji="0" lang="en-US" sz="700" b="0" i="0" u="none" strike="noStrike" kern="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kumimoji="0" lang="en-US" sz="700" b="0" i="0" u="none" strike="noStrike" kern="0" cap="none" spc="0" normalizeH="0" baseline="-2500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76" name="Picture 175" descr="A close up of a logo&#10;&#10;Description automatically generated">
            <a:extLst>
              <a:ext uri="{FF2B5EF4-FFF2-40B4-BE49-F238E27FC236}">
                <a16:creationId xmlns:a16="http://schemas.microsoft.com/office/drawing/2014/main" id="{C1139FD5-B601-908E-9AC1-B6BF137707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839" y="5074208"/>
            <a:ext cx="221905" cy="220952"/>
          </a:xfrm>
          <a:prstGeom prst="rect">
            <a:avLst/>
          </a:prstGeom>
        </p:spPr>
      </p:pic>
      <p:pic>
        <p:nvPicPr>
          <p:cNvPr id="23" name="Picture 22" descr="Graphical user interface&#10;&#10;Description automatically generated">
            <a:extLst>
              <a:ext uri="{FF2B5EF4-FFF2-40B4-BE49-F238E27FC236}">
                <a16:creationId xmlns:a16="http://schemas.microsoft.com/office/drawing/2014/main" id="{FF3A6442-42C6-2139-68A5-3E520F8B05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18" y="3194755"/>
            <a:ext cx="2497587" cy="1331386"/>
          </a:xfrm>
          <a:prstGeom prst="rect">
            <a:avLst/>
          </a:prstGeom>
        </p:spPr>
      </p:pic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7047CD1-00B2-ACEC-E916-E3B0D31A812A}"/>
              </a:ext>
            </a:extLst>
          </p:cNvPr>
          <p:cNvCxnSpPr>
            <a:cxnSpLocks/>
            <a:stCxn id="23" idx="3"/>
            <a:endCxn id="138" idx="1"/>
          </p:cNvCxnSpPr>
          <p:nvPr/>
        </p:nvCxnSpPr>
        <p:spPr>
          <a:xfrm flipV="1">
            <a:off x="3706705" y="2081906"/>
            <a:ext cx="5470967" cy="1778542"/>
          </a:xfrm>
          <a:prstGeom prst="bentConnector3">
            <a:avLst>
              <a:gd name="adj1" fmla="val 71340"/>
            </a:avLst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267DC592-9F25-0DC3-1FEA-ADC899D1E25F}"/>
              </a:ext>
            </a:extLst>
          </p:cNvPr>
          <p:cNvCxnSpPr>
            <a:cxnSpLocks/>
            <a:stCxn id="136" idx="0"/>
            <a:endCxn id="138" idx="2"/>
          </p:cNvCxnSpPr>
          <p:nvPr/>
        </p:nvCxnSpPr>
        <p:spPr>
          <a:xfrm rot="5400000" flipH="1" flipV="1">
            <a:off x="9400288" y="2595412"/>
            <a:ext cx="328143" cy="40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>
            <a:extLst>
              <a:ext uri="{FF2B5EF4-FFF2-40B4-BE49-F238E27FC236}">
                <a16:creationId xmlns:a16="http://schemas.microsoft.com/office/drawing/2014/main" id="{9FAD57E6-B173-8635-44A3-6C9C2A763558}"/>
              </a:ext>
            </a:extLst>
          </p:cNvPr>
          <p:cNvCxnSpPr>
            <a:cxnSpLocks/>
            <a:stCxn id="8" idx="3"/>
            <a:endCxn id="99" idx="1"/>
          </p:cNvCxnSpPr>
          <p:nvPr/>
        </p:nvCxnSpPr>
        <p:spPr>
          <a:xfrm>
            <a:off x="3706754" y="2073906"/>
            <a:ext cx="2159594" cy="583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>
            <a:extLst>
              <a:ext uri="{FF2B5EF4-FFF2-40B4-BE49-F238E27FC236}">
                <a16:creationId xmlns:a16="http://schemas.microsoft.com/office/drawing/2014/main" id="{FC65794D-D1C5-FD20-5E0F-0684BFC47BFE}"/>
              </a:ext>
            </a:extLst>
          </p:cNvPr>
          <p:cNvCxnSpPr>
            <a:cxnSpLocks/>
            <a:stCxn id="23" idx="0"/>
            <a:endCxn id="8" idx="2"/>
          </p:cNvCxnSpPr>
          <p:nvPr/>
        </p:nvCxnSpPr>
        <p:spPr>
          <a:xfrm rot="5400000" flipH="1" flipV="1">
            <a:off x="2231256" y="2968075"/>
            <a:ext cx="453337" cy="2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1B3D0F6D-6589-02CE-A3D2-827192C7E97F}"/>
              </a:ext>
            </a:extLst>
          </p:cNvPr>
          <p:cNvSpPr txBox="1"/>
          <p:nvPr/>
        </p:nvSpPr>
        <p:spPr>
          <a:xfrm>
            <a:off x="337206" y="5219278"/>
            <a:ext cx="44977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Notes: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app containerized and deployed in separate namespace within same K8s cluster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 exposed as a K8s Load Balancer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 updates as per image pull policy</a:t>
            </a:r>
          </a:p>
        </p:txBody>
      </p:sp>
      <p:pic>
        <p:nvPicPr>
          <p:cNvPr id="181" name="Picture 180" descr="Logo, company name&#10;&#10;Description automatically generated">
            <a:extLst>
              <a:ext uri="{FF2B5EF4-FFF2-40B4-BE49-F238E27FC236}">
                <a16:creationId xmlns:a16="http://schemas.microsoft.com/office/drawing/2014/main" id="{3D03D26C-70D3-AC81-A70F-4F4D6EE8DFD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4" r="2414"/>
          <a:stretch/>
        </p:blipFill>
        <p:spPr>
          <a:xfrm>
            <a:off x="6741162" y="91688"/>
            <a:ext cx="958757" cy="670306"/>
          </a:xfrm>
          <a:prstGeom prst="rect">
            <a:avLst/>
          </a:prstGeom>
        </p:spPr>
      </p:pic>
      <p:cxnSp>
        <p:nvCxnSpPr>
          <p:cNvPr id="189" name="Elbow Connector 188">
            <a:extLst>
              <a:ext uri="{FF2B5EF4-FFF2-40B4-BE49-F238E27FC236}">
                <a16:creationId xmlns:a16="http://schemas.microsoft.com/office/drawing/2014/main" id="{D4DF8C23-078F-0604-D98D-AA1D75A61A9E}"/>
              </a:ext>
            </a:extLst>
          </p:cNvPr>
          <p:cNvCxnSpPr>
            <a:stCxn id="181" idx="2"/>
            <a:endCxn id="99" idx="3"/>
          </p:cNvCxnSpPr>
          <p:nvPr/>
        </p:nvCxnSpPr>
        <p:spPr>
          <a:xfrm rot="5400000">
            <a:off x="6273192" y="1132391"/>
            <a:ext cx="1317746" cy="576953"/>
          </a:xfrm>
          <a:prstGeom prst="bentConnector2">
            <a:avLst/>
          </a:prstGeom>
          <a:ln w="28575">
            <a:solidFill>
              <a:schemeClr val="accent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E191922F-DC16-3ED5-FCC5-C4CEE2A5D08E}"/>
              </a:ext>
            </a:extLst>
          </p:cNvPr>
          <p:cNvSpPr/>
          <p:nvPr/>
        </p:nvSpPr>
        <p:spPr>
          <a:xfrm>
            <a:off x="7612897" y="418470"/>
            <a:ext cx="958757" cy="282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badi" panose="020F0502020204030204" pitchFamily="34" charset="0"/>
              </a:rPr>
              <a:t>Registry</a:t>
            </a:r>
          </a:p>
        </p:txBody>
      </p:sp>
      <p:pic>
        <p:nvPicPr>
          <p:cNvPr id="194" name="Picture 193" descr="Icon&#10;&#10;Description automatically generated">
            <a:extLst>
              <a:ext uri="{FF2B5EF4-FFF2-40B4-BE49-F238E27FC236}">
                <a16:creationId xmlns:a16="http://schemas.microsoft.com/office/drawing/2014/main" id="{6F730EED-04F1-3233-EAFB-3ADC7676DD31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569" y="2321459"/>
            <a:ext cx="938110" cy="621771"/>
          </a:xfrm>
          <a:prstGeom prst="rect">
            <a:avLst/>
          </a:prstGeom>
        </p:spPr>
      </p:pic>
      <p:sp>
        <p:nvSpPr>
          <p:cNvPr id="198" name="TextBox 197">
            <a:extLst>
              <a:ext uri="{FF2B5EF4-FFF2-40B4-BE49-F238E27FC236}">
                <a16:creationId xmlns:a16="http://schemas.microsoft.com/office/drawing/2014/main" id="{C30E1B6E-1E28-23B9-D51E-DD608AA57AAE}"/>
              </a:ext>
            </a:extLst>
          </p:cNvPr>
          <p:cNvSpPr txBox="1"/>
          <p:nvPr/>
        </p:nvSpPr>
        <p:spPr>
          <a:xfrm>
            <a:off x="224589" y="91688"/>
            <a:ext cx="564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Data-driven Content (DDC) Server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27500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F7621726CAF14DB213EC6E1AD5CD66" ma:contentTypeVersion="13" ma:contentTypeDescription="Create a new document." ma:contentTypeScope="" ma:versionID="caa00be17508381b56655e3e3a1985a5">
  <xsd:schema xmlns:xsd="http://www.w3.org/2001/XMLSchema" xmlns:xs="http://www.w3.org/2001/XMLSchema" xmlns:p="http://schemas.microsoft.com/office/2006/metadata/properties" xmlns:ns3="71cbddec-6c03-4300-b99d-a370ca959ffc" xmlns:ns4="ba3d2762-ad0f-45d7-ba7d-2bbc2d0646c4" targetNamespace="http://schemas.microsoft.com/office/2006/metadata/properties" ma:root="true" ma:fieldsID="0714b82ba1c70548e236df7b608be559" ns3:_="" ns4:_="">
    <xsd:import namespace="71cbddec-6c03-4300-b99d-a370ca959ffc"/>
    <xsd:import namespace="ba3d2762-ad0f-45d7-ba7d-2bbc2d0646c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bddec-6c03-4300-b99d-a370ca959ff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3d2762-ad0f-45d7-ba7d-2bbc2d0646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312882-00C7-483D-BB46-1F8A4C4E7E2F}">
  <ds:schemaRefs>
    <ds:schemaRef ds:uri="http://schemas.microsoft.com/office/2006/documentManagement/types"/>
    <ds:schemaRef ds:uri="http://purl.org/dc/terms/"/>
    <ds:schemaRef ds:uri="ba3d2762-ad0f-45d7-ba7d-2bbc2d0646c4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www.w3.org/XML/1998/namespace"/>
    <ds:schemaRef ds:uri="71cbddec-6c03-4300-b99d-a370ca959ffc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DF86238-484E-4044-A489-6527EBBE4B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FE96C3-FA18-439E-9F1D-05FE7FD379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bddec-6c03-4300-b99d-a370ca959ffc"/>
    <ds:schemaRef ds:uri="ba3d2762-ad0f-45d7-ba7d-2bbc2d0646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89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Abadi</vt:lpstr>
      <vt:lpstr>Arial</vt:lpstr>
      <vt:lpstr>Calibri</vt:lpstr>
      <vt:lpstr>Calibri Light</vt:lpstr>
      <vt:lpstr>Tahoma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Paata Ugrekhelidze</dc:creator>
  <cp:lastModifiedBy>Sundaresh Sankaran</cp:lastModifiedBy>
  <cp:revision>17</cp:revision>
  <dcterms:created xsi:type="dcterms:W3CDTF">2022-06-09T17:26:42Z</dcterms:created>
  <dcterms:modified xsi:type="dcterms:W3CDTF">2022-06-29T16:49:14Z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0x01010028F7621726CAF14DB213EC6E1AD5CD66</vt:lpwstr>
  </property>
</Properties>
</file>