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3"/>
  </p:notesMasterIdLst>
  <p:sldIdLst>
    <p:sldId id="258"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FA28D-9DAF-433E-8802-1FC146D78DD5}" type="datetimeFigureOut">
              <a:rPr lang="en-IN" smtClean="0"/>
              <a:t>16-07-2023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68D91-CC56-4729-B53F-301C49184A94}" type="slidenum">
              <a:rPr lang="en-IN" smtClean="0"/>
              <a:t>‹#›</a:t>
            </a:fld>
            <a:endParaRPr lang="en-IN"/>
          </a:p>
        </p:txBody>
      </p:sp>
    </p:spTree>
    <p:extLst>
      <p:ext uri="{BB962C8B-B14F-4D97-AF65-F5344CB8AC3E}">
        <p14:creationId xmlns:p14="http://schemas.microsoft.com/office/powerpoint/2010/main" val="3255078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4368D91-CC56-4729-B53F-301C49184A94}" type="slidenum">
              <a:rPr lang="en-IN" smtClean="0"/>
              <a:t>2</a:t>
            </a:fld>
            <a:endParaRPr lang="en-IN"/>
          </a:p>
        </p:txBody>
      </p:sp>
    </p:spTree>
    <p:extLst>
      <p:ext uri="{BB962C8B-B14F-4D97-AF65-F5344CB8AC3E}">
        <p14:creationId xmlns:p14="http://schemas.microsoft.com/office/powerpoint/2010/main" val="1552003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850E75-16F3-402B-8E3C-BED38B7B4DF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5DF2C0-D304-4EAB-9910-67E34C8A31EF}" type="slidenum">
              <a:rPr lang="en-IN" smtClean="0"/>
              <a:t>‹#›</a:t>
            </a:fld>
            <a:endParaRPr lang="en-IN"/>
          </a:p>
        </p:txBody>
      </p:sp>
    </p:spTree>
    <p:extLst>
      <p:ext uri="{BB962C8B-B14F-4D97-AF65-F5344CB8AC3E}">
        <p14:creationId xmlns:p14="http://schemas.microsoft.com/office/powerpoint/2010/main" val="387614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50E75-16F3-402B-8E3C-BED38B7B4DF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5DF2C0-D304-4EAB-9910-67E34C8A31EF}" type="slidenum">
              <a:rPr lang="en-IN" smtClean="0"/>
              <a:t>‹#›</a:t>
            </a:fld>
            <a:endParaRPr lang="en-IN"/>
          </a:p>
        </p:txBody>
      </p:sp>
    </p:spTree>
    <p:extLst>
      <p:ext uri="{BB962C8B-B14F-4D97-AF65-F5344CB8AC3E}">
        <p14:creationId xmlns:p14="http://schemas.microsoft.com/office/powerpoint/2010/main" val="87682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50E75-16F3-402B-8E3C-BED38B7B4DF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5DF2C0-D304-4EAB-9910-67E34C8A31E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5451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50E75-16F3-402B-8E3C-BED38B7B4DF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5DF2C0-D304-4EAB-9910-67E34C8A31EF}" type="slidenum">
              <a:rPr lang="en-IN" smtClean="0"/>
              <a:t>‹#›</a:t>
            </a:fld>
            <a:endParaRPr lang="en-IN"/>
          </a:p>
        </p:txBody>
      </p:sp>
    </p:spTree>
    <p:extLst>
      <p:ext uri="{BB962C8B-B14F-4D97-AF65-F5344CB8AC3E}">
        <p14:creationId xmlns:p14="http://schemas.microsoft.com/office/powerpoint/2010/main" val="3656586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50E75-16F3-402B-8E3C-BED38B7B4DF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5DF2C0-D304-4EAB-9910-67E34C8A31E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3809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50E75-16F3-402B-8E3C-BED38B7B4DF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5DF2C0-D304-4EAB-9910-67E34C8A31EF}" type="slidenum">
              <a:rPr lang="en-IN" smtClean="0"/>
              <a:t>‹#›</a:t>
            </a:fld>
            <a:endParaRPr lang="en-IN"/>
          </a:p>
        </p:txBody>
      </p:sp>
    </p:spTree>
    <p:extLst>
      <p:ext uri="{BB962C8B-B14F-4D97-AF65-F5344CB8AC3E}">
        <p14:creationId xmlns:p14="http://schemas.microsoft.com/office/powerpoint/2010/main" val="4038937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50E75-16F3-402B-8E3C-BED38B7B4DF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5DF2C0-D304-4EAB-9910-67E34C8A31EF}" type="slidenum">
              <a:rPr lang="en-IN" smtClean="0"/>
              <a:t>‹#›</a:t>
            </a:fld>
            <a:endParaRPr lang="en-IN"/>
          </a:p>
        </p:txBody>
      </p:sp>
    </p:spTree>
    <p:extLst>
      <p:ext uri="{BB962C8B-B14F-4D97-AF65-F5344CB8AC3E}">
        <p14:creationId xmlns:p14="http://schemas.microsoft.com/office/powerpoint/2010/main" val="3796241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50E75-16F3-402B-8E3C-BED38B7B4DF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5DF2C0-D304-4EAB-9910-67E34C8A31EF}" type="slidenum">
              <a:rPr lang="en-IN" smtClean="0"/>
              <a:t>‹#›</a:t>
            </a:fld>
            <a:endParaRPr lang="en-IN"/>
          </a:p>
        </p:txBody>
      </p:sp>
    </p:spTree>
    <p:extLst>
      <p:ext uri="{BB962C8B-B14F-4D97-AF65-F5344CB8AC3E}">
        <p14:creationId xmlns:p14="http://schemas.microsoft.com/office/powerpoint/2010/main" val="1704797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50E75-16F3-402B-8E3C-BED38B7B4DF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5DF2C0-D304-4EAB-9910-67E34C8A31EF}" type="slidenum">
              <a:rPr lang="en-IN" smtClean="0"/>
              <a:t>‹#›</a:t>
            </a:fld>
            <a:endParaRPr lang="en-IN"/>
          </a:p>
        </p:txBody>
      </p:sp>
    </p:spTree>
    <p:extLst>
      <p:ext uri="{BB962C8B-B14F-4D97-AF65-F5344CB8AC3E}">
        <p14:creationId xmlns:p14="http://schemas.microsoft.com/office/powerpoint/2010/main" val="120490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50E75-16F3-402B-8E3C-BED38B7B4DF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5DF2C0-D304-4EAB-9910-67E34C8A31EF}" type="slidenum">
              <a:rPr lang="en-IN" smtClean="0"/>
              <a:t>‹#›</a:t>
            </a:fld>
            <a:endParaRPr lang="en-IN"/>
          </a:p>
        </p:txBody>
      </p:sp>
    </p:spTree>
    <p:extLst>
      <p:ext uri="{BB962C8B-B14F-4D97-AF65-F5344CB8AC3E}">
        <p14:creationId xmlns:p14="http://schemas.microsoft.com/office/powerpoint/2010/main" val="2042657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50E75-16F3-402B-8E3C-BED38B7B4DFB}"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5DF2C0-D304-4EAB-9910-67E34C8A31EF}" type="slidenum">
              <a:rPr lang="en-IN" smtClean="0"/>
              <a:t>‹#›</a:t>
            </a:fld>
            <a:endParaRPr lang="en-IN"/>
          </a:p>
        </p:txBody>
      </p:sp>
    </p:spTree>
    <p:extLst>
      <p:ext uri="{BB962C8B-B14F-4D97-AF65-F5344CB8AC3E}">
        <p14:creationId xmlns:p14="http://schemas.microsoft.com/office/powerpoint/2010/main" val="1765308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50E75-16F3-402B-8E3C-BED38B7B4DFB}" type="datetimeFigureOut">
              <a:rPr lang="en-IN" smtClean="0"/>
              <a:t>16-07-2023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5DF2C0-D304-4EAB-9910-67E34C8A31EF}" type="slidenum">
              <a:rPr lang="en-IN" smtClean="0"/>
              <a:t>‹#›</a:t>
            </a:fld>
            <a:endParaRPr lang="en-IN"/>
          </a:p>
        </p:txBody>
      </p:sp>
    </p:spTree>
    <p:extLst>
      <p:ext uri="{BB962C8B-B14F-4D97-AF65-F5344CB8AC3E}">
        <p14:creationId xmlns:p14="http://schemas.microsoft.com/office/powerpoint/2010/main" val="29806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50E75-16F3-402B-8E3C-BED38B7B4DFB}" type="datetimeFigureOut">
              <a:rPr lang="en-IN" smtClean="0"/>
              <a:t>16-07-2023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5DF2C0-D304-4EAB-9910-67E34C8A31EF}" type="slidenum">
              <a:rPr lang="en-IN" smtClean="0"/>
              <a:t>‹#›</a:t>
            </a:fld>
            <a:endParaRPr lang="en-IN"/>
          </a:p>
        </p:txBody>
      </p:sp>
    </p:spTree>
    <p:extLst>
      <p:ext uri="{BB962C8B-B14F-4D97-AF65-F5344CB8AC3E}">
        <p14:creationId xmlns:p14="http://schemas.microsoft.com/office/powerpoint/2010/main" val="131996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50E75-16F3-402B-8E3C-BED38B7B4DFB}" type="datetimeFigureOut">
              <a:rPr lang="en-IN" smtClean="0"/>
              <a:t>16-07-2023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5DF2C0-D304-4EAB-9910-67E34C8A31EF}" type="slidenum">
              <a:rPr lang="en-IN" smtClean="0"/>
              <a:t>‹#›</a:t>
            </a:fld>
            <a:endParaRPr lang="en-IN"/>
          </a:p>
        </p:txBody>
      </p:sp>
    </p:spTree>
    <p:extLst>
      <p:ext uri="{BB962C8B-B14F-4D97-AF65-F5344CB8AC3E}">
        <p14:creationId xmlns:p14="http://schemas.microsoft.com/office/powerpoint/2010/main" val="419401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850E75-16F3-402B-8E3C-BED38B7B4DFB}"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5DF2C0-D304-4EAB-9910-67E34C8A31EF}" type="slidenum">
              <a:rPr lang="en-IN" smtClean="0"/>
              <a:t>‹#›</a:t>
            </a:fld>
            <a:endParaRPr lang="en-IN"/>
          </a:p>
        </p:txBody>
      </p:sp>
    </p:spTree>
    <p:extLst>
      <p:ext uri="{BB962C8B-B14F-4D97-AF65-F5344CB8AC3E}">
        <p14:creationId xmlns:p14="http://schemas.microsoft.com/office/powerpoint/2010/main" val="100488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5DF2C0-D304-4EAB-9910-67E34C8A31EF}" type="slidenum">
              <a:rPr lang="en-IN" smtClean="0"/>
              <a:t>‹#›</a:t>
            </a:fld>
            <a:endParaRPr lang="en-IN"/>
          </a:p>
        </p:txBody>
      </p:sp>
      <p:sp>
        <p:nvSpPr>
          <p:cNvPr id="5" name="Date Placeholder 4"/>
          <p:cNvSpPr>
            <a:spLocks noGrp="1"/>
          </p:cNvSpPr>
          <p:nvPr>
            <p:ph type="dt" sz="half" idx="10"/>
          </p:nvPr>
        </p:nvSpPr>
        <p:spPr/>
        <p:txBody>
          <a:bodyPr/>
          <a:lstStyle/>
          <a:p>
            <a:fld id="{A8850E75-16F3-402B-8E3C-BED38B7B4DFB}" type="datetimeFigureOut">
              <a:rPr lang="en-IN" smtClean="0"/>
              <a:t>16-07-2023</a:t>
            </a:fld>
            <a:endParaRPr lang="en-IN"/>
          </a:p>
        </p:txBody>
      </p:sp>
    </p:spTree>
    <p:extLst>
      <p:ext uri="{BB962C8B-B14F-4D97-AF65-F5344CB8AC3E}">
        <p14:creationId xmlns:p14="http://schemas.microsoft.com/office/powerpoint/2010/main" val="4247569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850E75-16F3-402B-8E3C-BED38B7B4DFB}" type="datetimeFigureOut">
              <a:rPr lang="en-IN" smtClean="0"/>
              <a:t>16-07-2023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5DF2C0-D304-4EAB-9910-67E34C8A31EF}" type="slidenum">
              <a:rPr lang="en-IN" smtClean="0"/>
              <a:t>‹#›</a:t>
            </a:fld>
            <a:endParaRPr lang="en-IN"/>
          </a:p>
        </p:txBody>
      </p:sp>
    </p:spTree>
    <p:extLst>
      <p:ext uri="{BB962C8B-B14F-4D97-AF65-F5344CB8AC3E}">
        <p14:creationId xmlns:p14="http://schemas.microsoft.com/office/powerpoint/2010/main" val="363000019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2.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11/relationships/webextension" Target="../webextensions/webextension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1/relationships/webextension" Target="../webextensions/webextension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D0E33-9EA3-8A16-7017-A5A233CFE8EB}"/>
              </a:ext>
            </a:extLst>
          </p:cNvPr>
          <p:cNvSpPr>
            <a:spLocks noGrp="1"/>
          </p:cNvSpPr>
          <p:nvPr>
            <p:ph type="ctrTitle"/>
          </p:nvPr>
        </p:nvSpPr>
        <p:spPr/>
        <p:txBody>
          <a:bodyPr/>
          <a:lstStyle/>
          <a:p>
            <a:pPr algn="l"/>
            <a:r>
              <a:rPr lang="en-IN" dirty="0">
                <a:solidFill>
                  <a:schemeClr val="accent2">
                    <a:lumMod val="50000"/>
                  </a:schemeClr>
                </a:solidFill>
              </a:rPr>
              <a:t>Codex –Beverage Market Research and Analysis </a:t>
            </a:r>
          </a:p>
        </p:txBody>
      </p:sp>
      <p:sp>
        <p:nvSpPr>
          <p:cNvPr id="3" name="Subtitle 2">
            <a:extLst>
              <a:ext uri="{FF2B5EF4-FFF2-40B4-BE49-F238E27FC236}">
                <a16:creationId xmlns:a16="http://schemas.microsoft.com/office/drawing/2014/main" id="{D8A1A9A3-EDAC-8CB0-017E-12A02104716C}"/>
              </a:ext>
            </a:extLst>
          </p:cNvPr>
          <p:cNvSpPr>
            <a:spLocks noGrp="1"/>
          </p:cNvSpPr>
          <p:nvPr>
            <p:ph type="subTitle" idx="1"/>
          </p:nvPr>
        </p:nvSpPr>
        <p:spPr/>
        <p:txBody>
          <a:bodyPr/>
          <a:lstStyle/>
          <a:p>
            <a:pPr algn="l"/>
            <a:r>
              <a:rPr lang="en-IN" dirty="0" err="1"/>
              <a:t>Codebasics</a:t>
            </a:r>
            <a:r>
              <a:rPr lang="en-IN" dirty="0"/>
              <a:t> Resume Challenge Project -6</a:t>
            </a:r>
          </a:p>
        </p:txBody>
      </p:sp>
      <p:pic>
        <p:nvPicPr>
          <p:cNvPr id="8" name="Picture 7" descr="A white circle with blue text and black text&#10;&#10;Description automatically generated">
            <a:extLst>
              <a:ext uri="{FF2B5EF4-FFF2-40B4-BE49-F238E27FC236}">
                <a16:creationId xmlns:a16="http://schemas.microsoft.com/office/drawing/2014/main" id="{11C22781-CF3A-BB40-6878-8C5B5CBFC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1111"/>
            <a:ext cx="1352550" cy="1333500"/>
          </a:xfrm>
          <a:prstGeom prst="rect">
            <a:avLst/>
          </a:prstGeom>
        </p:spPr>
      </p:pic>
    </p:spTree>
    <p:extLst>
      <p:ext uri="{BB962C8B-B14F-4D97-AF65-F5344CB8AC3E}">
        <p14:creationId xmlns:p14="http://schemas.microsoft.com/office/powerpoint/2010/main" val="332627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3F220-DF68-A3A1-6364-6F338869C0C3}"/>
              </a:ext>
            </a:extLst>
          </p:cNvPr>
          <p:cNvSpPr>
            <a:spLocks noGrp="1"/>
          </p:cNvSpPr>
          <p:nvPr>
            <p:ph type="title"/>
          </p:nvPr>
        </p:nvSpPr>
        <p:spPr>
          <a:xfrm>
            <a:off x="677334" y="609600"/>
            <a:ext cx="8596668" cy="772337"/>
          </a:xfrm>
          <a:solidFill>
            <a:schemeClr val="accent1"/>
          </a:solidFill>
          <a:effectLst>
            <a:innerShdw blurRad="63500" dist="50800" dir="13500000">
              <a:prstClr val="black">
                <a:alpha val="50000"/>
              </a:prstClr>
            </a:innerShdw>
          </a:effectLst>
        </p:spPr>
        <p:txBody>
          <a:bodyPr/>
          <a:lstStyle/>
          <a:p>
            <a:r>
              <a:rPr lang="en-IN" dirty="0">
                <a:solidFill>
                  <a:schemeClr val="tx1"/>
                </a:solidFill>
              </a:rPr>
              <a:t>Brand Ambassador:</a:t>
            </a:r>
          </a:p>
        </p:txBody>
      </p:sp>
      <p:pic>
        <p:nvPicPr>
          <p:cNvPr id="7" name="Content Placeholder 6" descr="A person smiling at the camera&#10;&#10;Description automatically generated">
            <a:extLst>
              <a:ext uri="{FF2B5EF4-FFF2-40B4-BE49-F238E27FC236}">
                <a16:creationId xmlns:a16="http://schemas.microsoft.com/office/drawing/2014/main" id="{47EB68F3-E1D1-2D62-74E8-F726DCA2B8D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334" y="1571882"/>
            <a:ext cx="4183062" cy="2352972"/>
          </a:xfrm>
        </p:spPr>
      </p:pic>
      <p:pic>
        <p:nvPicPr>
          <p:cNvPr id="9" name="Content Placeholder 8" descr="A person in a blue shirt&#10;&#10;Description automatically generated">
            <a:extLst>
              <a:ext uri="{FF2B5EF4-FFF2-40B4-BE49-F238E27FC236}">
                <a16:creationId xmlns:a16="http://schemas.microsoft.com/office/drawing/2014/main" id="{024BE67E-9BEC-6D2B-4C76-5880D5233A4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88996" y="1571436"/>
            <a:ext cx="4184650" cy="2353865"/>
          </a:xfrm>
        </p:spPr>
      </p:pic>
      <p:sp>
        <p:nvSpPr>
          <p:cNvPr id="10" name="TextBox 9">
            <a:extLst>
              <a:ext uri="{FF2B5EF4-FFF2-40B4-BE49-F238E27FC236}">
                <a16:creationId xmlns:a16="http://schemas.microsoft.com/office/drawing/2014/main" id="{76429C34-52BF-EA6D-B216-7E3614276D50}"/>
              </a:ext>
            </a:extLst>
          </p:cNvPr>
          <p:cNvSpPr txBox="1"/>
          <p:nvPr/>
        </p:nvSpPr>
        <p:spPr>
          <a:xfrm>
            <a:off x="755780" y="4198776"/>
            <a:ext cx="4104616" cy="2585323"/>
          </a:xfrm>
          <a:prstGeom prst="rect">
            <a:avLst/>
          </a:prstGeom>
          <a:noFill/>
        </p:spPr>
        <p:txBody>
          <a:bodyPr wrap="square" rtlCol="0">
            <a:spAutoFit/>
          </a:bodyPr>
          <a:lstStyle/>
          <a:p>
            <a:r>
              <a:rPr lang="en-US" b="0" i="0" dirty="0" err="1">
                <a:effectLst/>
                <a:latin typeface="Hanken Grotesk"/>
              </a:rPr>
              <a:t>Dutee</a:t>
            </a:r>
            <a:r>
              <a:rPr lang="en-US" b="0" i="0" dirty="0">
                <a:effectLst/>
                <a:latin typeface="Hanken Grotesk"/>
              </a:rPr>
              <a:t> Chand is an Indian sprinter who has achieved numerous accolades in her career. She became the first Indian sprinter to reach the final of the women's 100m event at the 2018 Asian Games, where she won two silver medals in the 100m and 200m events. She also won a silver medal in the 100m event at the 2018 Asian Athletics Championships.</a:t>
            </a:r>
            <a:endParaRPr lang="en-IN" dirty="0"/>
          </a:p>
        </p:txBody>
      </p:sp>
      <p:sp>
        <p:nvSpPr>
          <p:cNvPr id="11" name="TextBox 10">
            <a:extLst>
              <a:ext uri="{FF2B5EF4-FFF2-40B4-BE49-F238E27FC236}">
                <a16:creationId xmlns:a16="http://schemas.microsoft.com/office/drawing/2014/main" id="{DCD3C627-3A98-918C-69E0-30777D2A2BE4}"/>
              </a:ext>
            </a:extLst>
          </p:cNvPr>
          <p:cNvSpPr txBox="1"/>
          <p:nvPr/>
        </p:nvSpPr>
        <p:spPr>
          <a:xfrm>
            <a:off x="5159829" y="4114800"/>
            <a:ext cx="4104616" cy="2585323"/>
          </a:xfrm>
          <a:prstGeom prst="rect">
            <a:avLst/>
          </a:prstGeom>
          <a:noFill/>
        </p:spPr>
        <p:txBody>
          <a:bodyPr wrap="square" rtlCol="0">
            <a:spAutoFit/>
          </a:bodyPr>
          <a:lstStyle/>
          <a:p>
            <a:r>
              <a:rPr lang="en-US" b="0" i="0" dirty="0">
                <a:effectLst/>
                <a:latin typeface="Hanken Grotesk"/>
              </a:rPr>
              <a:t> Sunil Chhetri is the all-time leading goal scorer for the Indian national team, with over 70 goals to his name. He has been instrumental in leading the Indian team to several victories, including the 2008 AFC Challenge Cup, where he emerged as the top scorer. Chhetri's goal-scoring prowess and leadership skills have earned him the captaincy of the national team.</a:t>
            </a:r>
            <a:endParaRPr lang="en-IN" dirty="0"/>
          </a:p>
        </p:txBody>
      </p:sp>
    </p:spTree>
    <p:extLst>
      <p:ext uri="{BB962C8B-B14F-4D97-AF65-F5344CB8AC3E}">
        <p14:creationId xmlns:p14="http://schemas.microsoft.com/office/powerpoint/2010/main" val="1188560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61173-E4EA-7A7C-F795-850BA787E2F9}"/>
              </a:ext>
            </a:extLst>
          </p:cNvPr>
          <p:cNvSpPr>
            <a:spLocks noGrp="1"/>
          </p:cNvSpPr>
          <p:nvPr>
            <p:ph type="title"/>
          </p:nvPr>
        </p:nvSpPr>
        <p:spPr>
          <a:xfrm>
            <a:off x="677334" y="2575248"/>
            <a:ext cx="8596668" cy="1632857"/>
          </a:xfrm>
        </p:spPr>
        <p:txBody>
          <a:bodyPr>
            <a:normAutofit/>
          </a:bodyPr>
          <a:lstStyle/>
          <a:p>
            <a:pPr algn="ctr"/>
            <a:r>
              <a:rPr lang="en-IN" sz="6000" dirty="0"/>
              <a:t>Thank You</a:t>
            </a:r>
          </a:p>
        </p:txBody>
      </p:sp>
    </p:spTree>
    <p:extLst>
      <p:ext uri="{BB962C8B-B14F-4D97-AF65-F5344CB8AC3E}">
        <p14:creationId xmlns:p14="http://schemas.microsoft.com/office/powerpoint/2010/main" val="356508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1763E-F8AB-7FBD-946F-5DBB3519B884}"/>
              </a:ext>
            </a:extLst>
          </p:cNvPr>
          <p:cNvSpPr>
            <a:spLocks noGrp="1"/>
          </p:cNvSpPr>
          <p:nvPr>
            <p:ph type="title"/>
          </p:nvPr>
        </p:nvSpPr>
        <p:spPr>
          <a:xfrm>
            <a:off x="677334" y="704850"/>
            <a:ext cx="8596668" cy="1320800"/>
          </a:xfrm>
        </p:spPr>
        <p:txBody>
          <a:bodyPr/>
          <a:lstStyle/>
          <a:p>
            <a:r>
              <a:rPr lang="en-IN" dirty="0"/>
              <a:t>Introduction	</a:t>
            </a:r>
          </a:p>
        </p:txBody>
      </p:sp>
      <p:sp>
        <p:nvSpPr>
          <p:cNvPr id="3" name="Content Placeholder 2">
            <a:extLst>
              <a:ext uri="{FF2B5EF4-FFF2-40B4-BE49-F238E27FC236}">
                <a16:creationId xmlns:a16="http://schemas.microsoft.com/office/drawing/2014/main" id="{CDC4F154-B882-630A-54A7-5F0292CA0F7C}"/>
              </a:ext>
            </a:extLst>
          </p:cNvPr>
          <p:cNvSpPr>
            <a:spLocks noGrp="1"/>
          </p:cNvSpPr>
          <p:nvPr>
            <p:ph idx="1"/>
          </p:nvPr>
        </p:nvSpPr>
        <p:spPr/>
        <p:txBody>
          <a:bodyPr/>
          <a:lstStyle/>
          <a:p>
            <a:pPr algn="l"/>
            <a:r>
              <a:rPr lang="en-US" b="1" i="0" dirty="0" err="1">
                <a:solidFill>
                  <a:schemeClr val="tx1"/>
                </a:solidFill>
                <a:effectLst/>
                <a:latin typeface="manrope"/>
              </a:rPr>
              <a:t>CodeX</a:t>
            </a:r>
            <a:r>
              <a:rPr lang="en-US" b="1" i="0" dirty="0">
                <a:solidFill>
                  <a:schemeClr val="tx1"/>
                </a:solidFill>
                <a:effectLst/>
                <a:latin typeface="manrope"/>
              </a:rPr>
              <a:t> is a German beverage company that is aiming to make its mark in the Indian market. A few months ago, they launched their energy drink in 10 cities in India.</a:t>
            </a:r>
          </a:p>
          <a:p>
            <a:pPr algn="l"/>
            <a:r>
              <a:rPr lang="en-US" b="1" dirty="0">
                <a:solidFill>
                  <a:schemeClr val="tx1"/>
                </a:solidFill>
                <a:latin typeface="manrope"/>
              </a:rPr>
              <a:t>The </a:t>
            </a:r>
            <a:r>
              <a:rPr lang="en-US" b="1" i="0" dirty="0">
                <a:solidFill>
                  <a:schemeClr val="tx1"/>
                </a:solidFill>
                <a:effectLst/>
                <a:latin typeface="manrope"/>
              </a:rPr>
              <a:t>Marketing team is responsible for increasing brand awareness, market share, and product development.</a:t>
            </a:r>
          </a:p>
          <a:p>
            <a:pPr algn="l"/>
            <a:r>
              <a:rPr lang="en-US" b="1" i="0" dirty="0">
                <a:solidFill>
                  <a:schemeClr val="tx1"/>
                </a:solidFill>
                <a:effectLst/>
                <a:latin typeface="manrope"/>
              </a:rPr>
              <a:t> </a:t>
            </a:r>
            <a:r>
              <a:rPr lang="en-US" b="1" dirty="0">
                <a:solidFill>
                  <a:schemeClr val="tx1"/>
                </a:solidFill>
                <a:latin typeface="manrope"/>
              </a:rPr>
              <a:t>We have </a:t>
            </a:r>
            <a:r>
              <a:rPr lang="en-US" b="1" i="0" dirty="0">
                <a:solidFill>
                  <a:schemeClr val="tx1"/>
                </a:solidFill>
                <a:effectLst/>
                <a:latin typeface="manrope"/>
              </a:rPr>
              <a:t>conducted a survey in those 10 cities and received results from 10k respondents .</a:t>
            </a:r>
          </a:p>
          <a:p>
            <a:endParaRPr lang="en-IN" b="1" dirty="0">
              <a:solidFill>
                <a:schemeClr val="tx1"/>
              </a:solidFill>
            </a:endParaRPr>
          </a:p>
        </p:txBody>
      </p:sp>
      <p:pic>
        <p:nvPicPr>
          <p:cNvPr id="7" name="Picture 6" descr="A white circle with blue text and black text&#10;&#10;Description automatically generated">
            <a:extLst>
              <a:ext uri="{FF2B5EF4-FFF2-40B4-BE49-F238E27FC236}">
                <a16:creationId xmlns:a16="http://schemas.microsoft.com/office/drawing/2014/main" id="{65CA852A-341C-2BBD-202B-85C28DB43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819149" cy="816638"/>
          </a:xfrm>
          <a:prstGeom prst="rect">
            <a:avLst/>
          </a:prstGeom>
        </p:spPr>
      </p:pic>
    </p:spTree>
    <p:extLst>
      <p:ext uri="{BB962C8B-B14F-4D97-AF65-F5344CB8AC3E}">
        <p14:creationId xmlns:p14="http://schemas.microsoft.com/office/powerpoint/2010/main" val="3491735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9A52-721F-D0CC-E0E8-55BE89989CBB}"/>
              </a:ext>
            </a:extLst>
          </p:cNvPr>
          <p:cNvSpPr>
            <a:spLocks noGrp="1"/>
          </p:cNvSpPr>
          <p:nvPr>
            <p:ph type="title"/>
          </p:nvPr>
        </p:nvSpPr>
        <p:spPr/>
        <p:txBody>
          <a:bodyPr/>
          <a:lstStyle/>
          <a:p>
            <a:endParaRPr lang="en-IN"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Microsoft Power BI">
                <a:extLst>
                  <a:ext uri="{FF2B5EF4-FFF2-40B4-BE49-F238E27FC236}">
                    <a16:creationId xmlns:a16="http://schemas.microsoft.com/office/drawing/2014/main" id="{1346DE00-D43E-E490-2754-6B4E8FA703E3}"/>
                  </a:ext>
                </a:extLst>
              </p:cNvPr>
              <p:cNvGraphicFramePr>
                <a:graphicFrameLocks noGrp="1"/>
              </p:cNvGraphicFramePr>
              <p:nvPr>
                <p:ph idx="1"/>
                <p:extLst>
                  <p:ext uri="{D42A27DB-BD31-4B8C-83A1-F6EECF244321}">
                    <p14:modId xmlns:p14="http://schemas.microsoft.com/office/powerpoint/2010/main" val="1801866331"/>
                  </p:ext>
                </p:extLst>
              </p:nvPr>
            </p:nvGraphicFramePr>
            <p:xfrm>
              <a:off x="447869" y="233265"/>
              <a:ext cx="10328988" cy="614887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Microsoft Power BI">
                <a:extLst>
                  <a:ext uri="{FF2B5EF4-FFF2-40B4-BE49-F238E27FC236}">
                    <a16:creationId xmlns:a16="http://schemas.microsoft.com/office/drawing/2014/main" id="{1346DE00-D43E-E490-2754-6B4E8FA703E3}"/>
                  </a:ext>
                </a:extLst>
              </p:cNvPr>
              <p:cNvPicPr>
                <a:picLocks noGrp="1" noRot="1" noChangeAspect="1" noMove="1" noResize="1" noEditPoints="1" noAdjustHandles="1" noChangeArrowheads="1" noChangeShapeType="1"/>
              </p:cNvPicPr>
              <p:nvPr/>
            </p:nvPicPr>
            <p:blipFill>
              <a:blip r:embed="rId3"/>
              <a:stretch>
                <a:fillRect/>
              </a:stretch>
            </p:blipFill>
            <p:spPr>
              <a:xfrm>
                <a:off x="447869" y="233265"/>
                <a:ext cx="10328988" cy="6148873"/>
              </a:xfrm>
              <a:prstGeom prst="rect">
                <a:avLst/>
              </a:prstGeom>
            </p:spPr>
          </p:pic>
        </mc:Fallback>
      </mc:AlternateContent>
    </p:spTree>
    <p:extLst>
      <p:ext uri="{BB962C8B-B14F-4D97-AF65-F5344CB8AC3E}">
        <p14:creationId xmlns:p14="http://schemas.microsoft.com/office/powerpoint/2010/main" val="421191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ED662-E1E0-A34D-C1D4-CC3E5A97D2CA}"/>
              </a:ext>
            </a:extLst>
          </p:cNvPr>
          <p:cNvSpPr>
            <a:spLocks noGrp="1"/>
          </p:cNvSpPr>
          <p:nvPr>
            <p:ph type="title"/>
          </p:nvPr>
        </p:nvSpPr>
        <p:spPr/>
        <p:txBody>
          <a:bodyPr/>
          <a:lstStyle/>
          <a:p>
            <a:endParaRPr lang="en-IN"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Microsoft Power BI">
                <a:extLst>
                  <a:ext uri="{FF2B5EF4-FFF2-40B4-BE49-F238E27FC236}">
                    <a16:creationId xmlns:a16="http://schemas.microsoft.com/office/drawing/2014/main" id="{C733A847-497D-19E8-4A4D-3D7E3240E108}"/>
                  </a:ext>
                </a:extLst>
              </p:cNvPr>
              <p:cNvGraphicFramePr>
                <a:graphicFrameLocks noGrp="1"/>
              </p:cNvGraphicFramePr>
              <p:nvPr>
                <p:ph idx="1"/>
              </p:nvPr>
            </p:nvGraphicFramePr>
            <p:xfrm>
              <a:off x="677863" y="2160588"/>
              <a:ext cx="8596312" cy="388143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Microsoft Power BI">
                <a:extLst>
                  <a:ext uri="{FF2B5EF4-FFF2-40B4-BE49-F238E27FC236}">
                    <a16:creationId xmlns:a16="http://schemas.microsoft.com/office/drawing/2014/main" id="{C733A847-497D-19E8-4A4D-3D7E3240E108}"/>
                  </a:ext>
                </a:extLst>
              </p:cNvPr>
              <p:cNvPicPr>
                <a:picLocks noGrp="1" noRot="1" noChangeAspect="1" noMove="1" noResize="1" noEditPoints="1" noAdjustHandles="1" noChangeArrowheads="1" noChangeShapeType="1"/>
              </p:cNvPicPr>
              <p:nvPr/>
            </p:nvPicPr>
            <p:blipFill>
              <a:blip r:embed="rId3"/>
              <a:stretch>
                <a:fillRect/>
              </a:stretch>
            </p:blipFill>
            <p:spPr>
              <a:xfrm>
                <a:off x="677863" y="2160588"/>
                <a:ext cx="8596312" cy="3881437"/>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03260DC2-6781-77BC-B4C1-0DA817ED412D}"/>
                  </a:ext>
                </a:extLst>
              </p:cNvPr>
              <p:cNvGraphicFramePr>
                <a:graphicFrameLocks noGrp="1"/>
              </p:cNvGraphicFramePr>
              <p:nvPr>
                <p:extLst>
                  <p:ext uri="{D42A27DB-BD31-4B8C-83A1-F6EECF244321}">
                    <p14:modId xmlns:p14="http://schemas.microsoft.com/office/powerpoint/2010/main" val="2177770890"/>
                  </p:ext>
                </p:extLst>
              </p:nvPr>
            </p:nvGraphicFramePr>
            <p:xfrm>
              <a:off x="401216" y="298581"/>
              <a:ext cx="10692882" cy="6195526"/>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5" name="Add-in 4" title="Microsoft Power BI">
                <a:extLst>
                  <a:ext uri="{FF2B5EF4-FFF2-40B4-BE49-F238E27FC236}">
                    <a16:creationId xmlns:a16="http://schemas.microsoft.com/office/drawing/2014/main" id="{03260DC2-6781-77BC-B4C1-0DA817ED412D}"/>
                  </a:ext>
                </a:extLst>
              </p:cNvPr>
              <p:cNvPicPr>
                <a:picLocks noGrp="1" noRot="1" noChangeAspect="1" noMove="1" noResize="1" noEditPoints="1" noAdjustHandles="1" noChangeArrowheads="1" noChangeShapeType="1"/>
              </p:cNvPicPr>
              <p:nvPr/>
            </p:nvPicPr>
            <p:blipFill>
              <a:blip r:embed="rId5"/>
              <a:stretch>
                <a:fillRect/>
              </a:stretch>
            </p:blipFill>
            <p:spPr>
              <a:xfrm>
                <a:off x="401216" y="298581"/>
                <a:ext cx="10692882" cy="6195526"/>
              </a:xfrm>
              <a:prstGeom prst="rect">
                <a:avLst/>
              </a:prstGeom>
            </p:spPr>
          </p:pic>
        </mc:Fallback>
      </mc:AlternateContent>
    </p:spTree>
    <p:extLst>
      <p:ext uri="{BB962C8B-B14F-4D97-AF65-F5344CB8AC3E}">
        <p14:creationId xmlns:p14="http://schemas.microsoft.com/office/powerpoint/2010/main" val="24804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24A4-4E7A-2DE4-01F2-7215AB85E0E2}"/>
              </a:ext>
            </a:extLst>
          </p:cNvPr>
          <p:cNvSpPr>
            <a:spLocks noGrp="1"/>
          </p:cNvSpPr>
          <p:nvPr>
            <p:ph type="title"/>
          </p:nvPr>
        </p:nvSpPr>
        <p:spPr/>
        <p:txBody>
          <a:bodyPr/>
          <a:lstStyle/>
          <a:p>
            <a:endParaRPr lang="en-IN"/>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Content Placeholder 7" title="Microsoft Power BI">
                <a:extLst>
                  <a:ext uri="{FF2B5EF4-FFF2-40B4-BE49-F238E27FC236}">
                    <a16:creationId xmlns:a16="http://schemas.microsoft.com/office/drawing/2014/main" id="{7C3D5387-834D-D4D8-3AD3-78333D10E000}"/>
                  </a:ext>
                </a:extLst>
              </p:cNvPr>
              <p:cNvGraphicFramePr>
                <a:graphicFrameLocks noGrp="1"/>
              </p:cNvGraphicFramePr>
              <p:nvPr>
                <p:ph idx="1"/>
                <p:extLst>
                  <p:ext uri="{D42A27DB-BD31-4B8C-83A1-F6EECF244321}">
                    <p14:modId xmlns:p14="http://schemas.microsoft.com/office/powerpoint/2010/main" val="5965178"/>
                  </p:ext>
                </p:extLst>
              </p:nvPr>
            </p:nvGraphicFramePr>
            <p:xfrm>
              <a:off x="677862" y="307910"/>
              <a:ext cx="10360252" cy="624218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8" name="Content Placeholder 7" title="Microsoft Power BI">
                <a:extLst>
                  <a:ext uri="{FF2B5EF4-FFF2-40B4-BE49-F238E27FC236}">
                    <a16:creationId xmlns:a16="http://schemas.microsoft.com/office/drawing/2014/main" id="{7C3D5387-834D-D4D8-3AD3-78333D10E000}"/>
                  </a:ext>
                </a:extLst>
              </p:cNvPr>
              <p:cNvPicPr>
                <a:picLocks noGrp="1" noRot="1" noChangeAspect="1" noMove="1" noResize="1" noEditPoints="1" noAdjustHandles="1" noChangeArrowheads="1" noChangeShapeType="1"/>
              </p:cNvPicPr>
              <p:nvPr/>
            </p:nvPicPr>
            <p:blipFill>
              <a:blip r:embed="rId3"/>
              <a:stretch>
                <a:fillRect/>
              </a:stretch>
            </p:blipFill>
            <p:spPr>
              <a:xfrm>
                <a:off x="677862" y="307910"/>
                <a:ext cx="10360252" cy="6242180"/>
              </a:xfrm>
              <a:prstGeom prst="rect">
                <a:avLst/>
              </a:prstGeom>
            </p:spPr>
          </p:pic>
        </mc:Fallback>
      </mc:AlternateContent>
    </p:spTree>
    <p:extLst>
      <p:ext uri="{BB962C8B-B14F-4D97-AF65-F5344CB8AC3E}">
        <p14:creationId xmlns:p14="http://schemas.microsoft.com/office/powerpoint/2010/main" val="132964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4375-E8EA-B789-A73F-3E06A6E4E9C2}"/>
              </a:ext>
            </a:extLst>
          </p:cNvPr>
          <p:cNvSpPr>
            <a:spLocks noGrp="1"/>
          </p:cNvSpPr>
          <p:nvPr>
            <p:ph type="title"/>
          </p:nvPr>
        </p:nvSpPr>
        <p:spPr/>
        <p:txBody>
          <a:bodyPr/>
          <a:lstStyle/>
          <a:p>
            <a:endParaRPr lang="en-IN"/>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Microsoft Power BI">
                <a:extLst>
                  <a:ext uri="{FF2B5EF4-FFF2-40B4-BE49-F238E27FC236}">
                    <a16:creationId xmlns:a16="http://schemas.microsoft.com/office/drawing/2014/main" id="{4504EA05-F59C-146C-9BC4-AF2FDCB3BD3D}"/>
                  </a:ext>
                </a:extLst>
              </p:cNvPr>
              <p:cNvGraphicFramePr>
                <a:graphicFrameLocks noGrp="1"/>
              </p:cNvGraphicFramePr>
              <p:nvPr>
                <p:ph idx="1"/>
                <p:extLst>
                  <p:ext uri="{D42A27DB-BD31-4B8C-83A1-F6EECF244321}">
                    <p14:modId xmlns:p14="http://schemas.microsoft.com/office/powerpoint/2010/main" val="3654416315"/>
                  </p:ext>
                </p:extLst>
              </p:nvPr>
            </p:nvGraphicFramePr>
            <p:xfrm>
              <a:off x="677863" y="494522"/>
              <a:ext cx="10220292" cy="605556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Microsoft Power BI">
                <a:extLst>
                  <a:ext uri="{FF2B5EF4-FFF2-40B4-BE49-F238E27FC236}">
                    <a16:creationId xmlns:a16="http://schemas.microsoft.com/office/drawing/2014/main" id="{4504EA05-F59C-146C-9BC4-AF2FDCB3BD3D}"/>
                  </a:ext>
                </a:extLst>
              </p:cNvPr>
              <p:cNvPicPr>
                <a:picLocks noGrp="1" noRot="1" noChangeAspect="1" noMove="1" noResize="1" noEditPoints="1" noAdjustHandles="1" noChangeArrowheads="1" noChangeShapeType="1"/>
              </p:cNvPicPr>
              <p:nvPr/>
            </p:nvPicPr>
            <p:blipFill>
              <a:blip r:embed="rId3"/>
              <a:stretch>
                <a:fillRect/>
              </a:stretch>
            </p:blipFill>
            <p:spPr>
              <a:xfrm>
                <a:off x="677863" y="494522"/>
                <a:ext cx="10220292" cy="6055568"/>
              </a:xfrm>
              <a:prstGeom prst="rect">
                <a:avLst/>
              </a:prstGeom>
            </p:spPr>
          </p:pic>
        </mc:Fallback>
      </mc:AlternateContent>
    </p:spTree>
    <p:extLst>
      <p:ext uri="{BB962C8B-B14F-4D97-AF65-F5344CB8AC3E}">
        <p14:creationId xmlns:p14="http://schemas.microsoft.com/office/powerpoint/2010/main" val="97987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80D2B-F2E8-7C69-54DC-9A33954414D3}"/>
              </a:ext>
            </a:extLst>
          </p:cNvPr>
          <p:cNvSpPr>
            <a:spLocks noGrp="1"/>
          </p:cNvSpPr>
          <p:nvPr>
            <p:ph type="title"/>
          </p:nvPr>
        </p:nvSpPr>
        <p:spPr/>
        <p:txBody>
          <a:bodyPr/>
          <a:lstStyle/>
          <a:p>
            <a:endParaRPr lang="en-IN"/>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Microsoft Power BI">
                <a:extLst>
                  <a:ext uri="{FF2B5EF4-FFF2-40B4-BE49-F238E27FC236}">
                    <a16:creationId xmlns:a16="http://schemas.microsoft.com/office/drawing/2014/main" id="{A732C3C1-0642-17BF-483C-09FE6332F6D0}"/>
                  </a:ext>
                </a:extLst>
              </p:cNvPr>
              <p:cNvGraphicFramePr>
                <a:graphicFrameLocks noGrp="1"/>
              </p:cNvGraphicFramePr>
              <p:nvPr>
                <p:ph idx="1"/>
                <p:extLst>
                  <p:ext uri="{D42A27DB-BD31-4B8C-83A1-F6EECF244321}">
                    <p14:modId xmlns:p14="http://schemas.microsoft.com/office/powerpoint/2010/main" val="2375764673"/>
                  </p:ext>
                </p:extLst>
              </p:nvPr>
            </p:nvGraphicFramePr>
            <p:xfrm>
              <a:off x="410546" y="354564"/>
              <a:ext cx="10142375" cy="608355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Microsoft Power BI">
                <a:extLst>
                  <a:ext uri="{FF2B5EF4-FFF2-40B4-BE49-F238E27FC236}">
                    <a16:creationId xmlns:a16="http://schemas.microsoft.com/office/drawing/2014/main" id="{A732C3C1-0642-17BF-483C-09FE6332F6D0}"/>
                  </a:ext>
                </a:extLst>
              </p:cNvPr>
              <p:cNvPicPr>
                <a:picLocks noGrp="1" noRot="1" noChangeAspect="1" noMove="1" noResize="1" noEditPoints="1" noAdjustHandles="1" noChangeArrowheads="1" noChangeShapeType="1"/>
              </p:cNvPicPr>
              <p:nvPr/>
            </p:nvPicPr>
            <p:blipFill>
              <a:blip r:embed="rId3"/>
              <a:stretch>
                <a:fillRect/>
              </a:stretch>
            </p:blipFill>
            <p:spPr>
              <a:xfrm>
                <a:off x="410546" y="354564"/>
                <a:ext cx="10142375" cy="6083558"/>
              </a:xfrm>
              <a:prstGeom prst="rect">
                <a:avLst/>
              </a:prstGeom>
            </p:spPr>
          </p:pic>
        </mc:Fallback>
      </mc:AlternateContent>
    </p:spTree>
    <p:extLst>
      <p:ext uri="{BB962C8B-B14F-4D97-AF65-F5344CB8AC3E}">
        <p14:creationId xmlns:p14="http://schemas.microsoft.com/office/powerpoint/2010/main" val="76213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392B-2D14-51D0-CABB-99BDC0428A3F}"/>
              </a:ext>
            </a:extLst>
          </p:cNvPr>
          <p:cNvSpPr>
            <a:spLocks noGrp="1"/>
          </p:cNvSpPr>
          <p:nvPr>
            <p:ph type="title"/>
          </p:nvPr>
        </p:nvSpPr>
        <p:spPr/>
        <p:txBody>
          <a:bodyPr/>
          <a:lstStyle/>
          <a:p>
            <a:endParaRPr lang="en-IN"/>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Microsoft Power BI">
                <a:extLst>
                  <a:ext uri="{FF2B5EF4-FFF2-40B4-BE49-F238E27FC236}">
                    <a16:creationId xmlns:a16="http://schemas.microsoft.com/office/drawing/2014/main" id="{64F46DAB-04E3-8BEB-4DF9-2BC186F7657C}"/>
                  </a:ext>
                </a:extLst>
              </p:cNvPr>
              <p:cNvGraphicFramePr>
                <a:graphicFrameLocks noGrp="1"/>
              </p:cNvGraphicFramePr>
              <p:nvPr>
                <p:ph idx="1"/>
                <p:extLst>
                  <p:ext uri="{D42A27DB-BD31-4B8C-83A1-F6EECF244321}">
                    <p14:modId xmlns:p14="http://schemas.microsoft.com/office/powerpoint/2010/main" val="1130683411"/>
                  </p:ext>
                </p:extLst>
              </p:nvPr>
            </p:nvGraphicFramePr>
            <p:xfrm>
              <a:off x="677863" y="251927"/>
              <a:ext cx="10248284" cy="635414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Microsoft Power BI">
                <a:extLst>
                  <a:ext uri="{FF2B5EF4-FFF2-40B4-BE49-F238E27FC236}">
                    <a16:creationId xmlns:a16="http://schemas.microsoft.com/office/drawing/2014/main" id="{64F46DAB-04E3-8BEB-4DF9-2BC186F7657C}"/>
                  </a:ext>
                </a:extLst>
              </p:cNvPr>
              <p:cNvPicPr>
                <a:picLocks noGrp="1" noRot="1" noChangeAspect="1" noMove="1" noResize="1" noEditPoints="1" noAdjustHandles="1" noChangeArrowheads="1" noChangeShapeType="1"/>
              </p:cNvPicPr>
              <p:nvPr/>
            </p:nvPicPr>
            <p:blipFill>
              <a:blip r:embed="rId3"/>
              <a:stretch>
                <a:fillRect/>
              </a:stretch>
            </p:blipFill>
            <p:spPr>
              <a:xfrm>
                <a:off x="677863" y="251927"/>
                <a:ext cx="10248284" cy="6354145"/>
              </a:xfrm>
              <a:prstGeom prst="rect">
                <a:avLst/>
              </a:prstGeom>
            </p:spPr>
          </p:pic>
        </mc:Fallback>
      </mc:AlternateContent>
    </p:spTree>
    <p:extLst>
      <p:ext uri="{BB962C8B-B14F-4D97-AF65-F5344CB8AC3E}">
        <p14:creationId xmlns:p14="http://schemas.microsoft.com/office/powerpoint/2010/main" val="53093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20C8-AFD9-D281-3818-A23572CAEABD}"/>
              </a:ext>
            </a:extLst>
          </p:cNvPr>
          <p:cNvSpPr>
            <a:spLocks noGrp="1"/>
          </p:cNvSpPr>
          <p:nvPr>
            <p:ph type="title"/>
          </p:nvPr>
        </p:nvSpPr>
        <p:spPr/>
        <p:txBody>
          <a:bodyPr/>
          <a:lstStyle/>
          <a:p>
            <a:endParaRPr lang="en-IN"/>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Microsoft Power BI">
                <a:extLst>
                  <a:ext uri="{FF2B5EF4-FFF2-40B4-BE49-F238E27FC236}">
                    <a16:creationId xmlns:a16="http://schemas.microsoft.com/office/drawing/2014/main" id="{07B3EA01-666D-A57A-3CB7-19F5368827C5}"/>
                  </a:ext>
                </a:extLst>
              </p:cNvPr>
              <p:cNvGraphicFramePr>
                <a:graphicFrameLocks noGrp="1"/>
              </p:cNvGraphicFramePr>
              <p:nvPr>
                <p:ph idx="1"/>
                <p:extLst>
                  <p:ext uri="{D42A27DB-BD31-4B8C-83A1-F6EECF244321}">
                    <p14:modId xmlns:p14="http://schemas.microsoft.com/office/powerpoint/2010/main" val="3560831959"/>
                  </p:ext>
                </p:extLst>
              </p:nvPr>
            </p:nvGraphicFramePr>
            <p:xfrm>
              <a:off x="677862" y="438539"/>
              <a:ext cx="10294937" cy="619552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Microsoft Power BI">
                <a:extLst>
                  <a:ext uri="{FF2B5EF4-FFF2-40B4-BE49-F238E27FC236}">
                    <a16:creationId xmlns:a16="http://schemas.microsoft.com/office/drawing/2014/main" id="{07B3EA01-666D-A57A-3CB7-19F5368827C5}"/>
                  </a:ext>
                </a:extLst>
              </p:cNvPr>
              <p:cNvPicPr>
                <a:picLocks noGrp="1" noRot="1" noChangeAspect="1" noMove="1" noResize="1" noEditPoints="1" noAdjustHandles="1" noChangeArrowheads="1" noChangeShapeType="1"/>
              </p:cNvPicPr>
              <p:nvPr/>
            </p:nvPicPr>
            <p:blipFill>
              <a:blip r:embed="rId3"/>
              <a:stretch>
                <a:fillRect/>
              </a:stretch>
            </p:blipFill>
            <p:spPr>
              <a:xfrm>
                <a:off x="677862" y="438539"/>
                <a:ext cx="10294937" cy="6195525"/>
              </a:xfrm>
              <a:prstGeom prst="rect">
                <a:avLst/>
              </a:prstGeom>
            </p:spPr>
          </p:pic>
        </mc:Fallback>
      </mc:AlternateContent>
    </p:spTree>
    <p:extLst>
      <p:ext uri="{BB962C8B-B14F-4D97-AF65-F5344CB8AC3E}">
        <p14:creationId xmlns:p14="http://schemas.microsoft.com/office/powerpoint/2010/main" val="18815518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A969CAA5-2FEC-4B75-8063-FC08B7CF0390}">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WTU/bQBD9K5XPUeVve7lBSnspFQKEVFUoml3POguO112v06Qo/72zdlIaggoNBfXQk73P4zdvZp7Xe+sVqm0qWH6CGXoH3pHWNzMwN28Cb+TV2xhjaRRJFiOXkPNIYswjitKNVbpuvYNbz4Ip0V6qtoPKERL45WrkQVWdQulWEqoWR16DptU1VOo7DsH0yJoOVyMPF02lDTjKcwsWHe2cwmlNUoK3LiMIq+Z4jsIO6Bk22tjNeuS1w10vafuZI+sTjnVtQdVE7LCAR3EQJtJHgTyJeISFdLhUlV2H8OXxojFUD1W5bFxbDos51AILrxdtsG3XGQ7L0mAJm4THWw/HuupmD+DnujMCz7DPe1xbZZeUQ1Kpk7Yzc1xOKLihoqiNK+rTqdHUxT6Iamm7GU6kwa8d1mLZB7zv6nXNiVtO9bexQWpo4R34q9HPKsYEldooAdVOIX+mtVAz0kgSC6ztjsgPSLjxdqVcEdKquqzWVrib0cWgsNB1Z8dTMNaZjV/TKN1E6DVtiPJo2Q/lnTKbGYeje3r/wYFQ2QT5gvssjHwuRSCTOKdPiz3qu9ea2GGJD4xr9Lj/TxCoQ/hUFbMh/I0FXuF9ERfaQrXudAEblf8d5By02Qjpvetfdry1P4ai/r4hyLgEFxgEcY55Fvjo+xhnAfiv6NwnNfGE/lloyRgTMYW6xuoh87yynz/rzk7HuqvtPkYWfZOe5eQXK+Yl/Lj/mAeXxkmeQcpiyfOAB4LLkIFL8NsmW1xYrhfbDXZsPCoKHvNM5EKyKM4AIHmUTc3o5LPLFQMDPwAIsxCDjKWMZ+n+yoTIUwaCC9+nayQjOsI8g42xgGdxWkRpGAsQMi2C/dmSPE/yNAx5wBjnRcqyaO9Ke8I7hNxJ5013Q0ZsGxB4CjX2PmsGfyjs4+h7BtrTivW9cdePijaqIfUlVB32dqPTqdcnITXKOf6JLwyGW/0Ayh3Qt04LAAA=&quot;"/>
    <we:property name="creatorSessionId" value="&quot;1f1b1202-b36c-4bb2-9b5d-cba538e6f9b6&quot;"/>
    <we:property name="creatorTenantId" value="&quot;c94be63f-b0e4-45f3-b5a7-14051aecd436&quot;"/>
    <we:property name="creatorUserId" value="&quot;10032002AFEFA9E9&quot;"/>
    <we:property name="datasetId" value="&quot;63d08ac9-997a-4dfd-81eb-a84d808ba51a&quot;"/>
    <we:property name="embedUrl" value="&quot;/reportEmbed?reportId=ebcf3e4b-de82-4cc7-af27-9c346d2587be&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WTU/bQBD9K8jnqPL629xCmvZAAwgqpKpC0ex67Cw4Xne9Tkmr/PfO2klpCCo00KoHTvY+j9+8mXn27ncnk01dwvIE5ugcOkdK3cxB3xwwZ+BUa+z09HgyPD+engwnY4JVbaSqGufwu2NAF2guZdNCaRkI/Hw1cKAsz6CwqxzKBgdOjbpRFZTyG/bB9MjoFlcDB2/rUmmwlBcGDFraBYXTmnKzNz5lBGHkAi9QmB49x1pps1kPnKa/6yRtP7NkXcKRqgzIiogtxrgfMC/MXRTIQ5/7mOUWz2Vp1iF8Ob6tNdVDVS5r24dhtoBKYOZ0ojU2zTrDsCg0FrBJON56OFJlO38Av1CtFniOXd5xZaRZUo6cSp02rV7gckrBNRVFbVxRn860oi52QVRL085xmmv80mIlll3Au7Za1xza5Ux9HWmkhmbOobsa/KxiRFChtBRQ7hTyZ1ozOSeNJDHDyuyIfI+Ea2dXyhUhjayKcm2Fuxl97BVmqmrNaAbaWLPxaxqlnQi9pjRRHi27obyVejNjb3BP7384ECqbIFdwN/V8l+eC5WGQBMjTV9+9qO+GBb6abst0GTIWJJjEzEXXxSBm4D5qupcb15OKmdCeg4YGNBUzqCosmweGOHj8k5ggUCp8qrZ5H35ggJd4X9Mn1ZrZSLWV2cdQomvSsxz114pZXW32VIq4/mXzXE+9l/avxkwmpaggTGKI0iDnCeNM8NxLwSb4bZMN3hqubrcbbNm4n2U84LFIRJ76QQwA4aNsck6Hll2uAFJwGYAXe8jiNEp5HO2vTIgkSkFw4bp09XOfTh/PYEtTxuMgyvzICwSIPMrY/mxhkoRJ5HmcpSnnWZTG/t6VdoR3CLmTjor2hozY1CDwDCrsfFb3/pDYxdH3DPRnz9b32l4/SPpR9akvoWy7rHR6dLocJEZawz8tvrfb6gcM8n9Y+AoAAA==&quot;"/>
    <we:property name="isFiltersActionButtonVisible" value="true"/>
    <we:property name="pageDisplayName" value="&quot;Demographic insights&quot;"/>
    <we:property name="pageName" value="&quot;ReportSection&quot;"/>
    <we:property name="pptInsertionSessionID" value="&quot;C5FC34C9-C1E3-409F-83DE-85056E089F7D&quot;"/>
    <we:property name="reportEmbeddedTime" value="&quot;2023-07-14T23:23:02.441Z&quot;"/>
    <we:property name="reportName" value="&quot;codex Data Analysis&quot;"/>
    <we:property name="reportState" value="&quot;CONNECTED&quot;"/>
    <we:property name="reportUrl" value="&quot;/groups/me/reports/ebcf3e4b-de82-4cc7-af27-9c346d2587be/ReportSection?experience=power-bi&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CF1E8CBE-67D1-4EFC-8312-76F040B448B5}">
  <we:reference id="wa200003233" version="2.0.0.3" store="en-US" storeType="OMEX"/>
  <we:alternateReferences>
    <we:reference id="WA200003233" version="2.0.0.3" store="WA200003233" storeType="OMEX"/>
  </we:alternateReferences>
  <we:properties>
    <we:property name="pptInsertionSessionID" value="&quot;C5FC34C9-C1E3-409F-83DE-85056E089F7D&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19FD91CA-9059-4EE4-8326-B7BDB3654682}">
  <we:reference id="wa200003233" version="2.0.0.3" store="en-US" storeType="OMEX"/>
  <we:alternateReferences>
    <we:reference id="WA200003233" version="2.0.0.3" store="WA200003233" storeType="OMEX"/>
  </we:alternateReferences>
  <we:properties>
    <we:property name="pptInsertionSessionID" value="&quot;C5FC34C9-C1E3-409F-83DE-85056E089F7D&quot;"/>
    <we:property name="reportUrl" value="&quot;/groups/me/reports/ebcf3e4b-de82-4cc7-af27-9c346d2587be/ReportSection8b2d84012fb5713d8858?experience=power-bi&quot;"/>
    <we:property name="reportName" value="&quot;codex Data Analysis&quot;"/>
    <we:property name="reportState" value="&quot;CONNECTED&quot;"/>
    <we:property name="embedUrl" value="&quot;/reportEmbed?reportId=ebcf3e4b-de82-4cc7-af27-9c346d2587be&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8b2d84012fb5713d8858&quot;"/>
    <we:property name="pageDisplayName" value="&quot;Consumer Preference&quot;"/>
    <we:property name="datasetId" value="&quot;63d08ac9-997a-4dfd-81eb-a84d808ba51a&quot;"/>
    <we:property name="backgroundColor" value="&quot;#FFFFFF&quot;"/>
    <we:property name="bookmark" value="&quot;H4sIAAAAAAAAA+1Wy27bMBD8lYBno9AzknNL1KAo0BZGEuRSGMaKXDpMKFGgKNdu4H/vkrKbR9ukKPo65CRyOdiZHS4XumVC9Z2GzQdokB2xE2NuGrA3BzGbsPZhLBeHeZqmBS8iXnAJtZAloUznlGl7dnTLHNglukvVD6B9Qgp+nE8YaD2Dpd9J0D1OWIe2Ny1o9RlHMB05O+B2wnDdaWPBpzx34NCnXRGc9iQlfpUSI3CnVniO3I3RM+yMdbt9WSeizKI4kXVexKkoy9yr7MfTIPN5vCcNwirTOlAtCfCxMklLnmRFDpDkEqdlWiQ+LpV2O0i9OV13luomNzadt6+iKpbGKg6ahfos9mM5t6wyemjC6vRB/NwMluMZynDUOuU2lElS4Yt+sCvcLAjcUTlk6pZcm1lDngbQ23ZpUShsXb8gMioSRcBcmU+VRfDbo2g7+arvWKyg5RR9LO49ApHhz6prRviBg1rjY1UXxoHeiRZA2p6U9PssE6ohVk+Ke9J7qt4gxe13pMwp0qt2qXf9edcQF6NCTT1R6aGna0cxSqpMU5vqCqzzj6K+Jud9R1AmY4nlZBOa4rWy+75NJo9K+NOGb+f7t0PA63sPYuf3qPDv9eR863F1VMqpKGWdZZE4BPoieIon/Xe4drVZP3TaZzuEQk5LnsU5h0SkIq05PptNNTSevs0V1TxFiGKRyQKiNJ/m42j4NWUwjVNZQhonOIWciowz/r8NjxnwG1hSeQtKKKm3aTC8DI+X4fEvh8cPetIPj/Cu7tyiouj/wy/M4PoOOM6gxaCrG/MpDDhqCqDLE7u19d93iq5jvKxL0AMGefS3wgJNYPsCKoQQHi0JAAA=&quot;"/>
    <we:property name="initialStateBookmark" value="&quot;H4sIAAAAAAAAA+1W207cMBD9FeTnVZUrm+VtSVFVUWAFiBe0Wk3syWJw4shxtrtF++8dO6Fc2gKqenvgKfbkZM6Z4/Eot0zItlGwOYYK2R7b1/qmAnOzE7IRq4fYycnh0fT0cHE8PTqgsG6s1HXL9m6ZBbNEeyHbDpTLQMHL+YiBUjNYul0JqsURa9C0ugYlv2APplfWdLgdMVw3ShtwKc8sWHRpVwSnPXGH72JiBG7lCs+Q2z56io02dthnRSSyJAijskjHYSyyLM3om7Z/62W+jHekXliuawuyJgEulkVxxqNknAJEaYmTLB5HLl5KZQdIsTlYN4bqJjc2jfMrpyqW2kgOivn6DLZ9Obcs16qr/OrgUfxMd4bjKZb+VW2l3VCmkgpftJ1Z4WZB4IbKIVO35NrMaPLUgz7WS4NCYm3bBZFRkSg85kp/zg2C2+4F29E3fVOxgppT9Km4IwQiw9eqq3r4joVC4VNV59qCGkQLIG3PSvp9lglZEasjxTvSB6o+IMXND6TMKdLKeqmG/rxviPNeoaKeyFXX0rGj6CXluip0fgXGuktRXJPzriMokzbEsr/xTfFemru+jUZPSvjThm/nd3eHgNcPLsTgd6/w7/XkfOtwRZCVE5GVRZIEYhfoieAonvXf4toWev3YaZdtF8blJONJmHKIRCziguOL2WRF4+n7XEHBY4QgFEk5hiBOJ2k/Gn5NGUzCuMwgDiOcQEpFhgn/34bHDPgNLKm8BSUsqbdpMLwNj7fh8S+Hx0960g0Pf6/u3aKi6P/DLXRn2wY4zqBGr6vp80n0OGoKoMMTw9q45ydJx9Ef1gWozl9l+iVhnoOOTzqfXocfxH0FE35zJE0JAAA=&quot;"/>
    <we:property name="isFiltersActionButtonVisible" value="true"/>
    <we:property name="reportEmbeddedTime" value="&quot;2023-07-14T23:33:20.626Z&quot;"/>
    <we:property name="creatorTenantId" value="&quot;c94be63f-b0e4-45f3-b5a7-14051aecd436&quot;"/>
    <we:property name="creatorUserId" value="&quot;10032002AFEFA9E9&quot;"/>
    <we:property name="creatorSessionId" value="&quot;cf4d3ea6-2933-440d-a920-6904be8d2b4a&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6C62DFF1-746C-4E65-9927-DD43953B5146}">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WTU/bQBD9K8gXLm5lO/6CW+NCVamtECB6qKJovDubmGy81nqdkqL8986uTSlpIAip7YVT1rPPs2/ezL741uNV20hYf4ElesfeWKnFEvTiIPR8r34YS4+SIGfIeH4UIogywdiiVGMqVbfe8a1nQM/QXFVtB9ImpOC3ie+BlGcws08CZIu+16BuVQ2y+oE9mLaM7nDje3jTSKXBprwwYNCmXRGcnolK+HZEJwIz1QovkJk+eo6N0mZ45lGGYRBCFoQjFkWci5F9p+13Hc39eHuoI1ao2kBVEwEbS8OUZ2XJwijjGIskFCy0cVFJM0DK9clNo6luUmPdWPkKqmKmdMVAeq4+jW1fzq1XKNkt3erkQfxCdZrhOQq3VZvKrCmToMKnbadXuJ4SuKFySNQNqXamFWnqQEWnNdZmWmqoeb87V98LjUSDe8fBxv/F7B1fQc0ouk3rMwIdg8/ltezhBwZKidt8LpUBOdDlUJtdlCYUaat6JodxuNf/smcqqQU0DmyBvJesUMtSFXPQxk5geU29tPJTHqU56vHadeB9pe+GJPK3SvnbNW4md4NKwOvfpm+Yh57hvxiAycYihAhSBgEkcUxLFgecc5v8Sd0N3phS3TzU2GaLwxAwCZM4ihMxEjGPebI3W7UkF/gzV5blJQa8TPJc5EHIgOf88Vs1mNKp2wzjlIkyTWmIMRNZlqS5oAN23rw+nc12decnNBSnWi1d3sEA7et79Pa9vp7AtvjrHO0QuVbWvDJD/z5u9bR9frf7B0dlb2d97wpk53yW0n+qqMBedxemVw7H2LTVocM+giBS8KZQC3gS9QHqWUvhJ0Fj+j0Yd1I6lJ27yebV8nZanv+//h/OiTltTIXSUzZXyt7Yx5V7ljMXsrOj8erNL/XmhL4kIj7K0oSFZNFRnkfxS73ZJbyPkDj0TWYXqjNtAwzPoO4Nq+l5VehwNHjECfmwdka54467LzjPHWO5b34CKpL3ckEKAAA=&quot;"/>
    <we:property name="creatorSessionId" value="&quot;617ffd32-3258-458c-baee-0b773ff43734&quot;"/>
    <we:property name="creatorTenantId" value="&quot;c94be63f-b0e4-45f3-b5a7-14051aecd436&quot;"/>
    <we:property name="creatorUserId" value="&quot;10032002AFEFA9E9&quot;"/>
    <we:property name="datasetId" value="&quot;63d08ac9-997a-4dfd-81eb-a84d808ba51a&quot;"/>
    <we:property name="embedUrl" value="&quot;/reportEmbed?reportId=ebcf3e4b-de82-4cc7-af27-9c346d2587be&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WTW/bMAz9K4Uuu3iD7fgLvTVeOwxdP9AW3WEIAlmiEzWKZchylqzIfx8lu+uapUlRYNulJ0vUE/X4SNG6J1w0taSrczoHckiGSs3mVM8OAuKRqrddXJyeHV2djs+Pzo7RrGojVNWQw3tiqJ6AuRVNS6X1gMZvI49QKS/pxM5KKhvwSA26URWV4gd0YFwyuoW1R2BZS6WpdXltqAHrdoFwnOPZwYcBnkiZEQu4BmY66xXUSpt+zsMUAj+gqR8MWBhyXg7snqZbdTT34+2hjliuKkNFhQSsLQkSnhYFC8KUQ1TGQckCay+FND2kWB0va41xoxqr2uqVYxQTpQWjkrj4NDRdOPckV7Kdu9HxE/u1ajWDKyjdUmWEWaGnEgMfN61ewGqM4BrDQVHXqNqlVqipA+Wt1lCZcaFpxbvVqfqea0AanBz6a+8XsyO+oBVD6yatM6B4DLyU17yDHxhaSNjkc6MMlT1dTiuzjdIILY2oJrIvh0f9bzqmElOA5cBmwDvJcjUvVD6l2tgKLO4wl1Z+9KM0Bz1cuQx8FPqhSEJvI5S/HeN69FCoCLz7rfr6eugY/osCGK0toiz9hFGfxlGEQxb5nHPrfKfuBpamUMunGltvURBQiIM4CqO4HJQRj3i815uYYxf401eaZgX4vIizrMz8gFGe8edvVd+FTtxiECWsLJIEixjSMk3jJCvxgK03r3Nnvd0+9BMsihOt5s5v3/Hs9j16e6SLx7cp/joFW0QulRUXps/f542cNi/PdjdxVPZm1iO3VLauz6L7LwID7HR3Ztzybgh1I9457DMIJEXf52pGd6I+0WrSoHknaIjfg2ErpUPZuhut31re1pbn/a//wxUyx4VxqfSYTZWyN/Z55V7UmXPZ2tJ4682v7c0xviRCPkiTmAXYosMsC6PX9mbn8NGC4uCbzA5Ua5qaMrikVdew6o6XAIfDwkNOwPuxa5Rb7rh7wRF3CLIRVvDdG+y7jjhaNtb1T4rmVr1iCgAA&quot;"/>
    <we:property name="isFiltersActionButtonVisible" value="true"/>
    <we:property name="pageDisplayName" value="&quot;Competition Analysis&quot;"/>
    <we:property name="pageName" value="&quot;ReportSectiond27e101a7013c22ddf33&quot;"/>
    <we:property name="pptInsertionSessionID" value="&quot;C5FC34C9-C1E3-409F-83DE-85056E089F7D&quot;"/>
    <we:property name="reportEmbeddedTime" value="&quot;2023-07-16T18:06:57.280Z&quot;"/>
    <we:property name="reportName" value="&quot;codex Data Analysis&quot;"/>
    <we:property name="reportState" value="&quot;CONNECTED&quot;"/>
    <we:property name="reportUrl" value="&quot;/groups/me/reports/ebcf3e4b-de82-4cc7-af27-9c346d2587be/ReportSectiond27e101a7013c22ddf33?experience=power-bi&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C5320069-7C37-421B-8C4B-BCA2C2C3F2B5}">
  <we:reference id="wa200003233" version="2.0.0.3" store="en-US" storeType="OMEX"/>
  <we:alternateReferences>
    <we:reference id="WA200003233" version="2.0.0.3" store="WA200003233" storeType="OMEX"/>
  </we:alternateReferences>
  <we:properties>
    <we:property name="pptInsertionSessionID" value="&quot;72689ED5-B434-4305-9CAD-B4E75E6B6EAD&quot;"/>
    <we:property name="reportUrl" value="&quot;/groups/me/reports/ebcf3e4b-de82-4cc7-af27-9c346d2587be/ReportSectione3455a73909e0c7cf0f7?experience=power-bi&quot;"/>
    <we:property name="reportName" value="&quot;codex Data Analysis&quot;"/>
    <we:property name="reportState" value="&quot;CONNECTED&quot;"/>
    <we:property name="embedUrl" value="&quot;/reportEmbed?reportId=ebcf3e4b-de82-4cc7-af27-9c346d2587be&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e3455a73909e0c7cf0f7&quot;"/>
    <we:property name="pageDisplayName" value="&quot;Marketing Channels and Brand Awareness&quot;"/>
    <we:property name="datasetId" value="&quot;63d08ac9-997a-4dfd-81eb-a84d808ba51a&quot;"/>
    <we:property name="backgroundColor" value="&quot;#FFFFFF&quot;"/>
    <we:property name="bookmark" value="&quot;H4sIAAAAAAAAA81VTW/bMAz9K4XOweCPOI57W73e1iFoil6GIKAlOlUrS4YsZ8mK/PdRctouQdcMGFb0FIl6eXp8JOVHJmTXKth+gwbZObsw5qEB+3AWsxHTh7GUp5xn0Tie1FmeRKLI4ppQpnXS6I6dPzIHdoXuVnY9KE9Iwe+LEQOlZrDyuxpUhyPWou2MBiV/4gCmI2d73I0YblplLHjKuQOHnnZNcNqTlPhTSjcCd3KNc+RuiF5ja6zb7zEdZxnkaREVGPGc11Gd03+64TTIPI33lwZhpdEOpCYBPgZ1PRFZDMU0TXg8nQLUUx+vpXJ7SLW93LSW8iY3tq23r6QsVsZKDoqF/Cx2QzqPrDSqb8Lq8iA+N73leI11ONJOui0x1ZT4suvtGrdLAreUDpm6I9dm1pCnAXRFlUIn9WrJ70BrVAPizvwoLZIUwc6j3ehZ3WexBs0peiztCoGuwr/V1gzwMweVwmNNN8aB2ksWoN1rkhYU6Ui22rfESw1uBqWKylCqviOnUQzGlaapTHkH1vk+rO6por4IxGSsQHuxDXX4Iu1TqySjo2T+d5a7xVO7EvD+tx7cd8Wg8L3aYLHzKOAixSrPMK54ksTFJB2n/oI33Xe4cZXZHPrs2SqRChFFY5hURFxMKwHFSTbZ0HvwGpeoJ+MEspzemSwfx0WU/YMyEDCFCpDokiqP40RMTk7ru8wDNwI3S069bBq0S2567d6c0o/4hpwcWH40rB9lTv/g/scb1dDFL3ZRVvR59QvTu64FjjPQGFS1A5vEgKP+AC18lcLa+t+vkkoxFOkWVI9BHH2MWbgm3PYLZFksCwwIAAA=&quot;"/>
    <we:property name="initialStateBookmark" value="&quot;H4sIAAAAAAAAA81V30/bMBD+V5Cfqyk/mqbhDTKeWAEB2stUVRf7UgyOHTlO1w71f9/ZKWNUjE6ahniKfb589913d/YjE7JrFWwuoEF2zE6NeWjAPhzFbMT0znZ5eT47uT5fXJzMzshsWieN7tjxI3Ngl+i+yq4H5RHI+G0+YqDUFSz9rgbV4Yi1aDujQckfODjTkbM9bkcM160yFjzkjQOHHnZF7rSn2PGnlCICd3KFN8jdYL3G1li322M6zjLI0yIqMOI5r6M6p3+64TTQPOzvgwZipdEOpCYC3gZ1PRFZDMU0TXg8nQLUU2+vpXI7l2pztm4t5U1qbFqvV0lZLI2VHBQL+VnshnQeWWlU34TV2Qv7jektx2usw5F20m0IqabEF11vV7hZkHNL6ZCoW1LtyhrSNDjNqFzopF4u+B1ojWrwuDPfS4tERbDjaDv6xe5ErEBzsu5TmyFQKPxbbs3gfuSgUrjP6dY4UDvKArR7jdKcLB3RVruWeK7B7cBUURlK1XekNIpBuNI0lSnvwDrfh9U9VdQXgZCMFWhPN6EOn6V9apVktJfM/85yO39qV3K8/60Hd10xMHyvNphvvRdwkWKVZxhXPEniYpKOUx/gTfUdrl1l1i919miVSIWIojFMKgIuppWA4iCabOg+eA1L1JNxAlnOsyjLx3ERZf/ADARMoQIkuKTK4zgRk4PT+i7zwI3A9YJTL5sG7YKbXrs3p/Qj3iEHB5bvDetHmdM/qP/xRjV08bNclBU9r35hete1wPEKNAZW7YAmMfhRf4AWvkphbf33i6RSDEX6CqrHQI4eYxaCUN2kV+rtH/wTzQKtwO4nNU1VyS0IAAA=&quot;"/>
    <we:property name="isFiltersActionButtonVisible" value="true"/>
    <we:property name="reportEmbeddedTime" value="&quot;2023-07-16T11:02:00.127Z&quot;"/>
    <we:property name="creatorTenantId" value="&quot;c94be63f-b0e4-45f3-b5a7-14051aecd436&quot;"/>
    <we:property name="creatorUserId" value="&quot;10032002AFEFA9E9&quot;"/>
    <we:property name="creatorSessionId" value="&quot;731839a7-0e1c-4068-9f0f-52291f16986f&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B388251A-1997-4B5C-8233-5CA618B715DB}">
  <we:reference id="wa200003233" version="2.0.0.3" store="en-US" storeType="OMEX"/>
  <we:alternateReferences>
    <we:reference id="WA200003233" version="2.0.0.3" store="WA200003233" storeType="OMEX"/>
  </we:alternateReferences>
  <we:properties>
    <we:property name="pptInsertionSessionID" value="&quot;72689ED5-B434-4305-9CAD-B4E75E6B6EAD&quot;"/>
    <we:property name="reportUrl" value="&quot;/groups/me/reports/ebcf3e4b-de82-4cc7-af27-9c346d2587be/ReportSectionbaba24b502737f4dab49?experience=power-bi&quot;"/>
    <we:property name="reportName" value="&quot;codex Data Analysis&quot;"/>
    <we:property name="reportState" value="&quot;CONNECTED&quot;"/>
    <we:property name="embedUrl" value="&quot;/reportEmbed?reportId=ebcf3e4b-de82-4cc7-af27-9c346d2587be&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baba24b502737f4dab49&quot;"/>
    <we:property name="pageDisplayName" value="&quot;Brand Penetration&quot;"/>
    <we:property name="datasetId" value="&quot;63d08ac9-997a-4dfd-81eb-a84d808ba51a&quot;"/>
    <we:property name="backgroundColor" value="&quot;#FFFFFF&quot;"/>
    <we:property name="bookmark" value="&quot;H4sIAAAAAAAAA+1ZbW/bNhD+K4G+9IvR6f0l3xI32QZsRZAEXYHCMI7k0VErixpFpXED//cdKbtrHDdOm8V20X1KSJ2Od89zb5RvPVG2TQWz1zBF79A7VurDFPSHg8AbePXdPQxlLHgkfAkZ5lkmCp+TlGpMqerWO7z1DOgJmjdl20FlFdLmu9HAg6o6g4ldSahaHHgN6lbVUJWfsBemR0Z3OB94eNNUSoNVeWHAoFV7TeK0JlOClxGdCNyU13iB3PS759gobRZrBgzCmCV+mEUZGQwsLuidtn/qzNwsbw91hg1VbaCsyQC75xeQRUnoJ2HKOUrwGTK7L8vKLETY7OSm0eQ3oTFrLHxH4hpqjsJzzmlse19uvaGquqn77+TO/oXqNMdzlO5RbUozIzWSvB63nb7G2ZiEG/KFEJ0TZGdaEaBO6BJag2M6BnWJdOgv54RkPXFiV+rjUCNBKrxDfz7YbN+fCHQePtbAaS9+YIBVuGrYa/VSyYMzVE1FEmScOBgqgW/XWDainZaMrhax8S8Zl73BDPTwCrSxscfeE4sWeHpJaYH6eOawf1XqZXiEgxXzt+TXfLSMVJJ//0X4DcnTidK9oVsNgtHcioKUYZFnfhEkSZrHEmOM7SkPgm7wxjB1cxdzq60QaZAEIfMLqgwIRez70UZt5ZTqwX1dEYs4pWCGvMAk8jMukmBjfi3gLDmd87QUE+V0zEtT3od0aAV2nkSXykC14F1Abdrdm/QNeb1lyziZcTPmXWvUFPWYq64231NtWg6Ggm9txfmv03tjAFJJeev0PndY9ZUiDaNYhj4ykEEIMQRBmG8xHx9V7ahDt90USQBopvhh4m6wa7ykxr87ag/r6trGpNAlY6remy78Fcx31oHvxWSfTlxkIeZhwSSwlEZpGiLl94+Pz1bGf0PQTxjPJtCt9vY9mM3uOmUJoXFDSB9p6g+JkhxAxqlM95CPJ47L+8nH6qzs8iNJZMIzmTGZhEIWAHxzu/kqH0eTicYJmMXy5LkL60N3r9OuXiAcbJvBvYWh51zGwLMspluIAIgxkVziPo/8m+fFquSo77BFaaEnzisBBpwjTX+QPdc+pzSwf9H5eev9UZLvve43UHVW7YtX9IZQH+sXNl0W4K1tbu6N9lmmT9fF8iz0RcC4kKlA4Qc5g20OhdZKjXZUxeUN6AtLf0Xa1z8fb49ApGeviCIOhY8pZ3mY5JHMg2Jv2Dua4P/UrcLR8xaGIiiiLGI0tGTC9/00emB2XHy5PXUP40BSM80kZyxP8xgyzmw3Wcttr875tPzoSh3lVKup07v4SixJckNXGHg9Ob4dwv+6QjtDOHhqUS570e8rOH0Dgv3CmbJaqzqtCcwx01CLtr8zf+bn3Xqi3RhiWR6NHM/buIatmrk3F8Rja9GYVhzdl/3dX6kf891rY5EQqu7M3txY17m0s+vqGsZHruLN15dU1Zm2AY5nUOOa0kqBQPosLQ+WV/db0OfKOp//A19PKJqLGgAA&quot;"/>
    <we:property name="initialStateBookmark" value="&quot;H4sIAAAAAAAAA+1ZbW/bNhD+K4G+9IvR6f0l3xI32YYubZAEXYHCMI7k0VErixpFpfEC//cdKadrHDdOm8X2sH1KSJ2Od89zb5RvPFG2TQWzNzBFb987VOrTFPSnvcAbePVi7+3b1ycHZ6/Hbw5OjmhbNaZUdevt33gG9ATNu7LtoLIaaPPDaOBBVZ3CxK4kVC0OvAZ1q2qoyj+xF6ZHRnc4H3h43VRKg1V5bsCgVXtF4rSms4OXEZ0I3JRXeI7c9Ltn2ChtFmsGDMKYJX6YRZmMBbC4oHfa/qkzc728PdQZNlS1gbImA+yeX0AWJaGfhCnnKMFnyOy+LCuzEGGzo+tGk9+ExqyxeB2IK6g5Cs85p7Htfbnxhqrqpu6/ozv756rTHM9Quke1Kc2M1Ejyetx2+gpnYxJuyBdCdE6QnWpFgDqhC2gNjukY1CXSoT+dEZL1xIldqs9DjQSp8Pb9+WC9fScIdB4+1sBpL75ngFW4bNgb9VLJvVNUTUUSZJzYGyqB71dYNqKdloyuFrHxNxkXvcEM9PAStLGxxz4SixZ4eklpgfpw5rB/Verb8AgHS+ZvyK/56DZSSf7jV+E3JE8nSveGbjQIRnMrClKGRZ75RZAkaR5LjDG2pzwIusFrw9T1XcyttkKkQRKEzC8i4SMUse9Ha7WVU6oH93VFLOKUghnyApPIz7hIgrX5tYCz5HTO01JMlNMxL015H9KhFdh6El0oA9WCdwG1abdv0nfk9YYt42TG9Zh3rVFT1GOuutr8SLVpORgKvpUV559O77UBSCXlvdP73GHVV4o0jGIZ+shABiHEEARhvsF8fFS1ow7ddlMkAaCZ4l8Td4Nt4yU1/tFRe1hV19YmhS4ZU/XOdOFvYL61DnwvJvt04iILMQ8LJoGlseA0RMofHx+frYz/gqCfMJ5NoFvu7Tswm911yhJC44aQPtLUHxIlOYCMU5nuIB9PHJd3k4/lWdnlR5LIhGcyYzIJhSwA+Pp2800+DiYTjRMwi+XRcxfWh+5ex129QDjYNIM7C0PPuYyBZ1lMtxABEGMiucRdHvnXz4tVyVHfYYvSQk+cVwIMOEea/iB7rn1OaWD/ovPzxvutJN973e+g6qzaF6/oDaE+1y9suizAW9nc3Bvts0yfrovlWeiLgHEhU4HCD3IGmxwKrZUa7aiKtzegryz9GWlf//d4ewQiPXtFFHEofEw5y8Mkj2QeFDvD3sEE/6duGY6etzAUQRFlEaOhJRO+76fRA7Pj4lPtsXsYB5KaaSY5Y3max5BxZrvJSm57dc6n24+u1FGOtZo6vYvPwpIk13SFgdeT49sh/PdLtDOEg6cW5W0v+nUJp+9AsF84U5ZrVac1gTlmGmrR9nfmL/x8WE20G0Msy6OR43kT17BlM3fmgnhoLRrTiqP7sr/9K/VjvnutLRJC1Z3ZmRvrKpe2dl1dwfjIVbz56pKqOtM2wPEUalxRWikQSJ+l5cHy6n4L8twhRFRpQXr4BfsL0ZdKPJ//BcFCo0esGgAA&quot;"/>
    <we:property name="isFiltersActionButtonVisible" value="true"/>
    <we:property name="reportEmbeddedTime" value="&quot;2023-07-16T11:02:43.039Z&quot;"/>
    <we:property name="creatorTenantId" value="&quot;c94be63f-b0e4-45f3-b5a7-14051aecd436&quot;"/>
    <we:property name="creatorUserId" value="&quot;10032002AFEFA9E9&quot;"/>
    <we:property name="creatorSessionId" value="&quot;ccfe5438-3da0-4fa1-bdee-03282acbfe10&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FDEEBC71-E110-47FD-BB38-4EE36B15BCE4}">
  <we:reference id="wa200003233" version="2.0.0.3" store="en-US" storeType="OMEX"/>
  <we:alternateReferences>
    <we:reference id="WA200003233" version="2.0.0.3" store="WA200003233" storeType="OMEX"/>
  </we:alternateReferences>
  <we:properties>
    <we:property name="pptInsertionSessionID" value="&quot;72689ED5-B434-4305-9CAD-B4E75E6B6EAD&quot;"/>
    <we:property name="reportUrl" value="&quot;/groups/me/reports/ebcf3e4b-de82-4cc7-af27-9c346d2587be/ReportSection97ba73932d14daa66312?experience=power-bi&quot;"/>
    <we:property name="reportName" value="&quot;codex Data Analysis&quot;"/>
    <we:property name="reportState" value="&quot;CONNECTED&quot;"/>
    <we:property name="embedUrl" value="&quot;/reportEmbed?reportId=ebcf3e4b-de82-4cc7-af27-9c346d2587be&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97ba73932d14daa66312&quot;"/>
    <we:property name="pageDisplayName" value="&quot;Purchase Behavior&quot;"/>
    <we:property name="datasetId" value="&quot;63d08ac9-997a-4dfd-81eb-a84d808ba51a&quot;"/>
    <we:property name="backgroundColor" value="&quot;#FFFFFF&quot;"/>
    <we:property name="bookmark" value="&quot;H4sIAAAAAAAAA+1WUU/bMBD+KyjP1ZQ4SZ3wBh1vbKoA8TKh6mJfiocbR7bTtUP97zs7ZQw2jQlpG5t4anz+fPfd5++a3CZSuV7D9j2sMDlMjo25WYG9OciSSdI9jKW8ZaJup7wVss2wmqaQEsr0XpnOJYe3iQe7RH+p3AA6JKTgh6tJAlrPYRlWLWiHk6RH60wHWn3GEUxb3g64myS46bWxEFKee/AY0q4JTmuikr3JqSIIr9Z4jsKP0TPsjfX7dc0b4HmdM5kVEmA6zTNGZ9y4G2k+jQ9FI7GZ6TyojgiEGEvLsi5bLApe1gVmHGQa4q3Sfg9ptieb3lLfpMa2D/LNqIulsUqATmJ/Ft3Yzm0yM3pYxaeTB/FzM1iBZ9jGrc4rv6VMLTW+cINd43ZB4J7aIVF3pNrcGtI0guZ08hocLrQRUcYIuDafZhaJiUwO093kK7kjuYZOUPQxs3cIVAl/ldpqhB94aDQ+pnRhPOg9Ywmddz+gdEURp7ql3jvi/gouRqbSdIOfXYP1wXPNR7q9IDgdM1aiPd5Gzd8qe2cLNnnE/He3tLu6syYBP37jt70DRoZ/6MqvdgHEqmnJpjzlBZvm0KQ5rUP+nyrtceMbs3koc8hGedI85xmrOPKiSpEJeDKbWtHof58ra6AtGeaC1SytWNXyXL60UaIOQqmFoN1hFf/mFk75Acab/T/mSujBkeIoj8G+jtezbDDOWooFb9MMKsGlqASgGF8kL8nRc6qECwvdEv8N+07+llKnaqWIwwKlihfeg7iBJQ3Sc2bMeTqN8oiOvI7Y074c50nWTZmlsoScM45ZLQsmn/vuignvI6QMfaiGBzN4R1eLc+gwNtePpBRGHNkMOoly/2zD7yn5wo6lL0EPGHukz9oklgncd18AQ0brQlYLAAA=&quot;"/>
    <we:property name="initialStateBookmark" value="&quot;H4sIAAAAAAAAA+1W30/bMBD+V5CfqylxkqblrXQ88asCxMtURRf7UgxuHDlO1w71f9/ZKWOwCSakbWziqfb5fPfdd981vmNStY2GzSkske2zA2Nul2Bv92I2YPXOdnZ2dDI5PypOJyeHZDaNU6Zu2f4dc2AX6K5U24H2Ecj4aT5goPUMFn5XgW5xwBq0ralBqy/YO9ORsx1uBwzXjTYWfMgLBw592BW5055yxx8SygjCqRVeoHC99RwbY91uP85LyJNxwmWcSoDhMIk53Wn70wDzZX+fNACbmtqBqgmAt/Eoy8ZZhWmaZ+MU4xxk5O2V0m7nUm4O142luomNTeP5mlIVC2OVAM1CfRbbvpw7NjW6W4bV4SP7hemswHOswlHtlNtQpIoKL9rOrnBTkHND5RCpW2JtZg1xGpxmdPMaWiy0EYHG4HBtPk8tEhLJ9qPt4Bu4iVxBLcj6FNkJAmXCX4W27N33HJQan0K6NA70DrGE2rU/gTQnS6vqhd4p4qEFlz1SaerOTa/BOq+58oa65wmna8ZKtAebwPlHZe9lwQdPkP/ukrbze2mS4813etspoEf4h1o+33onPhpmfJhHecqHCZRRQnsf/1mmHa5dadaPafbRKE6UJHnMRznm6ShCLuDFaGpJo/9jrLiEKuOYCD7m0YiPqjyRb22UqAKfqhB02i3D31zRKtdB39n/Y66E7lpiHOUB2PfxepUM+lmLMM2rKIaRyKUYCUDRf0jekqJnlAkLC/UC/w35Dv4WU8dqqQhDgVKFhjcgbmFBg/SaGWsd3UY5oSvvI/ayLvt5kuMyiyOZQZLzHOOxTLl87bcrBHywEDP0UPUL07mWWoszqDEU1/SgFAY/khnUEuVubf3vMenC9qmvQHcYaqRnLQtJCI3ybD9/wT92WYDla91+BQhGCtB3CwAA&quot;"/>
    <we:property name="isFiltersActionButtonVisible" value="true"/>
    <we:property name="reportEmbeddedTime" value="&quot;2023-07-16T11:03:22.053Z&quot;"/>
    <we:property name="creatorTenantId" value="&quot;c94be63f-b0e4-45f3-b5a7-14051aecd436&quot;"/>
    <we:property name="creatorUserId" value="&quot;10032002AFEFA9E9&quot;"/>
    <we:property name="creatorSessionId" value="&quot;5aaa2260-6d70-4e4e-9d9c-2fb046bccc39&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CE5C7CEA-3650-4A8D-899A-3B1A6941A17E}">
  <we:reference id="wa200003233" version="2.0.0.3" store="en-US" storeType="OMEX"/>
  <we:alternateReferences>
    <we:reference id="WA200003233" version="2.0.0.3" store="WA200003233" storeType="OMEX"/>
  </we:alternateReferences>
  <we:properties>
    <we:property name="pptInsertionSessionID" value="&quot;72689ED5-B434-4305-9CAD-B4E75E6B6EAD&quot;"/>
    <we:property name="reportUrl" value="&quot;/groups/me/reports/ebcf3e4b-de82-4cc7-af27-9c346d2587be/ReportSection3fade5293a78e9663825?experience=power-bi&quot;"/>
    <we:property name="reportName" value="&quot;codex Data Analysis&quot;"/>
    <we:property name="reportState" value="&quot;CONNECTED&quot;"/>
    <we:property name="embedUrl" value="&quot;/reportEmbed?reportId=ebcf3e4b-de82-4cc7-af27-9c346d2587be&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3fade5293a78e9663825&quot;"/>
    <we:property name="pageDisplayName" value="&quot;Product Developement&quot;"/>
    <we:property name="datasetId" value="&quot;63d08ac9-997a-4dfd-81eb-a84d808ba51a&quot;"/>
    <we:property name="backgroundColor" value="&quot;#FFFFFF&quot;"/>
    <we:property name="bookmark" value="&quot;H4sIAAAAAAAAA+1Y32/bNhD+VwK99EUo9JtW3lovHQp0XZAU2YAhMCjyaLOVRIGiPHtB/vceKWWpvTjKOthOhzzZJE/H7767+0TqxuOybUq6/kgr8E69t0p9qaj+chJ6vldvzpE0TqAIopiIIqGxCCEBtFKNkapuvdMbz1A9B3Ml246W1iFO/nHte7Qsz+ncjgQtW/C9BnSralrKv6A3xiWjO7j1PVg1pdLUurw01IB1u0RzHCOU8HWMO1Jm5BIugZl+9gIapc0wjgXlkEZ5TMkE8iyLJ1GKz7T9qoM5bm83dcCmqjZU1gjAzsVhRlgSkiATWQRZlCWJA9jKel4Oodw/+2ndWPoMrEyhVpap4jPuaT3d3mKoJJwEhYjTIEVCeTZBh8moN1khk//0lSCiUHCeJxGNaciEEMw+K2RpBvDF+mzVaMwI5qn39YYvac2Ae452DW3P8o33C9C20y60s42FS9VpBhcg3FJtpFmjn6o3PzG0KMGzcM61why7xU/K0HKGPhpVc1ojZGuwUH9ONWB+uXca3F7jzKNRM6r5ZtA40Bz027UL6Cep76oh8rcw7zsYRI9GPBU0xgRCluTphAhCwuJ5JIApDqsZ61qjKtAzprra/Mg52BFPn4Y0JZMoxyZm8SQuaB5GEO9OwyBw79xikPM8AE4LAjFlBSmAWbEZUjVFnuZKS4bM+IM76+3qTpsw5ndaVc7vIKYCLf+OSaBqzTCqJayHAmpREX2vZxf5973fFmA5QgcoO1yagaP39SZv7WBSdlU9wmg/cFC2WJx2WkNtZoWmNbdljPtf0bJzmo3uP0gMsK8CN42PvJoi87+/srbXju/tqn0SpBFCxmBul63//NTsHtJm0eydrAtEjgszobAtFkrZdt7N3GjDF1RPF1Sb59D0Dwvv3VEADT9/834faF8/vU/+Y1Feu3cwZGGexyQMk2BSRHHKYkL2oD3H7rnwKT33RkuzqMBIdwr5AMIcphMv5HzhtrpkaMnPln1dH7Yw/X53e/i1g1/RlhqFaY8f4/JIYoHulphtKxVGr/HnxxDZUfXiqu7Mi37929QPUoY3IlLwKCM8Kux5FoVt9DR74AJ+XzVaLaHCCNoZhxYzyY9fu088be+j7bmskC1bYHDXM98A+xlwXn/Xwb/EaPBkyns4z6andl4EjtRWOwqy76gUDwOcBATvJmmepTln5JH74cvF5H90MTmwLmKjW4JmOGbgvs0dXxVf3uj7lZ4Hc94LD8lDDhnJA04SFkV0wkU0+io/SFF8VK+VODkH1ZRooSXwE9fI31Mbc9ptfxY9Tlk8EpRLiDW/B4m+9NxtrDrTNpTBOa17pW16nxKcHWYBdcaS4f47hX9ACd33dc9t4zb7Ct1U25HfFwAA&quot;"/>
    <we:property name="initialStateBookmark" value="&quot;H4sIAAAAAAAAA+1Y32/bNhD+VwK99EUoLMkSrbylXjoUbX7AKbIBQyBQ5NFmK4kCRXl2g/zvO1LK0nixnXWwnQ55skmejt99d/eJ1K3HZVMXdHlOS/COvXdKfS2p/noUeL5X9XMXFx/PTiYfs/OTs1OcVrWRqmq841vPUD0Fcy2blhbWA07+ceN7tCgu6dSOBC0a8L0adKMqWshv0BnjktEt3PkeLOpCaWpdXhlqwLqdozmOce/gbYQ7UmbkHK6AmW52ArXSph9HgnKIwzSiZARpkkSjMMZnmm7Vwdxubzd1wMaqMlRWCMDORUFC2DAgg0QkISRhMhw6gI2spkUfysOzn5e15cvAwuRqYZnKv+Ce1tPdHYZKgtEgF1E8iInIeTJCh8Ot3mSJTP7T1xARBYLzdBjSiAZMCMHss0IWpgefL08XtcaMYJ46Xyd8TisG3HO0a2g6lm+9M6BNq11op48WrlSrGUxAuKXKSLNEP2VnfmRoXoBn4VxqhTl2i5+VoUWGPmpVcVohZGswU3+ONWB+uXc8uLvBmY1RM6r546BxoDnod0sX0C9S31dD6K9g3nUwiB6NeCxohAmEZJjGIyIICfKXkQCmOCwy1jZGlaAzptrK/Mw5WBNPl4Y4JqMwxSZm0SjKaRqEEK1PQ69o793iIOXpADjNCUSU5SQHZsWmT9UYeZoqLRky4/furLfre23CmN9rVTq/vXoKtPw7JoGqlWFUc1j2BdSgIvpexy7y73u/zcByhA5Qdrg0PUcfqse8Nb1J0ZbVFka7gYOywuK41Roqk+WaVtyWMe5/TYvWaTa6/yQxwK4K3DQ+8maMzP/+xtreOL5Xq/ZZkLYQsg3matn6L0/NHiA9LpqdkzVB5LiQCYVtMVPKtvN65rY2fE71eEa1eQlN/7Tw3h8F0PDLd+/3nvbl8/vkPxbljXsHQxKkaUSCYDgY5WEUs4iQHWjPoXsueE7PnWhpZiUY6U4hn0CY/XTiRE5nbqsrhpb8dN7V9X4L0+92t4dfO7hAW2oUpj3axOWBxALdzTHbViqMXuLPzyGyW9WLq6o1r/r1b1PfSxneiEjOw4TwMLfnWRS2rafZPRfwh7LWag4lRtBkHBrMJD987T7ztL2LtueyRLZsgcF9z3wH7FfAef1DB/8Co8GTKe/gvJieWnsROFBbrSnIrqNiPAxwMiB4N4nTJE45Ixvuh68Xk//RxWTPuoiNbgnKcMzAfZs7vCq+vtF3Kz1P5rwTHpIGHBKSDjgZsjCkIy7Cra/yvRTFuXqrxNElqLpACy2BH7lG/pHamNJ29bPoYcpiQ1AuIdb8AST60lO3sWpNU1MGl7TqlLbufEpwdpgF1BlLhvvvFP4JJXTf1z23CdIjLb7ND9iv7p6D5cD9Bfr5NDgAGAAA&quot;"/>
    <we:property name="isFiltersActionButtonVisible" value="true"/>
    <we:property name="reportEmbeddedTime" value="&quot;2023-07-16T11:03:55.708Z&quot;"/>
    <we:property name="creatorTenantId" value="&quot;c94be63f-b0e4-45f3-b5a7-14051aecd436&quot;"/>
    <we:property name="creatorUserId" value="&quot;10032002AFEFA9E9&quot;"/>
    <we:property name="creatorSessionId" value="&quot;d5232f31-3024-4e5f-8761-f018e27ee844&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Facet</Template>
  <TotalTime>2821</TotalTime>
  <Words>222</Words>
  <Application>Microsoft Office PowerPoint</Application>
  <PresentationFormat>Widescreen</PresentationFormat>
  <Paragraphs>11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Hanken Grotesk</vt:lpstr>
      <vt:lpstr>manrope</vt:lpstr>
      <vt:lpstr>Trebuchet MS</vt:lpstr>
      <vt:lpstr>Wingdings 3</vt:lpstr>
      <vt:lpstr>Facet</vt:lpstr>
      <vt:lpstr>Codex –Beverage Market Research and Analysis </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Brand Ambassador: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Sahoo</dc:creator>
  <cp:lastModifiedBy>Krishna Sahoo</cp:lastModifiedBy>
  <cp:revision>7</cp:revision>
  <dcterms:created xsi:type="dcterms:W3CDTF">2023-07-11T21:37:01Z</dcterms:created>
  <dcterms:modified xsi:type="dcterms:W3CDTF">2023-07-16T18:33:13Z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2023-07-11T22:15:09Z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c94be63f-b0e4-45f3-b5a7-14051aecd436</vt:lpwstr>
  </property>
  <property fmtid="{D5CDD505-2E9C-101B-9397-08002B2CF9AE}" pid="7" name="MSIP_Label_defa4170-0d19-0005-0004-bc88714345d2_ActionId">
    <vt:lpwstr>bc8ea30a-5bbf-48e2-a194-919c79146e07</vt:lpwstr>
  </property>
  <property fmtid="{D5CDD505-2E9C-101B-9397-08002B2CF9AE}" pid="8" name="MSIP_Label_defa4170-0d19-0005-0004-bc88714345d2_ContentBits">
    <vt:lpwstr>0</vt:lpwstr>
  </property>
</Properties>
</file>