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2445"/>
      </p:ext>
    </p:extLst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D528-B3C9-44F8-8886-6F221502FC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2" y="586887"/>
            <a:ext cx="7772400" cy="614728"/>
          </a:xfrm>
          <a:solidFill>
            <a:srgbClr val="DCE6F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XYZ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21" y="1381240"/>
            <a:ext cx="74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O&amp;M and software integration/sustainment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9714"/>
              </p:ext>
            </p:extLst>
          </p:nvPr>
        </p:nvGraphicFramePr>
        <p:xfrm>
          <a:off x="1881075" y="1858445"/>
          <a:ext cx="6349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50"/>
                <a:gridCol w="1277750"/>
                <a:gridCol w="1277750"/>
                <a:gridCol w="1265718"/>
                <a:gridCol w="1250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2010-09-03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2020-07-31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62600"/>
              </p:ext>
            </p:extLst>
          </p:nvPr>
        </p:nvGraphicFramePr>
        <p:xfrm>
          <a:off x="1881075" y="2743297"/>
          <a:ext cx="63498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017"/>
                <a:gridCol w="4278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Prime Contractor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 Corporation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Follow-on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the contract for the development of Next System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91409"/>
              </p:ext>
            </p:extLst>
          </p:nvPr>
        </p:nvGraphicFramePr>
        <p:xfrm>
          <a:off x="1881075" y="3975016"/>
          <a:ext cx="6349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8"/>
                <a:gridCol w="1269968"/>
                <a:gridCol w="1269968"/>
                <a:gridCol w="1269968"/>
                <a:gridCol w="1269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2013-09-03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2015-07-31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2014-09-30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(U) XYZ Contract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Stafford</dc:creator>
  <cp:lastModifiedBy>Scott Stafford</cp:lastModifiedBy>
  <cp:revision>3</cp:revision>
  <dcterms:created xsi:type="dcterms:W3CDTF">2016-01-11T20:55:11Z</dcterms:created>
  <dcterms:modified xsi:type="dcterms:W3CDTF">2016-01-12T17:35:59Z</dcterms:modified>
</cp:coreProperties>
</file>