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D528-B3C9-44F8-8886-6F221502FC6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2" y="586887"/>
            <a:ext cx="7772400" cy="61472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(U) XYZ Contract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321" y="1381240"/>
            <a:ext cx="7428829" cy="369332"/>
          </a:xfrm>
          <a:prstGeom prst="rect">
            <a:avLst/>
          </a:prstGeom>
          <a:noFill/>
        </p:spPr>
      </p:sp>
      <p:sp>
        <p:nvSpPr>
          <p:cNvPr id="3" name="Subtitle 3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NUMBER : xyz000-000-0000</a:t>
            </a:r>
          </a:p>
          <a:p>
            <a:r>
              <a:rPr lang="en-US" sz="1400" dirty="0" smtClean="0"/>
              <a:t>PURPOSE : (U) O&amp;M and software integration/sustainment</a:t>
            </a:r>
          </a:p>
          <a:p>
            <a:r>
              <a:rPr lang="en-US" sz="1400" dirty="0" smtClean="0"/>
              <a:t>TYPE : CPFF</a:t>
            </a:r>
          </a:p>
          <a:p>
            <a:r>
              <a:rPr lang="en-US" sz="1400" dirty="0" smtClean="0"/>
              <a:t>CEILING : 1000000</a:t>
            </a:r>
            <a:endParaRPr lang="en-US" sz="1400" dirty="0"/>
          </a:p>
          <a:p>
            <a:r>
              <a:rPr lang="en-US" sz="1400" dirty="0" smtClean="0"/>
              <a:t>FUNDING STATUS : 16600000</a:t>
            </a:r>
            <a:endParaRPr lang="en-US" sz="1400" dirty="0"/>
          </a:p>
          <a:p>
            <a:r>
              <a:rPr lang="en-US" sz="1400" dirty="0" smtClean="0"/>
              <a:t>START : 2010-09-03</a:t>
            </a:r>
            <a:endParaRPr lang="en-US" sz="1400" dirty="0"/>
          </a:p>
          <a:p>
            <a:r>
              <a:rPr lang="en-US" sz="1400" dirty="0" smtClean="0"/>
              <a:t>END : 2020-07-31</a:t>
            </a:r>
            <a:endParaRPr lang="en-US" sz="1400" dirty="0"/>
          </a:p>
          <a:p>
            <a:r>
              <a:rPr lang="en-US" sz="1400" dirty="0" smtClean="0"/>
              <a:t>PRIME CONTRACTOR : XYZ Corporation</a:t>
            </a:r>
            <a:endParaRPr lang="en-US" sz="1400" dirty="0"/>
          </a:p>
          <a:p>
            <a:r>
              <a:rPr lang="en-US" sz="1400" dirty="0" smtClean="0"/>
              <a:t>FOLLOW ON: Complete the contract for the development of Next System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91409"/>
              </p:ext>
            </p:extLst>
          </p:nvPr>
        </p:nvGraphicFramePr>
        <p:xfrm>
          <a:off x="1881075" y="3975016"/>
          <a:ext cx="6349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68"/>
                <a:gridCol w="1269968"/>
                <a:gridCol w="1269968"/>
                <a:gridCol w="1269968"/>
                <a:gridCol w="1269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2013-09-03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2015-07-31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2014-09-30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9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7772400" cy="614728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project</a:t>
            </a:r>
            <a:endParaRPr lang="en-US" sz="3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52996"/>
              </p:ext>
            </p:extLst>
          </p:nvPr>
        </p:nvGraphicFramePr>
        <p:xfrm>
          <a:off x="4572000" y="3631220"/>
          <a:ext cx="4419601" cy="94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685800"/>
                <a:gridCol w="914400"/>
                <a:gridCol w="665481"/>
                <a:gridCol w="589280"/>
                <a:gridCol w="399869"/>
                <a:gridCol w="631371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Burn</a:t>
                      </a:r>
                      <a:r>
                        <a:rPr lang="en-US" sz="1000" baseline="0" dirty="0" smtClean="0"/>
                        <a:t> 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Performance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Funding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Sustain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Risk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Issues</a:t>
                      </a:r>
                      <a:endParaRPr lang="en-US" sz="1000" dirty="0"/>
                    </a:p>
                  </a:txBody>
                  <a:tcPr/>
                </a:tc>
              </a:tr>
              <a:tr h="5445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last-update"/>
          <p:cNvSpPr txBox="1"/>
          <p:nvPr/>
        </p:nvSpPr>
        <p:spPr>
          <a:xfrm>
            <a:off x="7010400" y="136071"/>
            <a:ext cx="1888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last-update123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" y="1283732"/>
            <a:ext cx="8915400" cy="11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914400"/>
            <a:ext cx="8991600" cy="5791200"/>
            <a:chOff x="0" y="914400"/>
            <a:chExt cx="8991600" cy="5791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200" y="914400"/>
              <a:ext cx="8915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quirement"/>
            <p:cNvSpPr txBox="1"/>
            <p:nvPr/>
          </p:nvSpPr>
          <p:spPr>
            <a:xfrm>
              <a:off x="0" y="914400"/>
              <a:ext cx="899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Requirement: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495800" y="1295400"/>
              <a:ext cx="0" cy="5410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4300" y="3521018"/>
              <a:ext cx="883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escription-label"/>
          <p:cNvSpPr txBox="1"/>
          <p:nvPr/>
        </p:nvSpPr>
        <p:spPr>
          <a:xfrm>
            <a:off x="4572000" y="133933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 DESCRIPTION:</a:t>
            </a:r>
            <a:endParaRPr lang="en-US" b="1" u="sng" dirty="0"/>
          </a:p>
        </p:txBody>
      </p:sp>
      <p:sp>
        <p:nvSpPr>
          <p:cNvPr id="28" name="description"/>
          <p:cNvSpPr txBox="1"/>
          <p:nvPr/>
        </p:nvSpPr>
        <p:spPr>
          <a:xfrm>
            <a:off x="4724400" y="1828800"/>
            <a:ext cx="417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ABC</a:t>
            </a:r>
          </a:p>
          <a:p>
            <a:endParaRPr lang="en-US" sz="1600" dirty="0"/>
          </a:p>
        </p:txBody>
      </p:sp>
      <p:sp>
        <p:nvSpPr>
          <p:cNvPr id="29" name="sponsor"/>
          <p:cNvSpPr txBox="1"/>
          <p:nvPr/>
        </p:nvSpPr>
        <p:spPr>
          <a:xfrm>
            <a:off x="76200" y="3826209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SPONSOR: </a:t>
            </a:r>
            <a:endParaRPr lang="en-US" sz="1400" dirty="0"/>
          </a:p>
        </p:txBody>
      </p:sp>
      <p:sp>
        <p:nvSpPr>
          <p:cNvPr id="30" name="ic-mission-partners"/>
          <p:cNvSpPr txBox="1"/>
          <p:nvPr/>
        </p:nvSpPr>
        <p:spPr>
          <a:xfrm>
            <a:off x="76200" y="459948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 MISSION PARTNERS: </a:t>
            </a:r>
            <a:endParaRPr lang="en-US" sz="1400" dirty="0"/>
          </a:p>
        </p:txBody>
      </p:sp>
      <p:sp>
        <p:nvSpPr>
          <p:cNvPr id="31" name="customer"/>
          <p:cNvSpPr txBox="1"/>
          <p:nvPr/>
        </p:nvSpPr>
        <p:spPr>
          <a:xfrm>
            <a:off x="76200" y="419710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CUSTOMER: </a:t>
            </a:r>
            <a:endParaRPr lang="en-US" sz="1400" dirty="0"/>
          </a:p>
        </p:txBody>
      </p:sp>
      <p:sp>
        <p:nvSpPr>
          <p:cNvPr id="32" name="ic-transition-agent"/>
          <p:cNvSpPr txBox="1"/>
          <p:nvPr/>
        </p:nvSpPr>
        <p:spPr>
          <a:xfrm>
            <a:off x="76200" y="4957932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 AGENT: </a:t>
            </a:r>
            <a:endParaRPr lang="en-US" sz="1400" dirty="0"/>
          </a:p>
        </p:txBody>
      </p:sp>
      <p:sp>
        <p:nvSpPr>
          <p:cNvPr id="33" name="contract-name"/>
          <p:cNvSpPr txBox="1"/>
          <p:nvPr/>
        </p:nvSpPr>
        <p:spPr>
          <a:xfrm>
            <a:off x="76200" y="5339715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Contract Name: </a:t>
            </a:r>
            <a:endParaRPr lang="en-US" sz="1400" dirty="0"/>
          </a:p>
        </p:txBody>
      </p:sp>
      <p:sp>
        <p:nvSpPr>
          <p:cNvPr id="34" name="prime"/>
          <p:cNvSpPr txBox="1"/>
          <p:nvPr/>
        </p:nvSpPr>
        <p:spPr>
          <a:xfrm>
            <a:off x="76200" y="5709047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PRIME: </a:t>
            </a:r>
            <a:endParaRPr lang="en-US" sz="1400" dirty="0"/>
          </a:p>
        </p:txBody>
      </p:sp>
      <p:sp>
        <p:nvSpPr>
          <p:cNvPr id="35" name="interagency-agreement"/>
          <p:cNvSpPr txBox="1"/>
          <p:nvPr/>
        </p:nvSpPr>
        <p:spPr>
          <a:xfrm>
            <a:off x="76200" y="6013847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INTERAGENCY AGREEMENT: </a:t>
            </a:r>
            <a:endParaRPr lang="en-US" sz="1400" dirty="0"/>
          </a:p>
        </p:txBody>
      </p:sp>
      <p:sp>
        <p:nvSpPr>
          <p:cNvPr id="36" name="security-classification-guide"/>
          <p:cNvSpPr txBox="1"/>
          <p:nvPr/>
        </p:nvSpPr>
        <p:spPr>
          <a:xfrm>
            <a:off x="76200" y="6321623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SECURITY CLASSIFICATION GUIDE: </a:t>
            </a:r>
            <a:endParaRPr lang="en-US" sz="1400" dirty="0"/>
          </a:p>
        </p:txBody>
      </p:sp>
      <p:sp>
        <p:nvSpPr>
          <p:cNvPr id="37" name="project-status-label"/>
          <p:cNvSpPr txBox="1"/>
          <p:nvPr/>
        </p:nvSpPr>
        <p:spPr>
          <a:xfrm>
            <a:off x="4533900" y="477326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 STATUS</a:t>
            </a:r>
            <a:endParaRPr lang="en-US" b="1" u="sng" dirty="0"/>
          </a:p>
        </p:txBody>
      </p:sp>
      <p:sp>
        <p:nvSpPr>
          <p:cNvPr id="38" name="project-status"/>
          <p:cNvSpPr txBox="1"/>
          <p:nvPr/>
        </p:nvSpPr>
        <p:spPr>
          <a:xfrm>
            <a:off x="4572000" y="509647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Z</a:t>
            </a:r>
          </a:p>
        </p:txBody>
      </p:sp>
      <p:sp>
        <p:nvSpPr>
          <p:cNvPr id="40" name="funding-type-label"/>
          <p:cNvSpPr txBox="1"/>
          <p:nvPr/>
        </p:nvSpPr>
        <p:spPr>
          <a:xfrm>
            <a:off x="4572000" y="6019800"/>
            <a:ext cx="1676400" cy="38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FUNDING TYPE: </a:t>
            </a:r>
            <a:endParaRPr lang="en-US" b="1" dirty="0"/>
          </a:p>
        </p:txBody>
      </p:sp>
      <p:sp>
        <p:nvSpPr>
          <p:cNvPr id="41" name="funding-type"/>
          <p:cNvSpPr txBox="1"/>
          <p:nvPr/>
        </p:nvSpPr>
        <p:spPr>
          <a:xfrm>
            <a:off x="6237514" y="60408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(U) FFO: FY14 $2.5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127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(U) XYZ Contract</vt:lpstr>
      <vt:lpstr>project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Stafford</dc:creator>
  <cp:lastModifiedBy>Scott Stafford</cp:lastModifiedBy>
  <cp:revision>6</cp:revision>
  <dcterms:created xsi:type="dcterms:W3CDTF">2016-01-11T20:55:11Z</dcterms:created>
  <dcterms:modified xsi:type="dcterms:W3CDTF">2016-01-15T16:53:26Z</dcterms:modified>
</cp:coreProperties>
</file>