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2" y="586887"/>
            <a:ext cx="7772400" cy="61472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(U) XYZ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21" y="1381240"/>
            <a:ext cx="7428829" cy="369332"/>
          </a:xfrm>
          <a:prstGeom prst="rect">
            <a:avLst/>
          </a:prstGeom>
          <a:noFill/>
        </p:spPr>
      </p:sp>
      <p:sp>
        <p:nvSpPr>
          <p:cNvPr id="3" name="Subtitle 3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NUMBER : xyz000-000-0000</a:t>
            </a:r>
          </a:p>
          <a:p>
            <a:r>
              <a:rPr lang="en-US" sz="1400" dirty="0" smtClean="0"/>
              <a:t>PURPOSE : (U) O&amp;M and software integration/sustainment</a:t>
            </a:r>
          </a:p>
          <a:p>
            <a:r>
              <a:rPr lang="en-US" sz="1400" dirty="0" smtClean="0"/>
              <a:t>TYPE : CPFF</a:t>
            </a:r>
          </a:p>
          <a:p>
            <a:r>
              <a:rPr lang="en-US" sz="1400" dirty="0" smtClean="0"/>
              <a:t>CEILING : 1000000</a:t>
            </a:r>
            <a:endParaRPr lang="en-US" sz="1400" dirty="0"/>
          </a:p>
          <a:p>
            <a:r>
              <a:rPr lang="en-US" sz="1400" dirty="0" smtClean="0"/>
              <a:t>FUNDING STATUS : 16600000</a:t>
            </a:r>
            <a:endParaRPr lang="en-US" sz="1400" dirty="0"/>
          </a:p>
          <a:p>
            <a:r>
              <a:rPr lang="en-US" sz="1400" dirty="0"/>
              <a:t>PERIOD OF PERFORMANCE : </a:t>
            </a:r>
            <a:r>
              <a:rPr lang="en-US" sz="1400" dirty="0" smtClean="0"/>
              <a:t>2010-09-</a:t>
            </a:r>
            <a:r>
              <a:rPr lang="en-US" sz="1400" dirty="0"/>
              <a:t>03 - 2020-07-</a:t>
            </a:r>
            <a:r>
              <a:rPr lang="en-US" sz="1400" dirty="0" smtClean="0"/>
              <a:t>31</a:t>
            </a:r>
            <a:endParaRPr lang="en-US" sz="1400" dirty="0"/>
          </a:p>
          <a:p>
            <a:r>
              <a:rPr lang="en-US" sz="1400" dirty="0" smtClean="0"/>
              <a:t>PRIME </a:t>
            </a:r>
            <a:r>
              <a:rPr lang="en-US" sz="1400" dirty="0" smtClean="0"/>
              <a:t>CONTRACTOR : XYZ Corporation</a:t>
            </a:r>
            <a:endParaRPr lang="en-US" sz="1400" dirty="0"/>
          </a:p>
          <a:p>
            <a:r>
              <a:rPr lang="en-US" sz="1400" dirty="0" smtClean="0"/>
              <a:t>FOLLOW ON: Complete the contract for the development of Next System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91409"/>
              </p:ext>
            </p:extLst>
          </p:nvPr>
        </p:nvGraphicFramePr>
        <p:xfrm>
          <a:off x="1881075" y="3975016"/>
          <a:ext cx="6349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8"/>
                <a:gridCol w="1269968"/>
                <a:gridCol w="1269968"/>
                <a:gridCol w="1269968"/>
                <a:gridCol w="1269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2013-09-03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2015-07-31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2014-09-30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108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(U) XYZ Contract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Stafford</dc:creator>
  <cp:lastModifiedBy>Amey Dhavle</cp:lastModifiedBy>
  <cp:revision>4</cp:revision>
  <dcterms:created xsi:type="dcterms:W3CDTF">2016-01-11T20:55:11Z</dcterms:created>
  <dcterms:modified xsi:type="dcterms:W3CDTF">2016-01-14T18:51:20Z</dcterms:modified>
</cp:coreProperties>
</file>