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6.7685054012599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406274134299985E-2"/>
          <c:y val="0.10319374093987992"/>
          <c:w val="0.80238027249851096"/>
          <c:h val="0.83226282339028623"/>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E1F-4D19-BD83-1DDD8ADBBB94}"/>
            </c:ext>
          </c:extLst>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E1F-4D19-BD83-1DDD8ADBBB94}"/>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E1F-4D19-BD83-1DDD8ADBBB94}"/>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E1F-4D19-BD83-1DDD8ADBBB94}"/>
            </c:ext>
          </c:extLst>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SAIESHWAR</a:t>
            </a:r>
            <a:endParaRPr lang="en-US" sz="2400" dirty="0"/>
          </a:p>
          <a:p>
            <a:r>
              <a:rPr lang="en-US" sz="2400" dirty="0"/>
              <a:t>REGISTER NO:3122118</a:t>
            </a:r>
            <a:r>
              <a:rPr lang="en-GB" sz="2400" dirty="0"/>
              <a:t>90</a:t>
            </a:r>
            <a:r>
              <a:rPr lang="en-US" sz="2400" dirty="0"/>
              <a:t> /</a:t>
            </a:r>
            <a:r>
              <a:rPr lang="en-GB" sz="2400" dirty="0"/>
              <a:t>5A988A9E7945D7881A14D15ABB938264</a:t>
            </a:r>
            <a:endParaRPr lang="en-US" sz="2400" dirty="0"/>
          </a:p>
          <a:p>
            <a:r>
              <a:rPr lang="en-US" sz="2400" dirty="0"/>
              <a:t>DEPARTMENT: B.COM ACCOUNTING AND FINANCE </a:t>
            </a:r>
          </a:p>
          <a:p>
            <a:r>
              <a:rPr lang="en-US" sz="2400" dirty="0"/>
              <a:t>COLLEGE  : MAR GREGORIOS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2F1CD2B-D3C0-467E-87C9-2603216F6900}"/>
              </a:ext>
            </a:extLst>
          </p:cNvPr>
          <p:cNvSpPr txBox="1"/>
          <p:nvPr/>
        </p:nvSpPr>
        <p:spPr>
          <a:xfrm>
            <a:off x="457200" y="959150"/>
            <a:ext cx="10820018" cy="5909310"/>
          </a:xfrm>
          <a:prstGeom prst="rect">
            <a:avLst/>
          </a:prstGeom>
          <a:noFill/>
        </p:spPr>
        <p:txBody>
          <a:bodyPr wrap="square" rtlCol="0">
            <a:spAutoFit/>
          </a:bodyPr>
          <a:lstStyle/>
          <a:p>
            <a:r>
              <a:rPr lang="en-US" dirty="0"/>
              <a:t>DATA COLLECTION :</a:t>
            </a:r>
          </a:p>
          <a:p>
            <a:r>
              <a:rPr lang="en-US" dirty="0"/>
              <a:t>1.DOWNLODED DATA FOT DASHBOARD</a:t>
            </a:r>
          </a:p>
          <a:p>
            <a:r>
              <a:rPr lang="en-US" dirty="0"/>
              <a:t>FEATURE COLLECTION:</a:t>
            </a:r>
          </a:p>
          <a:p>
            <a:pPr marL="342900" indent="-342900">
              <a:buAutoNum type="arabicPeriod"/>
            </a:pPr>
            <a:r>
              <a:rPr lang="en-US" dirty="0"/>
              <a:t>PIVOT TABLE </a:t>
            </a:r>
          </a:p>
          <a:p>
            <a:pPr marL="342900" indent="-342900">
              <a:buAutoNum type="arabicPeriod"/>
            </a:pPr>
            <a:r>
              <a:rPr lang="en-US" dirty="0"/>
              <a:t>CONDITION FORMATING </a:t>
            </a:r>
          </a:p>
          <a:p>
            <a:pPr marL="342900" indent="-342900">
              <a:buAutoNum type="arabicPeriod"/>
            </a:pPr>
            <a:r>
              <a:rPr lang="en-US" dirty="0"/>
              <a:t>INSERTED GRAPH</a:t>
            </a:r>
          </a:p>
          <a:p>
            <a:r>
              <a:rPr lang="en-US" dirty="0"/>
              <a:t>DATA CLEANING:</a:t>
            </a:r>
          </a:p>
          <a:p>
            <a:pPr marL="342900" indent="-342900">
              <a:buAutoNum type="arabicPeriod"/>
            </a:pPr>
            <a:r>
              <a:rPr lang="en-US" dirty="0"/>
              <a:t>IDENTIFY MISSING VALUE </a:t>
            </a:r>
          </a:p>
          <a:p>
            <a:pPr marL="342900" indent="-342900">
              <a:buAutoNum type="arabicPeriod"/>
            </a:pPr>
            <a:r>
              <a:rPr lang="en-US" dirty="0"/>
              <a:t>FILTEROUT MISSING VALUE</a:t>
            </a:r>
          </a:p>
          <a:p>
            <a:r>
              <a:rPr lang="en-US" dirty="0"/>
              <a:t>PERFORMANCE LEVEL :</a:t>
            </a:r>
          </a:p>
          <a:p>
            <a:pPr marL="342900" indent="-342900">
              <a:buAutoNum type="arabicPeriod"/>
            </a:pPr>
            <a:r>
              <a:rPr lang="en-US" dirty="0"/>
              <a:t>PERFORMANCE SCORE </a:t>
            </a:r>
          </a:p>
          <a:p>
            <a:pPr marL="342900" indent="-342900">
              <a:buAutoNum type="arabicPeriod"/>
            </a:pPr>
            <a:r>
              <a:rPr lang="en-US" dirty="0"/>
              <a:t>BUSINESS UNITS</a:t>
            </a:r>
          </a:p>
          <a:p>
            <a:r>
              <a:rPr lang="en-US" dirty="0"/>
              <a:t>SUMMARY :</a:t>
            </a:r>
          </a:p>
          <a:p>
            <a:pPr marL="342900" indent="-342900">
              <a:buAutoNum type="arabicPeriod"/>
            </a:pPr>
            <a:r>
              <a:rPr lang="en-US" dirty="0"/>
              <a:t>USED CONDITIONAL FORMATING TO IDENTIFY MISSING VALUES</a:t>
            </a:r>
          </a:p>
          <a:p>
            <a:pPr marL="342900" indent="-342900">
              <a:buAutoNum type="arabicPeriod"/>
            </a:pPr>
            <a:r>
              <a:rPr lang="en-US" dirty="0"/>
              <a:t>FILTERED MISSING VALUES FOR REGOGNISE</a:t>
            </a:r>
          </a:p>
          <a:p>
            <a:pPr marL="342900" indent="-342900">
              <a:buAutoNum type="arabicPeriod"/>
            </a:pPr>
            <a:r>
              <a:rPr lang="en-US" dirty="0"/>
              <a:t>INSERTED PIVOT TABLE FOR EMPLOYEE PERFORMANCE ANAYLISIS</a:t>
            </a:r>
          </a:p>
          <a:p>
            <a:pPr marL="342900" indent="-342900">
              <a:buAutoNum type="arabicPeriod"/>
            </a:pPr>
            <a:r>
              <a:rPr lang="en-US" dirty="0"/>
              <a:t>TAKEN PERFORMANCE SCORE IN COLUMNS AND BUSINESS UNIT IN ROWS </a:t>
            </a:r>
          </a:p>
          <a:p>
            <a:pPr marL="342900" indent="-342900">
              <a:buAutoNum type="arabicPeriod"/>
            </a:pPr>
            <a:r>
              <a:rPr lang="en-US" dirty="0"/>
              <a:t> TAKEN GENDER FOR FILTER AND FIRST NAME FOR VALUES</a:t>
            </a:r>
          </a:p>
          <a:p>
            <a:pPr marL="342900" indent="-342900">
              <a:buAutoNum type="arabicPeriod"/>
            </a:pPr>
            <a:r>
              <a:rPr lang="en-US" dirty="0"/>
              <a:t>INSERTED SLICER FOR EMPLOYEE TYPE</a:t>
            </a:r>
          </a:p>
          <a:p>
            <a:pPr marL="342900" indent="-342900">
              <a:buAutoNum type="arabicPeriod"/>
            </a:pPr>
            <a:r>
              <a:rPr lang="en-US" dirty="0"/>
              <a:t>USED RECOMMENDED CHART FOR THE PIVOT TABLE AND NAMED IT AS EMPLOYEE PERFORMANCE ANALYSIS</a:t>
            </a:r>
          </a:p>
          <a:p>
            <a:pPr marL="342900" indent="-34290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14E8312-47F6-432C-9DD2-D4522148AF40}"/>
              </a:ext>
            </a:extLst>
          </p:cNvPr>
          <p:cNvGraphicFramePr>
            <a:graphicFrameLocks/>
          </p:cNvGraphicFramePr>
          <p:nvPr>
            <p:extLst>
              <p:ext uri="{D42A27DB-BD31-4B8C-83A1-F6EECF244321}">
                <p14:modId xmlns:p14="http://schemas.microsoft.com/office/powerpoint/2010/main" val="4139888730"/>
              </p:ext>
            </p:extLst>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D772D6-B188-4B60-A372-892A698FB35C}"/>
              </a:ext>
            </a:extLst>
          </p:cNvPr>
          <p:cNvSpPr txBox="1"/>
          <p:nvPr/>
        </p:nvSpPr>
        <p:spPr>
          <a:xfrm rot="10800000" flipV="1">
            <a:off x="381000" y="492205"/>
            <a:ext cx="10363200" cy="5632311"/>
          </a:xfrm>
          <a:prstGeom prst="rect">
            <a:avLst/>
          </a:prstGeom>
          <a:noFill/>
        </p:spPr>
        <p:txBody>
          <a:bodyPr wrap="square" rtlCol="0">
            <a:spAutoFit/>
          </a:bodyPr>
          <a:lstStyle/>
          <a:p>
            <a:endParaRPr lang="en-US" sz="2400" dirty="0"/>
          </a:p>
          <a:p>
            <a:endParaRPr lang="en-US" sz="2400" dirty="0"/>
          </a:p>
          <a:p>
            <a:r>
              <a:rPr lang="en-US" sz="2400" dirty="0"/>
              <a:t>The analysis reveals that a significant number of employees fall into the "Needs Improvement" category. This indicates that there may be underlying issues affecting performance, such as gaps in skills, inadequate training, or misalignment with job roles. </a:t>
            </a:r>
          </a:p>
          <a:p>
            <a:endParaRPr lang="en-US" sz="2400" dirty="0"/>
          </a:p>
          <a:p>
            <a:r>
              <a:rPr lang="en-US" sz="2400" dirty="0"/>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68D6A75-FB16-4858-B8E9-5BB3685E7499}"/>
              </a:ext>
            </a:extLst>
          </p:cNvPr>
          <p:cNvSpPr txBox="1"/>
          <p:nvPr/>
        </p:nvSpPr>
        <p:spPr>
          <a:xfrm flipH="1">
            <a:off x="728663" y="1790045"/>
            <a:ext cx="6124574" cy="4401205"/>
          </a:xfrm>
          <a:prstGeom prst="rect">
            <a:avLst/>
          </a:prstGeom>
          <a:noFill/>
        </p:spPr>
        <p:txBody>
          <a:bodyPr wrap="square" rtlCol="0">
            <a:spAutoFit/>
          </a:bodyPr>
          <a:lstStyle/>
          <a:p>
            <a:r>
              <a:rPr lang="en-US" sz="2800" dirty="0"/>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640311-0D77-4C4F-9398-0FDC3EE2FF72}"/>
              </a:ext>
            </a:extLst>
          </p:cNvPr>
          <p:cNvSpPr txBox="1"/>
          <p:nvPr/>
        </p:nvSpPr>
        <p:spPr>
          <a:xfrm>
            <a:off x="457200" y="2238821"/>
            <a:ext cx="7642225" cy="3785652"/>
          </a:xfrm>
          <a:prstGeom prst="rect">
            <a:avLst/>
          </a:prstGeom>
          <a:noFill/>
        </p:spPr>
        <p:txBody>
          <a:bodyPr wrap="square" rtlCol="0">
            <a:spAutoFit/>
          </a:bodyPr>
          <a:lstStyle/>
          <a:p>
            <a:r>
              <a:rPr lang="en-US" sz="2400" dirty="0"/>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CFCC9EE4-E374-4BD9-8A77-195FDD5919CE}"/>
              </a:ext>
            </a:extLst>
          </p:cNvPr>
          <p:cNvSpPr>
            <a:spLocks noChangeArrowheads="1"/>
          </p:cNvSpPr>
          <p:nvPr/>
        </p:nvSpPr>
        <p:spPr bwMode="auto">
          <a:xfrm>
            <a:off x="228600" y="1946255"/>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Managers</a:t>
            </a:r>
            <a:r>
              <a:rPr kumimoji="0" lang="en-US" altLang="en-US" sz="1800" b="0" i="0" u="none" strike="noStrike" cap="none" normalizeH="0" baseline="0" dirty="0">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Make informed strategic decisions based on workforce performance data, ensuring alignment with organizational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Organization</a:t>
            </a:r>
            <a:r>
              <a:rPr kumimoji="0" lang="en-US" altLang="en-US" sz="1800" b="0" i="0" u="none" strike="noStrike" cap="none" normalizeH="0" baseline="0" dirty="0">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BF8416B-8AAB-4DC4-84B3-C865F853EF3B}"/>
              </a:ext>
            </a:extLst>
          </p:cNvPr>
          <p:cNvSpPr txBox="1"/>
          <p:nvPr/>
        </p:nvSpPr>
        <p:spPr>
          <a:xfrm flipH="1">
            <a:off x="3771899" y="2281555"/>
            <a:ext cx="4648201" cy="2523768"/>
          </a:xfrm>
          <a:prstGeom prst="rect">
            <a:avLst/>
          </a:prstGeom>
          <a:noFill/>
        </p:spPr>
        <p:txBody>
          <a:bodyPr wrap="square" rtlCol="0">
            <a:spAutoFit/>
          </a:bodyPr>
          <a:lstStyle/>
          <a:p>
            <a:r>
              <a:rPr lang="en-US" sz="2800" dirty="0"/>
              <a:t>Condition formatting –missing</a:t>
            </a:r>
          </a:p>
          <a:p>
            <a:r>
              <a:rPr lang="en-US" sz="2800" dirty="0"/>
              <a:t>Filter – remove</a:t>
            </a:r>
          </a:p>
          <a:p>
            <a:r>
              <a:rPr lang="en-US" sz="2800" dirty="0"/>
              <a:t>Formula – performance </a:t>
            </a:r>
          </a:p>
          <a:p>
            <a:r>
              <a:rPr lang="en-US" sz="2800" dirty="0"/>
              <a:t>Pivot – summary</a:t>
            </a:r>
          </a:p>
          <a:p>
            <a:r>
              <a:rPr lang="en-US" sz="2800" dirty="0"/>
              <a:t>Graph – data visualization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4F80C8A-97F8-483C-A0C5-34C1E7840CA0}"/>
              </a:ext>
            </a:extLst>
          </p:cNvPr>
          <p:cNvSpPr txBox="1"/>
          <p:nvPr/>
        </p:nvSpPr>
        <p:spPr>
          <a:xfrm flipH="1">
            <a:off x="1143000" y="1676400"/>
            <a:ext cx="7315200" cy="4524315"/>
          </a:xfrm>
          <a:prstGeom prst="rect">
            <a:avLst/>
          </a:prstGeom>
          <a:noFill/>
        </p:spPr>
        <p:txBody>
          <a:bodyPr wrap="square" rtlCol="0">
            <a:spAutoFit/>
          </a:bodyPr>
          <a:lstStyle/>
          <a:p>
            <a:r>
              <a:rPr lang="en-US" sz="3200" dirty="0"/>
              <a:t>Employee – Kaggle</a:t>
            </a:r>
          </a:p>
          <a:p>
            <a:r>
              <a:rPr lang="en-US" sz="3200" dirty="0"/>
              <a:t>26-features </a:t>
            </a:r>
          </a:p>
          <a:p>
            <a:r>
              <a:rPr lang="en-US" sz="3200" dirty="0"/>
              <a:t>9-features</a:t>
            </a:r>
          </a:p>
          <a:p>
            <a:r>
              <a:rPr lang="en-US" sz="3200" dirty="0"/>
              <a:t>Employee id –num</a:t>
            </a:r>
          </a:p>
          <a:p>
            <a:r>
              <a:rPr lang="en-US" sz="3200" dirty="0"/>
              <a:t>Name-text</a:t>
            </a:r>
          </a:p>
          <a:p>
            <a:r>
              <a:rPr lang="en-US" sz="3200" dirty="0"/>
              <a:t>Employee type</a:t>
            </a:r>
          </a:p>
          <a:p>
            <a:r>
              <a:rPr lang="en-US" sz="3200" dirty="0"/>
              <a:t>Performance level</a:t>
            </a:r>
          </a:p>
          <a:p>
            <a:r>
              <a:rPr lang="en-US" sz="3200" dirty="0"/>
              <a:t>Gender-male , female</a:t>
            </a:r>
          </a:p>
          <a:p>
            <a:r>
              <a:rPr lang="en-US" sz="32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B12704-3176-4B8C-99E7-A24228421A8E}"/>
              </a:ext>
            </a:extLst>
          </p:cNvPr>
          <p:cNvSpPr txBox="1"/>
          <p:nvPr/>
        </p:nvSpPr>
        <p:spPr>
          <a:xfrm>
            <a:off x="2971800" y="2019300"/>
            <a:ext cx="7543800" cy="4154984"/>
          </a:xfrm>
          <a:prstGeom prst="rect">
            <a:avLst/>
          </a:prstGeom>
          <a:noFill/>
        </p:spPr>
        <p:txBody>
          <a:bodyPr wrap="square">
            <a:spAutoFit/>
          </a:bodyPr>
          <a:lstStyle/>
          <a:p>
            <a:r>
              <a:rPr lang="en-US" sz="2400" dirty="0"/>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707</Words>
  <Application>Microsoft Office PowerPoint</Application>
  <PresentationFormat>Widescreen</PresentationFormat>
  <Paragraphs>89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Saieshwar M</cp:lastModifiedBy>
  <cp:revision>25</cp:revision>
  <dcterms:created xsi:type="dcterms:W3CDTF">2024-03-29T15:07:22Z</dcterms:created>
  <dcterms:modified xsi:type="dcterms:W3CDTF">2024-09-02T03:46:28Z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