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ame developed by sastsy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Game developed by sastsy</a:t>
            </a:r>
          </a:p>
        </p:txBody>
      </p:sp>
      <p:sp>
        <p:nvSpPr>
          <p:cNvPr id="120" name="Прямоугольник"/>
          <p:cNvSpPr/>
          <p:nvPr/>
        </p:nvSpPr>
        <p:spPr>
          <a:xfrm>
            <a:off x="1960438" y="1933773"/>
            <a:ext cx="9083924" cy="2711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Memory squares"/>
          <p:cNvSpPr txBox="1"/>
          <p:nvPr>
            <p:ph type="ctrTitle"/>
          </p:nvPr>
        </p:nvSpPr>
        <p:spPr>
          <a:xfrm>
            <a:off x="1270000" y="5461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Memory squares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"/>
          <p:cNvSpPr/>
          <p:nvPr/>
        </p:nvSpPr>
        <p:spPr>
          <a:xfrm>
            <a:off x="1569789" y="1670049"/>
            <a:ext cx="9865222" cy="70093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ВВЕДЕНИЕ"/>
          <p:cNvSpPr txBox="1"/>
          <p:nvPr/>
        </p:nvSpPr>
        <p:spPr>
          <a:xfrm>
            <a:off x="4851161" y="1923488"/>
            <a:ext cx="3302478" cy="73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25" name="Идея:              игра-аркада для развития памяти и познания…"/>
          <p:cNvSpPr txBox="1"/>
          <p:nvPr/>
        </p:nvSpPr>
        <p:spPr>
          <a:xfrm>
            <a:off x="2054919" y="3060824"/>
            <a:ext cx="7878962" cy="825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sz="2700"/>
              <a:t>Идея:</a:t>
            </a:r>
            <a:r>
              <a:t>              игра-аркада для развития памяти и познания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собственных паттернов запоминания </a:t>
            </a:r>
          </a:p>
        </p:txBody>
      </p:sp>
      <p:sp>
        <p:nvSpPr>
          <p:cNvPr id="126" name="Почему именно этот жанр?"/>
          <p:cNvSpPr txBox="1"/>
          <p:nvPr/>
        </p:nvSpPr>
        <p:spPr>
          <a:xfrm>
            <a:off x="4494206" y="4952848"/>
            <a:ext cx="4016388" cy="443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Почему именно этот жанр?</a:t>
            </a:r>
          </a:p>
        </p:txBody>
      </p:sp>
      <p:sp>
        <p:nvSpPr>
          <p:cNvPr id="127" name="В нескольких словах: незатейливость, практичность, полезность"/>
          <p:cNvSpPr txBox="1"/>
          <p:nvPr/>
        </p:nvSpPr>
        <p:spPr>
          <a:xfrm>
            <a:off x="2245022" y="6038974"/>
            <a:ext cx="8514756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 нескольких словах: незатейливость, практичность, полезность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"/>
          <p:cNvSpPr/>
          <p:nvPr/>
        </p:nvSpPr>
        <p:spPr>
          <a:xfrm>
            <a:off x="5867399" y="1492250"/>
            <a:ext cx="4456064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Реализация"/>
          <p:cNvSpPr txBox="1"/>
          <p:nvPr/>
        </p:nvSpPr>
        <p:spPr>
          <a:xfrm>
            <a:off x="6730017" y="1801220"/>
            <a:ext cx="2730829" cy="652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31" name="Прямоугольник"/>
          <p:cNvSpPr/>
          <p:nvPr/>
        </p:nvSpPr>
        <p:spPr>
          <a:xfrm>
            <a:off x="1346199" y="4241800"/>
            <a:ext cx="4752828" cy="35432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Основная функция main()…"/>
          <p:cNvSpPr txBox="1"/>
          <p:nvPr/>
        </p:nvSpPr>
        <p:spPr>
          <a:xfrm>
            <a:off x="1735683" y="4394199"/>
            <a:ext cx="3973860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Основная функция main()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Побочные функции: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terminate()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checkForQuit()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flashButtonAnimation(color)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drawButtons()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changeBackgroundAnimation()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gameOverAnimation()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getButtonClicked(x, y)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b="0" sz="1600">
                <a:solidFill>
                  <a:srgbClr val="FFC66E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Прямоугольник"/>
          <p:cNvSpPr/>
          <p:nvPr/>
        </p:nvSpPr>
        <p:spPr>
          <a:xfrm>
            <a:off x="7491263" y="3266182"/>
            <a:ext cx="4765527" cy="62692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Функционал:…"/>
          <p:cNvSpPr txBox="1"/>
          <p:nvPr/>
        </p:nvSpPr>
        <p:spPr>
          <a:xfrm>
            <a:off x="7491263" y="3613273"/>
            <a:ext cx="4765527" cy="557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Функционал: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Возможность выбора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режима игры (лёгкий и трудный)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Управление мышью и клавишами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Подсветка кнопок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Звук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Анимация при завершении игры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Смена фона при каждом нажатии</a:t>
            </a: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Сохранение рекорда (отдельно для каждого режима)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Прямоугольник"/>
          <p:cNvSpPr/>
          <p:nvPr/>
        </p:nvSpPr>
        <p:spPr>
          <a:xfrm>
            <a:off x="3486546" y="3773909"/>
            <a:ext cx="6031708" cy="22057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Вывод по работе"/>
          <p:cNvSpPr txBox="1"/>
          <p:nvPr/>
        </p:nvSpPr>
        <p:spPr>
          <a:xfrm>
            <a:off x="4492879" y="4532259"/>
            <a:ext cx="4019042" cy="68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Вывод по работе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