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-929606" y="-12700"/>
            <a:ext cx="16551778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2451057" y="-138499"/>
            <a:ext cx="13525503" cy="901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7350" y="639232"/>
            <a:ext cx="5880100" cy="39200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ame developed by sastsy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Web application developed by sastsy</a:t>
            </a:r>
          </a:p>
        </p:txBody>
      </p:sp>
      <p:sp>
        <p:nvSpPr>
          <p:cNvPr id="120" name="Прямоугольник"/>
          <p:cNvSpPr/>
          <p:nvPr/>
        </p:nvSpPr>
        <p:spPr>
          <a:xfrm>
            <a:off x="1960438" y="1933773"/>
            <a:ext cx="9083924" cy="2711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1" name="Memory squares"/>
          <p:cNvSpPr txBox="1"/>
          <p:nvPr>
            <p:ph type="ctrTitle"/>
          </p:nvPr>
        </p:nvSpPr>
        <p:spPr>
          <a:xfrm>
            <a:off x="1270000" y="5461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URL by sastsy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"/>
          <p:cNvSpPr/>
          <p:nvPr/>
        </p:nvSpPr>
        <p:spPr>
          <a:xfrm>
            <a:off x="1569789" y="1670049"/>
            <a:ext cx="9865222" cy="70093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4" name="ВВЕДЕНИЕ"/>
          <p:cNvSpPr txBox="1"/>
          <p:nvPr/>
        </p:nvSpPr>
        <p:spPr>
          <a:xfrm>
            <a:off x="4851161" y="1923487"/>
            <a:ext cx="3302478" cy="73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Идея:              игра-аркада для развития памяти и познания…"/>
          <p:cNvSpPr txBox="1"/>
          <p:nvPr/>
        </p:nvSpPr>
        <p:spPr>
          <a:xfrm>
            <a:off x="2564134" y="3060823"/>
            <a:ext cx="6860531" cy="82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Идея:</a:t>
            </a:r>
            <a:r>
              <a:rPr b="0" sz="2400"/>
              <a:t>              создать практичное приложение для </a:t>
            </a:r>
            <a:endParaRPr b="0" sz="2400"/>
          </a:p>
          <a:p>
            <a:pPr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sz="2400"/>
              <a:t>преобразования URL. </a:t>
            </a:r>
          </a:p>
        </p:txBody>
      </p:sp>
      <p:sp>
        <p:nvSpPr>
          <p:cNvPr id="126" name="Почему именно этот жанр?"/>
          <p:cNvSpPr txBox="1"/>
          <p:nvPr/>
        </p:nvSpPr>
        <p:spPr>
          <a:xfrm>
            <a:off x="4612183" y="4952847"/>
            <a:ext cx="3780434" cy="443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Почему именно эта идея?</a:t>
            </a:r>
          </a:p>
        </p:txBody>
      </p:sp>
      <p:sp>
        <p:nvSpPr>
          <p:cNvPr id="127" name="В нескольких словах: незатейливость, практичность, полезность"/>
          <p:cNvSpPr txBox="1"/>
          <p:nvPr/>
        </p:nvSpPr>
        <p:spPr>
          <a:xfrm>
            <a:off x="2245021" y="6038973"/>
            <a:ext cx="851475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 нескольких словах: незатейливость, практичность, полезность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"/>
          <p:cNvSpPr/>
          <p:nvPr/>
        </p:nvSpPr>
        <p:spPr>
          <a:xfrm>
            <a:off x="5867398" y="1492250"/>
            <a:ext cx="4456065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0" name="Реализация"/>
          <p:cNvSpPr txBox="1"/>
          <p:nvPr/>
        </p:nvSpPr>
        <p:spPr>
          <a:xfrm>
            <a:off x="6730016" y="1801219"/>
            <a:ext cx="2730830" cy="65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31" name="Прямоугольник"/>
          <p:cNvSpPr/>
          <p:nvPr/>
        </p:nvSpPr>
        <p:spPr>
          <a:xfrm>
            <a:off x="1346198" y="4241800"/>
            <a:ext cx="4752830" cy="41035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2" name="Основная функция main()…"/>
          <p:cNvSpPr txBox="1"/>
          <p:nvPr/>
        </p:nvSpPr>
        <p:spPr>
          <a:xfrm>
            <a:off x="1996355" y="4354065"/>
            <a:ext cx="3452516" cy="4093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Основная функция main()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Побочные функции: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index</a:t>
            </a:r>
            <a:r>
              <a:t>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redirect_to_url</a:t>
            </a:r>
            <a:r>
              <a:t>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create_url(color)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add_link()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stats()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register()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load_user()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login()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logout()</a:t>
            </a:r>
          </a:p>
        </p:txBody>
      </p:sp>
      <p:sp>
        <p:nvSpPr>
          <p:cNvPr id="133" name="Прямоугольник"/>
          <p:cNvSpPr/>
          <p:nvPr/>
        </p:nvSpPr>
        <p:spPr>
          <a:xfrm>
            <a:off x="7491262" y="4189691"/>
            <a:ext cx="4765528" cy="42078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4" name="Функционал:…"/>
          <p:cNvSpPr txBox="1"/>
          <p:nvPr/>
        </p:nvSpPr>
        <p:spPr>
          <a:xfrm>
            <a:off x="7491262" y="5156323"/>
            <a:ext cx="4765528" cy="2488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Классы: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и Link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Библиотеки: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flask, flask_login, flask_wtf, werkzeug, wtforms, datetime, sqlalchemy, string, 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ямоугольник"/>
          <p:cNvSpPr/>
          <p:nvPr/>
        </p:nvSpPr>
        <p:spPr>
          <a:xfrm>
            <a:off x="3486545" y="603989"/>
            <a:ext cx="6031709" cy="22057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7" name="Вывод по работе"/>
          <p:cNvSpPr txBox="1"/>
          <p:nvPr/>
        </p:nvSpPr>
        <p:spPr>
          <a:xfrm>
            <a:off x="4492879" y="1362339"/>
            <a:ext cx="4019042" cy="68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Вывод по работе</a:t>
            </a:r>
          </a:p>
        </p:txBody>
      </p:sp>
      <p:sp>
        <p:nvSpPr>
          <p:cNvPr id="138" name="Rectangle"/>
          <p:cNvSpPr/>
          <p:nvPr/>
        </p:nvSpPr>
        <p:spPr>
          <a:xfrm>
            <a:off x="5549900" y="3924300"/>
            <a:ext cx="6680200" cy="355092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" name="Вывод по работе"/>
          <p:cNvSpPr txBox="1"/>
          <p:nvPr/>
        </p:nvSpPr>
        <p:spPr>
          <a:xfrm>
            <a:off x="5769652" y="4388401"/>
            <a:ext cx="6240696" cy="262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Я считаю, что мне удалось выполнить поставленные цели и реализовать практичное приложение по сокращению 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