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7E1"/>
    <a:srgbClr val="B1BDF1"/>
    <a:srgbClr val="ACF2CD"/>
    <a:srgbClr val="C7D0F5"/>
    <a:srgbClr val="88ECB8"/>
    <a:srgbClr val="FFFFFF"/>
    <a:srgbClr val="C3F6F9"/>
    <a:srgbClr val="686FF2"/>
    <a:srgbClr val="9EF4F4"/>
    <a:srgbClr val="3B4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71D904-C490-460B-AECE-C7A5D13E5B4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40285" y="964504"/>
            <a:ext cx="1114816" cy="1296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496656" y="542030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 dataset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B4DEA0-965E-463F-9E48-8A4EF7F78B60}"/>
              </a:ext>
            </a:extLst>
          </p:cNvPr>
          <p:cNvCxnSpPr>
            <a:cxnSpLocks/>
          </p:cNvCxnSpPr>
          <p:nvPr/>
        </p:nvCxnSpPr>
        <p:spPr>
          <a:xfrm flipV="1">
            <a:off x="1603332" y="3915602"/>
            <a:ext cx="851769" cy="118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759703" y="5103509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28</cp:revision>
  <dcterms:created xsi:type="dcterms:W3CDTF">2021-04-19T12:32:03Z</dcterms:created>
  <dcterms:modified xsi:type="dcterms:W3CDTF">2021-05-06T08:08:18Z</dcterms:modified>
</cp:coreProperties>
</file>