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CB8F"/>
    <a:srgbClr val="84D8AA"/>
    <a:srgbClr val="CCEFDC"/>
    <a:srgbClr val="F4B488"/>
    <a:srgbClr val="FBE5D6"/>
    <a:srgbClr val="CDF7E1"/>
    <a:srgbClr val="B1BDF1"/>
    <a:srgbClr val="ACF2CD"/>
    <a:srgbClr val="C7D0F5"/>
    <a:srgbClr val="88E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60" d="100"/>
          <a:sy n="60" d="100"/>
        </p:scale>
        <p:origin x="153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54C4B62-9BBD-47E4-8FC9-09F48D4415AD}"/>
              </a:ext>
            </a:extLst>
          </p:cNvPr>
          <p:cNvSpPr/>
          <p:nvPr/>
        </p:nvSpPr>
        <p:spPr>
          <a:xfrm>
            <a:off x="-2919663" y="336883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513348" cy="232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465221" cy="2000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0921551" y="1017854"/>
            <a:ext cx="1671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1757518" y="1387186"/>
            <a:ext cx="1673685" cy="43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C03FC79-EFE8-45AC-AA8F-C526B6437D42}"/>
              </a:ext>
            </a:extLst>
          </p:cNvPr>
          <p:cNvSpPr/>
          <p:nvPr/>
        </p:nvSpPr>
        <p:spPr>
          <a:xfrm>
            <a:off x="1302533" y="627949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533E03-C1A2-4B7F-9ED4-359820C2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914" y="1430934"/>
            <a:ext cx="20753605" cy="2874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330B-EEA3-4D1D-8308-BE27C7D6F8C9}"/>
              </a:ext>
            </a:extLst>
          </p:cNvPr>
          <p:cNvSpPr/>
          <p:nvPr/>
        </p:nvSpPr>
        <p:spPr>
          <a:xfrm>
            <a:off x="3238500" y="1790700"/>
            <a:ext cx="1466850" cy="2362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D965E6-507A-402D-AE6E-A5A4CE8D84DA}"/>
              </a:ext>
            </a:extLst>
          </p:cNvPr>
          <p:cNvCxnSpPr>
            <a:endCxn id="6" idx="0"/>
          </p:cNvCxnSpPr>
          <p:nvPr/>
        </p:nvCxnSpPr>
        <p:spPr>
          <a:xfrm>
            <a:off x="3105150" y="590550"/>
            <a:ext cx="866775" cy="1200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706CA-F55B-444F-AAC4-11C422CE7780}"/>
              </a:ext>
            </a:extLst>
          </p:cNvPr>
          <p:cNvSpPr txBox="1"/>
          <p:nvPr/>
        </p:nvSpPr>
        <p:spPr>
          <a:xfrm>
            <a:off x="2518002" y="221218"/>
            <a:ext cx="11742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datetime</a:t>
            </a:r>
            <a:r>
              <a:rPr lang="it-IT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4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825BAAF6-DA2C-44DD-B4CA-C98D9CB5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86"/>
          <a:stretch/>
        </p:blipFill>
        <p:spPr>
          <a:xfrm>
            <a:off x="-1328959" y="3018774"/>
            <a:ext cx="15107590" cy="2015842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B3CAEB4-254D-4273-8E4F-8ED769C05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43"/>
          <a:stretch/>
        </p:blipFill>
        <p:spPr>
          <a:xfrm>
            <a:off x="-1366537" y="1227552"/>
            <a:ext cx="15158616" cy="18538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E327F-0C12-4260-AF6B-7F8833AC1B5A}"/>
              </a:ext>
            </a:extLst>
          </p:cNvPr>
          <p:cNvCxnSpPr/>
          <p:nvPr/>
        </p:nvCxnSpPr>
        <p:spPr>
          <a:xfrm>
            <a:off x="-1366537" y="3081404"/>
            <a:ext cx="15158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3312F5-AB7C-4C54-BFD2-61B8BFEE0034}"/>
              </a:ext>
            </a:extLst>
          </p:cNvPr>
          <p:cNvSpPr/>
          <p:nvPr/>
        </p:nvSpPr>
        <p:spPr>
          <a:xfrm>
            <a:off x="2455101" y="1440493"/>
            <a:ext cx="764088" cy="164091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5E60E-FB0E-4659-A1B3-40450CF381CF}"/>
              </a:ext>
            </a:extLst>
          </p:cNvPr>
          <p:cNvSpPr/>
          <p:nvPr/>
        </p:nvSpPr>
        <p:spPr>
          <a:xfrm>
            <a:off x="2455101" y="3081403"/>
            <a:ext cx="764088" cy="16683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EF009-8E14-4A1C-89D2-E77933B04861}"/>
              </a:ext>
            </a:extLst>
          </p:cNvPr>
          <p:cNvSpPr txBox="1"/>
          <p:nvPr/>
        </p:nvSpPr>
        <p:spPr>
          <a:xfrm>
            <a:off x="-2750409" y="196981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Terna16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FE6B6-8249-4EAA-938F-CBFC78ED2405}"/>
              </a:ext>
            </a:extLst>
          </p:cNvPr>
          <p:cNvSpPr txBox="1"/>
          <p:nvPr/>
        </p:nvSpPr>
        <p:spPr>
          <a:xfrm>
            <a:off x="14342801" y="385807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Terna17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5CAE-480F-4BE7-BA2C-E4A9DEFED66D}"/>
              </a:ext>
            </a:extLst>
          </p:cNvPr>
          <p:cNvSpPr/>
          <p:nvPr/>
        </p:nvSpPr>
        <p:spPr>
          <a:xfrm>
            <a:off x="8718115" y="3081403"/>
            <a:ext cx="3473885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FCEE1D3-F28E-44B7-8A6E-999096BF49C4}"/>
              </a:ext>
            </a:extLst>
          </p:cNvPr>
          <p:cNvSpPr/>
          <p:nvPr/>
        </p:nvSpPr>
        <p:spPr>
          <a:xfrm rot="5400000">
            <a:off x="10270390" y="3197498"/>
            <a:ext cx="369329" cy="3473885"/>
          </a:xfrm>
          <a:prstGeom prst="rightBrace">
            <a:avLst>
              <a:gd name="adj1" fmla="val 72430"/>
              <a:gd name="adj2" fmla="val 496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1F6CC-90B0-4047-8C0D-75FB1F8A0A99}"/>
              </a:ext>
            </a:extLst>
          </p:cNvPr>
          <p:cNvSpPr txBox="1"/>
          <p:nvPr/>
        </p:nvSpPr>
        <p:spPr>
          <a:xfrm>
            <a:off x="8718112" y="5097246"/>
            <a:ext cx="3473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 are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</a:t>
            </a:r>
            <a:r>
              <a:rPr lang="it-IT" sz="1400" dirty="0" err="1"/>
              <a:t>either</a:t>
            </a:r>
            <a:r>
              <a:rPr lang="it-IT" sz="1400" dirty="0"/>
              <a:t> dataset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automatically</a:t>
            </a:r>
            <a:r>
              <a:rPr lang="it-IT" sz="1400" dirty="0"/>
              <a:t> set to «</a:t>
            </a:r>
            <a:r>
              <a:rPr lang="it-IT" sz="1400" b="1" dirty="0" err="1"/>
              <a:t>null</a:t>
            </a:r>
            <a:r>
              <a:rPr lang="it-IT" sz="1400" dirty="0"/>
              <a:t>»</a:t>
            </a:r>
            <a:endParaRPr lang="en-GB" sz="14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EE9EB3D-6674-4F3A-9779-1410014C0566}"/>
              </a:ext>
            </a:extLst>
          </p:cNvPr>
          <p:cNvSpPr/>
          <p:nvPr/>
        </p:nvSpPr>
        <p:spPr>
          <a:xfrm>
            <a:off x="-1812011" y="1227552"/>
            <a:ext cx="432026" cy="1853851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FBE5D6"/>
          </a:solidFill>
          <a:ln>
            <a:solidFill>
              <a:srgbClr val="F4B48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7D86B17-A567-49F1-A5D2-064544EBDE83}"/>
              </a:ext>
            </a:extLst>
          </p:cNvPr>
          <p:cNvSpPr/>
          <p:nvPr/>
        </p:nvSpPr>
        <p:spPr>
          <a:xfrm rot="10800000">
            <a:off x="13843105" y="3080588"/>
            <a:ext cx="435222" cy="1954019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CCEFDC"/>
          </a:solidFill>
          <a:ln>
            <a:solidFill>
              <a:srgbClr val="5DCB8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92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79AB261E-88BC-4B4D-96EC-D3FD9971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76" y="643466"/>
            <a:ext cx="6246848" cy="557106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95DB9CD-196B-403C-8E0A-777A1F62064C}"/>
              </a:ext>
            </a:extLst>
          </p:cNvPr>
          <p:cNvSpPr/>
          <p:nvPr/>
        </p:nvSpPr>
        <p:spPr>
          <a:xfrm>
            <a:off x="6212910" y="2217107"/>
            <a:ext cx="501041" cy="1828800"/>
          </a:xfrm>
          <a:prstGeom prst="rightBrace">
            <a:avLst>
              <a:gd name="adj1" fmla="val 40833"/>
              <a:gd name="adj2" fmla="val 4657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6A42C-0A74-40EC-8744-F388C1056E34}"/>
              </a:ext>
            </a:extLst>
          </p:cNvPr>
          <p:cNvSpPr txBox="1"/>
          <p:nvPr/>
        </p:nvSpPr>
        <p:spPr>
          <a:xfrm>
            <a:off x="6980520" y="285593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2D7403-04F4-4005-8848-757835A035F4}"/>
              </a:ext>
            </a:extLst>
          </p:cNvPr>
          <p:cNvCxnSpPr>
            <a:cxnSpLocks/>
          </p:cNvCxnSpPr>
          <p:nvPr/>
        </p:nvCxnSpPr>
        <p:spPr>
          <a:xfrm flipH="1">
            <a:off x="5887235" y="1640910"/>
            <a:ext cx="1002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E3E522-1E48-4593-BECB-FF5116C8A963}"/>
              </a:ext>
            </a:extLst>
          </p:cNvPr>
          <p:cNvSpPr txBox="1"/>
          <p:nvPr/>
        </p:nvSpPr>
        <p:spPr>
          <a:xfrm>
            <a:off x="6980519" y="145624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08685-2BA4-4E28-9767-C5ADC52D2172}"/>
              </a:ext>
            </a:extLst>
          </p:cNvPr>
          <p:cNvCxnSpPr>
            <a:cxnSpLocks/>
          </p:cNvCxnSpPr>
          <p:nvPr/>
        </p:nvCxnSpPr>
        <p:spPr>
          <a:xfrm flipH="1" flipV="1">
            <a:off x="5398721" y="2006252"/>
            <a:ext cx="1490594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8A7DA-98C2-4C57-ABF3-CD4C9F0CFF2D}"/>
              </a:ext>
            </a:extLst>
          </p:cNvPr>
          <p:cNvCxnSpPr>
            <a:cxnSpLocks/>
          </p:cNvCxnSpPr>
          <p:nvPr/>
        </p:nvCxnSpPr>
        <p:spPr>
          <a:xfrm flipH="1">
            <a:off x="5887234" y="1640910"/>
            <a:ext cx="9770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B6C712-F318-482E-8319-C18DFD6DEB9B}"/>
              </a:ext>
            </a:extLst>
          </p:cNvPr>
          <p:cNvSpPr txBox="1"/>
          <p:nvPr/>
        </p:nvSpPr>
        <p:spPr>
          <a:xfrm>
            <a:off x="7005571" y="180089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61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72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29</cp:revision>
  <dcterms:created xsi:type="dcterms:W3CDTF">2021-04-19T12:32:03Z</dcterms:created>
  <dcterms:modified xsi:type="dcterms:W3CDTF">2021-05-07T07:05:46Z</dcterms:modified>
</cp:coreProperties>
</file>