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CAC"/>
    <a:srgbClr val="5DCB8F"/>
    <a:srgbClr val="84D8AA"/>
    <a:srgbClr val="CCEFDC"/>
    <a:srgbClr val="F4B488"/>
    <a:srgbClr val="FBE5D6"/>
    <a:srgbClr val="CDF7E1"/>
    <a:srgbClr val="B1BDF1"/>
    <a:srgbClr val="ACF2CD"/>
    <a:srgbClr val="C7D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60" d="100"/>
          <a:sy n="60" d="100"/>
        </p:scale>
        <p:origin x="153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9AB261E-88BC-4B4D-96EC-D3FD997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76" y="643466"/>
            <a:ext cx="6246848" cy="55710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6212910" y="2217107"/>
            <a:ext cx="501041" cy="1828800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6980520" y="28559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D7403-04F4-4005-8848-757835A035F4}"/>
              </a:ext>
            </a:extLst>
          </p:cNvPr>
          <p:cNvCxnSpPr>
            <a:cxnSpLocks/>
          </p:cNvCxnSpPr>
          <p:nvPr/>
        </p:nvCxnSpPr>
        <p:spPr>
          <a:xfrm flipH="1">
            <a:off x="5887235" y="1640910"/>
            <a:ext cx="100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6980519" y="14562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5398721" y="2006252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5887234" y="1640910"/>
            <a:ext cx="977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7005571" y="180089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72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30</cp:revision>
  <dcterms:created xsi:type="dcterms:W3CDTF">2021-04-19T12:32:03Z</dcterms:created>
  <dcterms:modified xsi:type="dcterms:W3CDTF">2021-05-10T10:00:37Z</dcterms:modified>
</cp:coreProperties>
</file>