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 varScale="1">
        <p:scale>
          <a:sx n="77" d="100"/>
          <a:sy n="77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79AB261E-88BC-4B4D-96EC-D3FD9971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576" y="643466"/>
            <a:ext cx="6246848" cy="55710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095DB9CD-196B-403C-8E0A-777A1F62064C}"/>
              </a:ext>
            </a:extLst>
          </p:cNvPr>
          <p:cNvSpPr/>
          <p:nvPr/>
        </p:nvSpPr>
        <p:spPr>
          <a:xfrm>
            <a:off x="6212910" y="2217107"/>
            <a:ext cx="501041" cy="1828800"/>
          </a:xfrm>
          <a:prstGeom prst="rightBrace">
            <a:avLst>
              <a:gd name="adj1" fmla="val 40833"/>
              <a:gd name="adj2" fmla="val 4657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A42C-0A74-40EC-8744-F388C1056E34}"/>
              </a:ext>
            </a:extLst>
          </p:cNvPr>
          <p:cNvSpPr txBox="1"/>
          <p:nvPr/>
        </p:nvSpPr>
        <p:spPr>
          <a:xfrm>
            <a:off x="6980520" y="285593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2D7403-04F4-4005-8848-757835A035F4}"/>
              </a:ext>
            </a:extLst>
          </p:cNvPr>
          <p:cNvCxnSpPr>
            <a:cxnSpLocks/>
          </p:cNvCxnSpPr>
          <p:nvPr/>
        </p:nvCxnSpPr>
        <p:spPr>
          <a:xfrm flipH="1">
            <a:off x="5887235" y="1640910"/>
            <a:ext cx="1002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E3E522-1E48-4593-BECB-FF5116C8A963}"/>
              </a:ext>
            </a:extLst>
          </p:cNvPr>
          <p:cNvSpPr txBox="1"/>
          <p:nvPr/>
        </p:nvSpPr>
        <p:spPr>
          <a:xfrm>
            <a:off x="6980519" y="14562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Numeric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08685-2BA4-4E28-9767-C5ADC52D2172}"/>
              </a:ext>
            </a:extLst>
          </p:cNvPr>
          <p:cNvCxnSpPr>
            <a:cxnSpLocks/>
          </p:cNvCxnSpPr>
          <p:nvPr/>
        </p:nvCxnSpPr>
        <p:spPr>
          <a:xfrm flipH="1" flipV="1">
            <a:off x="5398721" y="2006252"/>
            <a:ext cx="1490594" cy="10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A8A7DA-98C2-4C57-ABF3-CD4C9F0CFF2D}"/>
              </a:ext>
            </a:extLst>
          </p:cNvPr>
          <p:cNvCxnSpPr>
            <a:cxnSpLocks/>
          </p:cNvCxnSpPr>
          <p:nvPr/>
        </p:nvCxnSpPr>
        <p:spPr>
          <a:xfrm flipH="1">
            <a:off x="5887234" y="1640910"/>
            <a:ext cx="9770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B6C712-F318-482E-8319-C18DFD6DEB9B}"/>
              </a:ext>
            </a:extLst>
          </p:cNvPr>
          <p:cNvSpPr txBox="1"/>
          <p:nvPr/>
        </p:nvSpPr>
        <p:spPr>
          <a:xfrm>
            <a:off x="7005571" y="1800895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61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54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27</cp:revision>
  <dcterms:created xsi:type="dcterms:W3CDTF">2021-04-19T12:32:03Z</dcterms:created>
  <dcterms:modified xsi:type="dcterms:W3CDTF">2021-05-04T13:35:09Z</dcterms:modified>
</cp:coreProperties>
</file>