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76A"/>
    <a:srgbClr val="FFDF7F"/>
    <a:srgbClr val="F09456"/>
    <a:srgbClr val="FFCF47"/>
    <a:srgbClr val="F6BE98"/>
    <a:srgbClr val="F9ACAC"/>
    <a:srgbClr val="5DCB8F"/>
    <a:srgbClr val="84D8AA"/>
    <a:srgbClr val="CCEFDC"/>
    <a:srgbClr val="F4B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825BAAF6-DA2C-44DD-B4CA-C98D9CB5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6"/>
          <a:stretch/>
        </p:blipFill>
        <p:spPr>
          <a:xfrm>
            <a:off x="-1328959" y="3018774"/>
            <a:ext cx="15107590" cy="2015842"/>
          </a:xfrm>
          <a:prstGeom prst="rect">
            <a:avLst/>
          </a:prstGeom>
        </p:spPr>
      </p:pic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B3CAEB4-254D-4273-8E4F-8ED769C05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43"/>
          <a:stretch/>
        </p:blipFill>
        <p:spPr>
          <a:xfrm>
            <a:off x="-1366537" y="1227552"/>
            <a:ext cx="15158616" cy="185385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327F-0C12-4260-AF6B-7F8833AC1B5A}"/>
              </a:ext>
            </a:extLst>
          </p:cNvPr>
          <p:cNvCxnSpPr/>
          <p:nvPr/>
        </p:nvCxnSpPr>
        <p:spPr>
          <a:xfrm>
            <a:off x="-1366537" y="3081404"/>
            <a:ext cx="151586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3312F5-AB7C-4C54-BFD2-61B8BFEE0034}"/>
              </a:ext>
            </a:extLst>
          </p:cNvPr>
          <p:cNvSpPr/>
          <p:nvPr/>
        </p:nvSpPr>
        <p:spPr>
          <a:xfrm>
            <a:off x="2455101" y="1440493"/>
            <a:ext cx="764088" cy="164091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E60E-FB0E-4659-A1B3-40450CF381CF}"/>
              </a:ext>
            </a:extLst>
          </p:cNvPr>
          <p:cNvSpPr/>
          <p:nvPr/>
        </p:nvSpPr>
        <p:spPr>
          <a:xfrm>
            <a:off x="2455101" y="3081403"/>
            <a:ext cx="764088" cy="166839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EF009-8E14-4A1C-89D2-E77933B04861}"/>
              </a:ext>
            </a:extLst>
          </p:cNvPr>
          <p:cNvSpPr txBox="1"/>
          <p:nvPr/>
        </p:nvSpPr>
        <p:spPr>
          <a:xfrm>
            <a:off x="-2750409" y="196981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Terna16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3FE6B6-8249-4EAA-938F-CBFC78ED2405}"/>
              </a:ext>
            </a:extLst>
          </p:cNvPr>
          <p:cNvSpPr txBox="1"/>
          <p:nvPr/>
        </p:nvSpPr>
        <p:spPr>
          <a:xfrm>
            <a:off x="14342801" y="3858071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Terna17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5CAE-480F-4BE7-BA2C-E4A9DEFED66D}"/>
              </a:ext>
            </a:extLst>
          </p:cNvPr>
          <p:cNvSpPr/>
          <p:nvPr/>
        </p:nvSpPr>
        <p:spPr>
          <a:xfrm>
            <a:off x="8718115" y="3081403"/>
            <a:ext cx="3473885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FCEE1D3-F28E-44B7-8A6E-999096BF49C4}"/>
              </a:ext>
            </a:extLst>
          </p:cNvPr>
          <p:cNvSpPr/>
          <p:nvPr/>
        </p:nvSpPr>
        <p:spPr>
          <a:xfrm rot="5400000">
            <a:off x="10270390" y="3197498"/>
            <a:ext cx="369329" cy="3473885"/>
          </a:xfrm>
          <a:prstGeom prst="rightBrace">
            <a:avLst>
              <a:gd name="adj1" fmla="val 72430"/>
              <a:gd name="adj2" fmla="val 496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6CC-90B0-4047-8C0D-75FB1F8A0A99}"/>
              </a:ext>
            </a:extLst>
          </p:cNvPr>
          <p:cNvSpPr txBox="1"/>
          <p:nvPr/>
        </p:nvSpPr>
        <p:spPr>
          <a:xfrm>
            <a:off x="8718112" y="5097246"/>
            <a:ext cx="3473885" cy="523220"/>
          </a:xfrm>
          <a:prstGeom prst="rect">
            <a:avLst/>
          </a:prstGeom>
          <a:ln>
            <a:solidFill>
              <a:srgbClr val="F9AC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are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either</a:t>
            </a:r>
            <a:r>
              <a:rPr lang="it-IT" sz="1400" dirty="0"/>
              <a:t> dataset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automatically</a:t>
            </a:r>
            <a:r>
              <a:rPr lang="it-IT" sz="1400" dirty="0"/>
              <a:t> set to «</a:t>
            </a:r>
            <a:r>
              <a:rPr lang="it-IT" sz="1400" b="1" dirty="0" err="1"/>
              <a:t>null</a:t>
            </a:r>
            <a:r>
              <a:rPr lang="it-IT" sz="1400" dirty="0"/>
              <a:t>»</a:t>
            </a:r>
            <a:endParaRPr lang="en-GB" sz="14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EE9EB3D-6674-4F3A-9779-1410014C0566}"/>
              </a:ext>
            </a:extLst>
          </p:cNvPr>
          <p:cNvSpPr/>
          <p:nvPr/>
        </p:nvSpPr>
        <p:spPr>
          <a:xfrm>
            <a:off x="-1812011" y="1227552"/>
            <a:ext cx="432026" cy="1853851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FBE5D6"/>
          </a:solidFill>
          <a:ln>
            <a:solidFill>
              <a:srgbClr val="F4B488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D86B17-A567-49F1-A5D2-064544EBDE83}"/>
              </a:ext>
            </a:extLst>
          </p:cNvPr>
          <p:cNvSpPr/>
          <p:nvPr/>
        </p:nvSpPr>
        <p:spPr>
          <a:xfrm rot="10800000">
            <a:off x="13843105" y="3080588"/>
            <a:ext cx="435222" cy="1954019"/>
          </a:xfrm>
          <a:prstGeom prst="leftBrace">
            <a:avLst>
              <a:gd name="adj1" fmla="val 51666"/>
              <a:gd name="adj2" fmla="val 50000"/>
            </a:avLst>
          </a:prstGeom>
          <a:solidFill>
            <a:srgbClr val="CCEFDC"/>
          </a:solidFill>
          <a:ln>
            <a:solidFill>
              <a:srgbClr val="5DCB8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CE6AC-F692-48C7-8B49-789BD24FDF00}"/>
              </a:ext>
            </a:extLst>
          </p:cNvPr>
          <p:cNvSpPr/>
          <p:nvPr/>
        </p:nvSpPr>
        <p:spPr>
          <a:xfrm>
            <a:off x="13054209" y="1400557"/>
            <a:ext cx="340950" cy="166837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CC3E470-5C7A-49DD-9031-75FFDC40FE6B}"/>
              </a:ext>
            </a:extLst>
          </p:cNvPr>
          <p:cNvCxnSpPr>
            <a:stCxn id="4" idx="3"/>
            <a:endCxn id="24" idx="3"/>
          </p:cNvCxnSpPr>
          <p:nvPr/>
        </p:nvCxnSpPr>
        <p:spPr>
          <a:xfrm flipV="1">
            <a:off x="12191997" y="2234744"/>
            <a:ext cx="1203162" cy="3124112"/>
          </a:xfrm>
          <a:prstGeom prst="curvedConnector3">
            <a:avLst>
              <a:gd name="adj1" fmla="val 309666"/>
            </a:avLst>
          </a:prstGeom>
          <a:ln w="25400">
            <a:solidFill>
              <a:srgbClr val="F9ACAC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50C5F-7155-47FC-BB0C-34D484B9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" y="1565755"/>
            <a:ext cx="9909422" cy="2328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A5A088-8EB7-4892-90BD-A892603BFDE2}"/>
              </a:ext>
            </a:extLst>
          </p:cNvPr>
          <p:cNvSpPr/>
          <p:nvPr/>
        </p:nvSpPr>
        <p:spPr>
          <a:xfrm>
            <a:off x="4246323" y="2304789"/>
            <a:ext cx="2367419" cy="3632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FILE_PATH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273A53-F8FF-4DEC-A8D4-A3B672A78B3D}"/>
              </a:ext>
            </a:extLst>
          </p:cNvPr>
          <p:cNvSpPr/>
          <p:nvPr/>
        </p:nvSpPr>
        <p:spPr>
          <a:xfrm>
            <a:off x="6626268" y="2304788"/>
            <a:ext cx="2567835" cy="46346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2A4577-F36B-4078-B4F0-EF24795FA99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10186" y="1574418"/>
            <a:ext cx="961372" cy="730370"/>
          </a:xfrm>
          <a:prstGeom prst="straightConnector1">
            <a:avLst/>
          </a:prstGeom>
          <a:ln>
            <a:solidFill>
              <a:srgbClr val="FFCF4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3A1DF-B972-4A0A-B073-A5C35FC79ECC}"/>
              </a:ext>
            </a:extLst>
          </p:cNvPr>
          <p:cNvSpPr txBox="1"/>
          <p:nvPr/>
        </p:nvSpPr>
        <p:spPr>
          <a:xfrm>
            <a:off x="8871558" y="1112753"/>
            <a:ext cx="3298521" cy="923330"/>
          </a:xfrm>
          <a:prstGeom prst="rect">
            <a:avLst/>
          </a:prstGeom>
          <a:ln>
            <a:solidFill>
              <a:srgbClr val="FFCF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 the file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the name of the new file, </a:t>
            </a:r>
            <a:r>
              <a:rPr lang="it-IT" dirty="0" err="1"/>
              <a:t>including</a:t>
            </a:r>
            <a:r>
              <a:rPr lang="it-IT" dirty="0"/>
              <a:t> the </a:t>
            </a:r>
            <a:r>
              <a:rPr lang="it-IT" u="sng" dirty="0"/>
              <a:t>file</a:t>
            </a:r>
            <a:r>
              <a:rPr lang="it-IT" dirty="0"/>
              <a:t> extension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019DC4-5EA8-45F2-AB8A-EEB2BDF09B5C}"/>
              </a:ext>
            </a:extLst>
          </p:cNvPr>
          <p:cNvSpPr/>
          <p:nvPr/>
        </p:nvSpPr>
        <p:spPr>
          <a:xfrm>
            <a:off x="1553227" y="2668044"/>
            <a:ext cx="626302" cy="46346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B7F43-E9BE-459E-BFBF-5E251F2E957A}"/>
              </a:ext>
            </a:extLst>
          </p:cNvPr>
          <p:cNvCxnSpPr>
            <a:cxnSpLocks/>
            <a:stCxn id="14" idx="0"/>
            <a:endCxn id="11" idx="4"/>
          </p:cNvCxnSpPr>
          <p:nvPr/>
        </p:nvCxnSpPr>
        <p:spPr>
          <a:xfrm flipH="1" flipV="1">
            <a:off x="1866378" y="3131507"/>
            <a:ext cx="313151" cy="764274"/>
          </a:xfrm>
          <a:prstGeom prst="straightConnector1">
            <a:avLst/>
          </a:prstGeom>
          <a:ln>
            <a:solidFill>
              <a:srgbClr val="F0945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A95AA4-9B5A-4A16-AA5F-D8414730FCD9}"/>
              </a:ext>
            </a:extLst>
          </p:cNvPr>
          <p:cNvSpPr txBox="1"/>
          <p:nvPr/>
        </p:nvSpPr>
        <p:spPr>
          <a:xfrm>
            <a:off x="200397" y="3895781"/>
            <a:ext cx="3958263" cy="369332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DBMS option </a:t>
            </a:r>
            <a:r>
              <a:rPr lang="it-IT" dirty="0" err="1"/>
              <a:t>specifies</a:t>
            </a:r>
            <a:r>
              <a:rPr lang="it-IT" dirty="0"/>
              <a:t> the file extension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9B5901-4824-41FA-8282-A06BFFBF5F90}"/>
              </a:ext>
            </a:extLst>
          </p:cNvPr>
          <p:cNvSpPr/>
          <p:nvPr/>
        </p:nvSpPr>
        <p:spPr>
          <a:xfrm>
            <a:off x="2553996" y="2342366"/>
            <a:ext cx="1266442" cy="36325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80E2E-8737-4388-B5D1-24F021BC3804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3187217" y="1477938"/>
            <a:ext cx="1040993" cy="864428"/>
          </a:xfrm>
          <a:prstGeom prst="straightConnector1">
            <a:avLst/>
          </a:prstGeom>
          <a:ln w="25400">
            <a:solidFill>
              <a:srgbClr val="F094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297A85-FA32-4D32-ADDB-C181F92F86B1}"/>
              </a:ext>
            </a:extLst>
          </p:cNvPr>
          <p:cNvSpPr txBox="1"/>
          <p:nvPr/>
        </p:nvSpPr>
        <p:spPr>
          <a:xfrm>
            <a:off x="4228210" y="1016273"/>
            <a:ext cx="2567835" cy="923330"/>
          </a:xfrm>
          <a:prstGeom prst="rect">
            <a:avLst/>
          </a:prstGeom>
          <a:ln>
            <a:solidFill>
              <a:srgbClr val="F094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OUTFILE option </a:t>
            </a:r>
            <a:r>
              <a:rPr lang="it-IT" dirty="0" err="1"/>
              <a:t>specifies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file name and location in SAS Studio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CAFAA-F4F7-4B3A-8D6F-277EAE361B8F}"/>
              </a:ext>
            </a:extLst>
          </p:cNvPr>
          <p:cNvSpPr/>
          <p:nvPr/>
        </p:nvSpPr>
        <p:spPr>
          <a:xfrm>
            <a:off x="3081403" y="2703083"/>
            <a:ext cx="3014597" cy="3775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6C6635-7D55-441F-A5AC-76E791FA106A}"/>
              </a:ext>
            </a:extLst>
          </p:cNvPr>
          <p:cNvSpPr txBox="1"/>
          <p:nvPr/>
        </p:nvSpPr>
        <p:spPr>
          <a:xfrm>
            <a:off x="5841553" y="3441330"/>
            <a:ext cx="1908984" cy="369332"/>
          </a:xfrm>
          <a:prstGeom prst="rect">
            <a:avLst/>
          </a:prstGeom>
          <a:ln>
            <a:solidFill>
              <a:srgbClr val="FDD76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latest</a:t>
            </a:r>
            <a:r>
              <a:rPr lang="it-IT" dirty="0"/>
              <a:t> dataset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372C1A-3007-43C1-A4D4-6F3E6FCC9732}"/>
              </a:ext>
            </a:extLst>
          </p:cNvPr>
          <p:cNvCxnSpPr>
            <a:stCxn id="28" idx="1"/>
            <a:endCxn id="25" idx="2"/>
          </p:cNvCxnSpPr>
          <p:nvPr/>
        </p:nvCxnSpPr>
        <p:spPr>
          <a:xfrm flipH="1" flipV="1">
            <a:off x="4588702" y="3080613"/>
            <a:ext cx="1252851" cy="545383"/>
          </a:xfrm>
          <a:prstGeom prst="straightConnector1">
            <a:avLst/>
          </a:prstGeom>
          <a:ln w="25400">
            <a:solidFill>
              <a:srgbClr val="FDD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112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36</cp:revision>
  <dcterms:created xsi:type="dcterms:W3CDTF">2021-04-19T12:32:03Z</dcterms:created>
  <dcterms:modified xsi:type="dcterms:W3CDTF">2021-05-10T10:20:32Z</dcterms:modified>
</cp:coreProperties>
</file>