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F7E1"/>
    <a:srgbClr val="B1BDF1"/>
    <a:srgbClr val="ACF2CD"/>
    <a:srgbClr val="C7D0F5"/>
    <a:srgbClr val="88ECB8"/>
    <a:srgbClr val="FFFFFF"/>
    <a:srgbClr val="C3F6F9"/>
    <a:srgbClr val="686FF2"/>
    <a:srgbClr val="9EF4F4"/>
    <a:srgbClr val="3B4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>
      <p:cViewPr>
        <p:scale>
          <a:sx n="50" d="100"/>
          <a:sy n="50" d="100"/>
        </p:scale>
        <p:origin x="189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3514-826B-47C3-B544-C47522F55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A22F9-94E3-41D7-8885-D47595320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32182-0776-4F2C-9FE8-831D1748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8D6B6-9785-480B-9650-E1C1D857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F2BD-4C5D-4879-887F-60C93189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2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AD74-EECC-4330-9CD4-74F2DFCD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9FB6A-BD1C-4031-BBEC-60C7416AA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0D0E0-49A8-4CD5-83BC-D31871B4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8F53D-C7ED-4A83-9E9C-4E2E1C23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770E2-EE45-403C-8A18-C4ABC512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585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D8DED-8879-4E80-B248-688ACA709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1E04A-6923-403E-9C9D-1209C4AA3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22626-273F-4B3E-894A-B6B8B5B2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CA192-5E07-41AC-87FB-EAE54903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45051-6AB0-4652-89A7-1FA96326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4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856A-CC8C-4D3F-A78E-F5F41D26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397F-AFC2-4AFE-8351-12773EC82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51BF1-41A6-4700-8DEB-E585B5B6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8994B-D7B7-4C42-B3C3-12FE3131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E3F3-6BE2-438D-AEA4-4EEE718D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47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76F3-602F-4857-B86B-F0FDD6EF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85A93-4EF1-4E2A-8734-D9F4038FB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BF8B7-EB81-4097-8440-AFDA7324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46137-642B-4111-8C0D-6C95AD17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81172-F03C-481C-83D1-67EC67ED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46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D197-E197-43AE-9144-36154469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53E4C-19E6-4422-934B-46A4B711F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9DE13-36D3-46DF-9C78-5ECE2AB51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F5572-817C-4096-82C1-FA531170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9345D-3FE8-436B-A01D-0429166A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D288A-B86A-455C-AA9B-74A115A3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66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BF45-C693-41A4-9C4D-5B7BC4E0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C5E2F-7BA5-43DA-B302-6806AC4D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482CF-0535-407C-87BF-7CFB1177E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E3663-2D07-4DD5-8065-5341F4641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1C2A6-FBBE-45C9-BE79-4FD74B98F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29383-B400-464E-BFDD-83EF8C87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1AD30-651F-405D-97C9-E05005FC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F2326-3F9F-44B0-960C-99799903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042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984F-2F37-4E93-B209-D53B4EDD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1A8E3-40E5-43CF-B307-73217EF4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5C4A3-8D78-4F46-8EEA-AB78D28D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077F6-FDB0-48D8-8569-307BBD89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B2A9A-8930-43EA-8F64-573BA466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367D1-FD2F-4DB0-913C-294031EC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87413-8377-4302-B977-236033FA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06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F572-0B54-4E8C-9996-F522291F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EAC94-3CB9-4341-87E9-116234F88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BA5EC-ECE0-4116-AE89-158C239D1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2D268-8638-40A6-ADC0-DD9CED66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7BA27-5C69-4EF5-8E22-6CA43E8E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31E42-79F0-4E84-B5B1-5A56EA5C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38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9044-F193-4BED-9BC9-30E2CC94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9CC4D-1706-4C50-A980-CAF1C0928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0CDE7-A0E3-4B31-B33A-DF361DFDE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671E9-D5CE-455C-8D84-C003A635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1A0B-F989-47E6-8C29-0C3A2AD1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A2DC3-31F6-41F9-9480-CCF52D62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44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46F61-CE6F-4FB1-B454-70FE8A51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0FE4C-D5BC-4E09-9E6B-1B6DA469B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528D6-2C35-41E5-92C1-BC41E087F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DC043-4AEC-4A4E-AB79-0D54B7828DD9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8E557-6FB9-4359-AD5C-FCAA76800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CBC22-65E4-42EA-A7E2-719076CFB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68A3-47F9-4128-B97B-612C34695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7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llout: Right Arrow 3">
            <a:extLst>
              <a:ext uri="{FF2B5EF4-FFF2-40B4-BE49-F238E27FC236}">
                <a16:creationId xmlns:a16="http://schemas.microsoft.com/office/drawing/2014/main" id="{5A4AEB3B-627E-411D-8640-9C9E0C82B043}"/>
              </a:ext>
            </a:extLst>
          </p:cNvPr>
          <p:cNvSpPr/>
          <p:nvPr/>
        </p:nvSpPr>
        <p:spPr>
          <a:xfrm>
            <a:off x="572021" y="2367419"/>
            <a:ext cx="2876811" cy="1061581"/>
          </a:xfrm>
          <a:prstGeom prst="rightArrowCallout">
            <a:avLst/>
          </a:prstGeom>
          <a:solidFill>
            <a:srgbClr val="A663E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Initial</a:t>
            </a:r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9BF51029-E424-4E00-9540-47D4C5EB0633}"/>
              </a:ext>
            </a:extLst>
          </p:cNvPr>
          <p:cNvSpPr/>
          <p:nvPr/>
        </p:nvSpPr>
        <p:spPr>
          <a:xfrm>
            <a:off x="3448832" y="2367417"/>
            <a:ext cx="2876812" cy="1061581"/>
          </a:xfrm>
          <a:prstGeom prst="rightArrowCallout">
            <a:avLst/>
          </a:prstGeom>
          <a:solidFill>
            <a:srgbClr val="686FF2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39D47-162D-42B1-90E0-11D851EFF14B}"/>
              </a:ext>
            </a:extLst>
          </p:cNvPr>
          <p:cNvSpPr/>
          <p:nvPr/>
        </p:nvSpPr>
        <p:spPr>
          <a:xfrm>
            <a:off x="9202455" y="2367417"/>
            <a:ext cx="1716065" cy="1061581"/>
          </a:xfrm>
          <a:prstGeom prst="rect">
            <a:avLst/>
          </a:prstGeom>
          <a:solidFill>
            <a:srgbClr val="CDF7E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Formatted</a:t>
            </a:r>
            <a:endParaRPr lang="it-IT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  <a:r>
              <a:rPr lang="it-IT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AD05A46F-5111-4672-A198-43EEB5FCCF58}"/>
              </a:ext>
            </a:extLst>
          </p:cNvPr>
          <p:cNvSpPr/>
          <p:nvPr/>
        </p:nvSpPr>
        <p:spPr>
          <a:xfrm>
            <a:off x="6325643" y="2367417"/>
            <a:ext cx="2876811" cy="1061581"/>
          </a:xfrm>
          <a:prstGeom prst="rightArrowCallout">
            <a:avLst/>
          </a:prstGeom>
          <a:solidFill>
            <a:srgbClr val="B1BDF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Format</a:t>
            </a:r>
            <a:endParaRPr lang="en-GB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E664B5-30F3-400D-B23D-9305B365ACDA}"/>
              </a:ext>
            </a:extLst>
          </p:cNvPr>
          <p:cNvSpPr txBox="1"/>
          <p:nvPr/>
        </p:nvSpPr>
        <p:spPr>
          <a:xfrm>
            <a:off x="3448832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Reads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non-standard SAS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32E47E-705C-43D3-89F6-0BDE36C6B12F}"/>
              </a:ext>
            </a:extLst>
          </p:cNvPr>
          <p:cNvSpPr txBox="1"/>
          <p:nvPr/>
        </p:nvSpPr>
        <p:spPr>
          <a:xfrm>
            <a:off x="6325643" y="3532340"/>
            <a:ext cx="1903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Displays SAS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compatible</a:t>
            </a:r>
            <a:r>
              <a:rPr lang="it-IT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data </a:t>
            </a:r>
            <a:r>
              <a:rPr lang="it-IT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endParaRPr lang="en-GB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561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F4BA83B-0941-451C-B6B1-C7355197B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9052" y="1432362"/>
            <a:ext cx="17754756" cy="27121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7FC72FB-313B-4E06-B93E-4DEA8BE570F2}"/>
              </a:ext>
            </a:extLst>
          </p:cNvPr>
          <p:cNvSpPr/>
          <p:nvPr/>
        </p:nvSpPr>
        <p:spPr>
          <a:xfrm>
            <a:off x="946484" y="1796716"/>
            <a:ext cx="858253" cy="222985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69E55D-0C21-4452-91D4-6E3D3ED46573}"/>
              </a:ext>
            </a:extLst>
          </p:cNvPr>
          <p:cNvSpPr/>
          <p:nvPr/>
        </p:nvSpPr>
        <p:spPr>
          <a:xfrm>
            <a:off x="946484" y="1796715"/>
            <a:ext cx="513348" cy="232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178D9A-287D-4987-8527-CA584098FB61}"/>
              </a:ext>
            </a:extLst>
          </p:cNvPr>
          <p:cNvSpPr/>
          <p:nvPr/>
        </p:nvSpPr>
        <p:spPr>
          <a:xfrm>
            <a:off x="13363073" y="1796715"/>
            <a:ext cx="465221" cy="20006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A823BB-CD93-4E33-8756-70260082CD88}"/>
              </a:ext>
            </a:extLst>
          </p:cNvPr>
          <p:cNvSpPr/>
          <p:nvPr/>
        </p:nvSpPr>
        <p:spPr>
          <a:xfrm>
            <a:off x="13783992" y="1788232"/>
            <a:ext cx="653902" cy="24063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7D0ACC-C74F-41BE-A4BE-6E3399CEB529}"/>
              </a:ext>
            </a:extLst>
          </p:cNvPr>
          <p:cNvSpPr txBox="1"/>
          <p:nvPr/>
        </p:nvSpPr>
        <p:spPr>
          <a:xfrm>
            <a:off x="10921551" y="1017854"/>
            <a:ext cx="167193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substr</a:t>
            </a:r>
            <a:r>
              <a:rPr lang="it-IT" dirty="0"/>
              <a:t>(date,1,5)</a:t>
            </a:r>
            <a:endParaRPr lang="en-GB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7507BF-6198-4B08-ADA2-D7EE80E9C797}"/>
              </a:ext>
            </a:extLst>
          </p:cNvPr>
          <p:cNvCxnSpPr>
            <a:cxnSpLocks/>
            <a:stCxn id="18" idx="2"/>
            <a:endCxn id="14" idx="1"/>
          </p:cNvCxnSpPr>
          <p:nvPr/>
        </p:nvCxnSpPr>
        <p:spPr>
          <a:xfrm>
            <a:off x="11757518" y="1387186"/>
            <a:ext cx="1673685" cy="438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A56B8FF-75A7-433F-9278-F80BAA0C19D4}"/>
              </a:ext>
            </a:extLst>
          </p:cNvPr>
          <p:cNvSpPr txBox="1"/>
          <p:nvPr/>
        </p:nvSpPr>
        <p:spPr>
          <a:xfrm>
            <a:off x="14110943" y="822216"/>
            <a:ext cx="142135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|| ‘</a:t>
            </a:r>
            <a:r>
              <a:rPr lang="it-IT" dirty="0" err="1"/>
              <a:t>dd</a:t>
            </a:r>
            <a:r>
              <a:rPr lang="it-IT" dirty="0"/>
              <a:t>-mmm’</a:t>
            </a:r>
            <a:endParaRPr lang="en-GB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0012CC-9AC3-4C8E-BAC4-6BAF80ACBB50}"/>
              </a:ext>
            </a:extLst>
          </p:cNvPr>
          <p:cNvCxnSpPr>
            <a:stCxn id="24" idx="2"/>
            <a:endCxn id="15" idx="7"/>
          </p:cNvCxnSpPr>
          <p:nvPr/>
        </p:nvCxnSpPr>
        <p:spPr>
          <a:xfrm flipH="1">
            <a:off x="14342132" y="1191548"/>
            <a:ext cx="479487" cy="631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79704F0-F43C-491C-868F-039F4E1165B4}"/>
              </a:ext>
            </a:extLst>
          </p:cNvPr>
          <p:cNvSpPr/>
          <p:nvPr/>
        </p:nvSpPr>
        <p:spPr>
          <a:xfrm>
            <a:off x="13353276" y="1800724"/>
            <a:ext cx="1068576" cy="2209802"/>
          </a:xfrm>
          <a:prstGeom prst="rect">
            <a:avLst/>
          </a:prstGeom>
          <a:noFill/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FC03FC79-EFE8-45AC-AA8F-C526B6437D42}"/>
              </a:ext>
            </a:extLst>
          </p:cNvPr>
          <p:cNvSpPr/>
          <p:nvPr/>
        </p:nvSpPr>
        <p:spPr>
          <a:xfrm>
            <a:off x="1302533" y="627949"/>
            <a:ext cx="12833684" cy="930441"/>
          </a:xfrm>
          <a:prstGeom prst="curvedDownArrow">
            <a:avLst>
              <a:gd name="adj1" fmla="val 17406"/>
              <a:gd name="adj2" fmla="val 54303"/>
              <a:gd name="adj3" fmla="val 231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6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E533E03-C1A2-4B7F-9ED4-359820C21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0914" y="1430934"/>
            <a:ext cx="20753605" cy="28743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67330B-EEA3-4D1D-8308-BE27C7D6F8C9}"/>
              </a:ext>
            </a:extLst>
          </p:cNvPr>
          <p:cNvSpPr/>
          <p:nvPr/>
        </p:nvSpPr>
        <p:spPr>
          <a:xfrm>
            <a:off x="3238500" y="1790700"/>
            <a:ext cx="1466850" cy="23622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D965E6-507A-402D-AE6E-A5A4CE8D84DA}"/>
              </a:ext>
            </a:extLst>
          </p:cNvPr>
          <p:cNvCxnSpPr>
            <a:endCxn id="6" idx="0"/>
          </p:cNvCxnSpPr>
          <p:nvPr/>
        </p:nvCxnSpPr>
        <p:spPr>
          <a:xfrm>
            <a:off x="3105150" y="590550"/>
            <a:ext cx="866775" cy="1200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D706CA-F55B-444F-AAC4-11C422CE7780}"/>
              </a:ext>
            </a:extLst>
          </p:cNvPr>
          <p:cNvSpPr txBox="1"/>
          <p:nvPr/>
        </p:nvSpPr>
        <p:spPr>
          <a:xfrm>
            <a:off x="2518002" y="221218"/>
            <a:ext cx="117429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datetime</a:t>
            </a:r>
            <a:r>
              <a:rPr lang="it-IT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547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8D896F53-79A2-4EB1-BCB1-376558C9B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53" y="614904"/>
            <a:ext cx="7863327" cy="62430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DE40B3-4272-460A-B1DD-50B68EF34516}"/>
              </a:ext>
            </a:extLst>
          </p:cNvPr>
          <p:cNvCxnSpPr>
            <a:cxnSpLocks/>
          </p:cNvCxnSpPr>
          <p:nvPr/>
        </p:nvCxnSpPr>
        <p:spPr>
          <a:xfrm>
            <a:off x="3507288" y="726510"/>
            <a:ext cx="18663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803428-EEEF-49E0-8095-2DD04ED878D2}"/>
              </a:ext>
            </a:extLst>
          </p:cNvPr>
          <p:cNvSpPr txBox="1"/>
          <p:nvPr/>
        </p:nvSpPr>
        <p:spPr>
          <a:xfrm>
            <a:off x="2705621" y="541844"/>
            <a:ext cx="83924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 err="1"/>
              <a:t>Before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8A5549-88B2-46A9-A7AE-E01B43E81F6E}"/>
              </a:ext>
            </a:extLst>
          </p:cNvPr>
          <p:cNvCxnSpPr>
            <a:cxnSpLocks/>
          </p:cNvCxnSpPr>
          <p:nvPr/>
        </p:nvCxnSpPr>
        <p:spPr>
          <a:xfrm flipH="1">
            <a:off x="7240044" y="3983277"/>
            <a:ext cx="21294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928278-F21E-4112-98B2-302B53618636}"/>
              </a:ext>
            </a:extLst>
          </p:cNvPr>
          <p:cNvSpPr txBox="1"/>
          <p:nvPr/>
        </p:nvSpPr>
        <p:spPr>
          <a:xfrm>
            <a:off x="9369468" y="3798611"/>
            <a:ext cx="70447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After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398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80CF4A5-9CAD-40DF-8DB7-E70F501387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87" r="553"/>
          <a:stretch/>
        </p:blipFill>
        <p:spPr>
          <a:xfrm>
            <a:off x="3471808" y="751562"/>
            <a:ext cx="5248383" cy="2104779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4172FBA-9522-49E2-AD19-5DD4755FF2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" b="55987"/>
          <a:stretch/>
        </p:blipFill>
        <p:spPr>
          <a:xfrm>
            <a:off x="3457206" y="-1303113"/>
            <a:ext cx="5248383" cy="2104779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407E4780-28D7-4C94-9BF9-14587256D6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3" r="-80" b="55655"/>
          <a:stretch/>
        </p:blipFill>
        <p:spPr>
          <a:xfrm>
            <a:off x="3407102" y="2843408"/>
            <a:ext cx="5248382" cy="1942348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3412C276-253E-4EF7-A951-63EC8D7842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34"/>
          <a:stretch/>
        </p:blipFill>
        <p:spPr>
          <a:xfrm>
            <a:off x="3415393" y="4808436"/>
            <a:ext cx="5210902" cy="210477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6BD57E-4B1E-478B-AA91-A91C8ADF78F0}"/>
              </a:ext>
            </a:extLst>
          </p:cNvPr>
          <p:cNvCxnSpPr>
            <a:cxnSpLocks/>
          </p:cNvCxnSpPr>
          <p:nvPr/>
        </p:nvCxnSpPr>
        <p:spPr>
          <a:xfrm flipH="1">
            <a:off x="3156559" y="80166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E35BD1-3FC7-4CE4-85ED-3A240F1856DC}"/>
              </a:ext>
            </a:extLst>
          </p:cNvPr>
          <p:cNvCxnSpPr>
            <a:cxnSpLocks/>
          </p:cNvCxnSpPr>
          <p:nvPr/>
        </p:nvCxnSpPr>
        <p:spPr>
          <a:xfrm flipH="1" flipV="1">
            <a:off x="3156559" y="2832970"/>
            <a:ext cx="5789112" cy="233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BB40FB-D46B-40B7-8CDB-CF4216C8244E}"/>
              </a:ext>
            </a:extLst>
          </p:cNvPr>
          <p:cNvCxnSpPr>
            <a:cxnSpLocks/>
          </p:cNvCxnSpPr>
          <p:nvPr/>
        </p:nvCxnSpPr>
        <p:spPr>
          <a:xfrm flipH="1">
            <a:off x="3246329" y="4808436"/>
            <a:ext cx="569934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67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B0E56D76-DB84-433B-8607-7A4F0780D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5172" y="1626818"/>
            <a:ext cx="17516549" cy="25309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C47E80-8820-443E-AFAE-77C064CFF94B}"/>
              </a:ext>
            </a:extLst>
          </p:cNvPr>
          <p:cNvSpPr/>
          <p:nvPr/>
        </p:nvSpPr>
        <p:spPr>
          <a:xfrm>
            <a:off x="-3454401" y="1409700"/>
            <a:ext cx="5442857" cy="304800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A117E0-FBB9-4C08-A7DD-51B8F912BCDC}"/>
              </a:ext>
            </a:extLst>
          </p:cNvPr>
          <p:cNvSpPr/>
          <p:nvPr/>
        </p:nvSpPr>
        <p:spPr>
          <a:xfrm>
            <a:off x="1988457" y="1447800"/>
            <a:ext cx="11257644" cy="3048000"/>
          </a:xfrm>
          <a:prstGeom prst="roundRect">
            <a:avLst/>
          </a:prstGeom>
          <a:solidFill>
            <a:schemeClr val="accent4">
              <a:alpha val="3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66E140-42EA-4B89-A935-B8CF43F2D289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-732972" y="4457700"/>
            <a:ext cx="1487716" cy="143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E6CB57-14F2-4120-BA02-4BD5077D91A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617279" y="449943"/>
            <a:ext cx="1657350" cy="997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BA7468-6C06-4796-A615-E33A8FE1DF3F}"/>
              </a:ext>
            </a:extLst>
          </p:cNvPr>
          <p:cNvSpPr txBox="1"/>
          <p:nvPr/>
        </p:nvSpPr>
        <p:spPr>
          <a:xfrm>
            <a:off x="9274629" y="219311"/>
            <a:ext cx="147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New Features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F96025-66D7-49C5-A073-9A3A59D760CE}"/>
              </a:ext>
            </a:extLst>
          </p:cNvPr>
          <p:cNvSpPr txBox="1"/>
          <p:nvPr/>
        </p:nvSpPr>
        <p:spPr>
          <a:xfrm>
            <a:off x="754743" y="5708134"/>
            <a:ext cx="159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variables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65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F316A86-12A1-482E-BF93-D5C7A5F23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34355"/>
            <a:ext cx="10905066" cy="438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4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0CED5C8-5E21-4650-9907-1F8F3B137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72072"/>
            <a:ext cx="10905066" cy="35138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461806-1079-4FB4-9C2F-20963D642D76}"/>
              </a:ext>
            </a:extLst>
          </p:cNvPr>
          <p:cNvSpPr/>
          <p:nvPr/>
        </p:nvSpPr>
        <p:spPr>
          <a:xfrm>
            <a:off x="9920614" y="1891430"/>
            <a:ext cx="1490597" cy="304382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356AF2-07F2-431F-BF70-FB214BF03E2E}"/>
              </a:ext>
            </a:extLst>
          </p:cNvPr>
          <p:cNvSpPr/>
          <p:nvPr/>
        </p:nvSpPr>
        <p:spPr>
          <a:xfrm>
            <a:off x="5736921" y="1891430"/>
            <a:ext cx="4183693" cy="3043825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2807D4-E8AF-48DD-9007-B324BBC61106}"/>
              </a:ext>
            </a:extLst>
          </p:cNvPr>
          <p:cNvSpPr/>
          <p:nvPr/>
        </p:nvSpPr>
        <p:spPr>
          <a:xfrm>
            <a:off x="1402915" y="2179529"/>
            <a:ext cx="4334006" cy="26304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F93F6A-1DF5-488B-B2F2-8147A68C11C3}"/>
              </a:ext>
            </a:extLst>
          </p:cNvPr>
          <p:cNvCxnSpPr/>
          <p:nvPr/>
        </p:nvCxnSpPr>
        <p:spPr>
          <a:xfrm>
            <a:off x="5736921" y="2304789"/>
            <a:ext cx="52609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400F73C-4D1A-4D3F-B76C-B4FBFC9A137A}"/>
              </a:ext>
            </a:extLst>
          </p:cNvPr>
          <p:cNvSpPr/>
          <p:nvPr/>
        </p:nvSpPr>
        <p:spPr>
          <a:xfrm>
            <a:off x="11135639" y="2141951"/>
            <a:ext cx="288099" cy="288094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47379EC1-C5A8-4D76-87C7-24B0B672B081}"/>
              </a:ext>
            </a:extLst>
          </p:cNvPr>
          <p:cNvSpPr/>
          <p:nvPr/>
        </p:nvSpPr>
        <p:spPr>
          <a:xfrm>
            <a:off x="1828800" y="1672071"/>
            <a:ext cx="1014608" cy="21309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D9086663-ABF7-4DB5-8DA7-07B61547D01B}"/>
              </a:ext>
            </a:extLst>
          </p:cNvPr>
          <p:cNvSpPr/>
          <p:nvPr/>
        </p:nvSpPr>
        <p:spPr>
          <a:xfrm>
            <a:off x="2843408" y="1667741"/>
            <a:ext cx="851770" cy="20876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43DCFA83-77F4-4DF4-B4D7-4C79B168DE3D}"/>
              </a:ext>
            </a:extLst>
          </p:cNvPr>
          <p:cNvSpPr/>
          <p:nvPr/>
        </p:nvSpPr>
        <p:spPr>
          <a:xfrm>
            <a:off x="3682651" y="1663411"/>
            <a:ext cx="977031" cy="22175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BF4BFE18-B595-4254-8089-AC0AD19EBB34}"/>
              </a:ext>
            </a:extLst>
          </p:cNvPr>
          <p:cNvSpPr/>
          <p:nvPr/>
        </p:nvSpPr>
        <p:spPr>
          <a:xfrm>
            <a:off x="4659682" y="1672070"/>
            <a:ext cx="851771" cy="20443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13080B-884F-4DC8-9ECC-0C9E97BB382A}"/>
              </a:ext>
            </a:extLst>
          </p:cNvPr>
          <p:cNvSpPr txBox="1"/>
          <p:nvPr/>
        </p:nvSpPr>
        <p:spPr>
          <a:xfrm>
            <a:off x="2642218" y="129590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FD6891-58F1-4D1A-9126-9E0625289D0A}"/>
              </a:ext>
            </a:extLst>
          </p:cNvPr>
          <p:cNvSpPr txBox="1"/>
          <p:nvPr/>
        </p:nvSpPr>
        <p:spPr>
          <a:xfrm>
            <a:off x="3493991" y="130665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5A1732-9076-46BF-8E6C-F0AEB44647EA}"/>
              </a:ext>
            </a:extLst>
          </p:cNvPr>
          <p:cNvSpPr txBox="1"/>
          <p:nvPr/>
        </p:nvSpPr>
        <p:spPr>
          <a:xfrm>
            <a:off x="4466185" y="1306655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A317569-71DF-4DA3-A1CB-655564E54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8" y="1954061"/>
            <a:ext cx="11392155" cy="28289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8B982E-510B-4268-8B7E-1C55D9054936}"/>
              </a:ext>
            </a:extLst>
          </p:cNvPr>
          <p:cNvSpPr/>
          <p:nvPr/>
        </p:nvSpPr>
        <p:spPr>
          <a:xfrm>
            <a:off x="4702951" y="2026896"/>
            <a:ext cx="4992658" cy="270383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F34C02-0950-4655-A434-E3AB9265354D}"/>
              </a:ext>
            </a:extLst>
          </p:cNvPr>
          <p:cNvSpPr/>
          <p:nvPr/>
        </p:nvSpPr>
        <p:spPr>
          <a:xfrm>
            <a:off x="876822" y="2292263"/>
            <a:ext cx="3807911" cy="23582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16BE47-09CF-4317-BCC2-791644755998}"/>
              </a:ext>
            </a:extLst>
          </p:cNvPr>
          <p:cNvSpPr/>
          <p:nvPr/>
        </p:nvSpPr>
        <p:spPr>
          <a:xfrm>
            <a:off x="9695609" y="2026897"/>
            <a:ext cx="1703076" cy="270598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FD8FD0-7CFD-4BF8-AE38-935A19DAC38E}"/>
              </a:ext>
            </a:extLst>
          </p:cNvPr>
          <p:cNvCxnSpPr>
            <a:cxnSpLocks/>
          </p:cNvCxnSpPr>
          <p:nvPr/>
        </p:nvCxnSpPr>
        <p:spPr>
          <a:xfrm>
            <a:off x="4702951" y="2404998"/>
            <a:ext cx="63825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CC6E474-E909-4187-8594-9FD212522154}"/>
              </a:ext>
            </a:extLst>
          </p:cNvPr>
          <p:cNvSpPr/>
          <p:nvPr/>
        </p:nvSpPr>
        <p:spPr>
          <a:xfrm>
            <a:off x="11148164" y="2267212"/>
            <a:ext cx="275573" cy="26304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A657386D-BD19-4C1F-B641-90D809D6368C}"/>
              </a:ext>
            </a:extLst>
          </p:cNvPr>
          <p:cNvSpPr/>
          <p:nvPr/>
        </p:nvSpPr>
        <p:spPr>
          <a:xfrm>
            <a:off x="1127342" y="1822461"/>
            <a:ext cx="1014608" cy="21309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D6EB2B9B-2034-4717-B35A-9E06AEA8164A}"/>
              </a:ext>
            </a:extLst>
          </p:cNvPr>
          <p:cNvSpPr/>
          <p:nvPr/>
        </p:nvSpPr>
        <p:spPr>
          <a:xfrm>
            <a:off x="2141950" y="1818132"/>
            <a:ext cx="73903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CCAE6027-C8AE-4B7E-854F-02363C56F1E7}"/>
              </a:ext>
            </a:extLst>
          </p:cNvPr>
          <p:cNvSpPr/>
          <p:nvPr/>
        </p:nvSpPr>
        <p:spPr>
          <a:xfrm>
            <a:off x="2906037" y="1813801"/>
            <a:ext cx="851771" cy="221755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51F8AD1A-2F86-429F-9061-60561C1A38A7}"/>
              </a:ext>
            </a:extLst>
          </p:cNvPr>
          <p:cNvSpPr/>
          <p:nvPr/>
        </p:nvSpPr>
        <p:spPr>
          <a:xfrm>
            <a:off x="3782860" y="1822460"/>
            <a:ext cx="739035" cy="20443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EE2A20-8E96-4E24-AF0D-627C83E8FDC8}"/>
              </a:ext>
            </a:extLst>
          </p:cNvPr>
          <p:cNvSpPr txBox="1"/>
          <p:nvPr/>
        </p:nvSpPr>
        <p:spPr>
          <a:xfrm>
            <a:off x="1915710" y="147127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627E3E-22FC-4F2A-8E39-8D53913A3C37}"/>
              </a:ext>
            </a:extLst>
          </p:cNvPr>
          <p:cNvSpPr txBox="1"/>
          <p:nvPr/>
        </p:nvSpPr>
        <p:spPr>
          <a:xfrm>
            <a:off x="2679801" y="148201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1FCAB0-C869-43AE-BF9C-E51682527DB1}"/>
              </a:ext>
            </a:extLst>
          </p:cNvPr>
          <p:cNvSpPr txBox="1"/>
          <p:nvPr/>
        </p:nvSpPr>
        <p:spPr>
          <a:xfrm>
            <a:off x="3589365" y="1482019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8D16FA-1A13-45F2-A353-F0910C70740B}"/>
              </a:ext>
            </a:extLst>
          </p:cNvPr>
          <p:cNvCxnSpPr/>
          <p:nvPr/>
        </p:nvCxnSpPr>
        <p:spPr>
          <a:xfrm flipV="1">
            <a:off x="4590987" y="1594790"/>
            <a:ext cx="237996" cy="340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5DF06C-9248-4950-BC23-14ABF70C7B26}"/>
              </a:ext>
            </a:extLst>
          </p:cNvPr>
          <p:cNvSpPr txBox="1"/>
          <p:nvPr/>
        </p:nvSpPr>
        <p:spPr>
          <a:xfrm>
            <a:off x="4747232" y="15519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GB" b="1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90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2BD8099-7E85-4FF8-B2B4-67A68349B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4" y="2066793"/>
            <a:ext cx="12083716" cy="27490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3CF4A8-521B-45E0-B94B-F2098B504856}"/>
              </a:ext>
            </a:extLst>
          </p:cNvPr>
          <p:cNvSpPr/>
          <p:nvPr/>
        </p:nvSpPr>
        <p:spPr>
          <a:xfrm>
            <a:off x="4259179" y="2158459"/>
            <a:ext cx="4547938" cy="2413542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CFB22-C726-4D7B-8AE7-7C5B92770593}"/>
              </a:ext>
            </a:extLst>
          </p:cNvPr>
          <p:cNvSpPr/>
          <p:nvPr/>
        </p:nvSpPr>
        <p:spPr>
          <a:xfrm>
            <a:off x="804631" y="2352422"/>
            <a:ext cx="3461338" cy="25491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B45FA0-B7A0-469B-A439-AA16289230A8}"/>
              </a:ext>
            </a:extLst>
          </p:cNvPr>
          <p:cNvSpPr/>
          <p:nvPr/>
        </p:nvSpPr>
        <p:spPr>
          <a:xfrm>
            <a:off x="10296626" y="2171651"/>
            <a:ext cx="1626669" cy="240035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47B4D5-3D07-4FD5-AE20-0EF9D575EEE6}"/>
              </a:ext>
            </a:extLst>
          </p:cNvPr>
          <p:cNvCxnSpPr>
            <a:cxnSpLocks/>
          </p:cNvCxnSpPr>
          <p:nvPr/>
        </p:nvCxnSpPr>
        <p:spPr>
          <a:xfrm>
            <a:off x="4265968" y="2504877"/>
            <a:ext cx="73391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5D6FAB0-69EE-4C9A-B6FE-DFDDC5B1809A}"/>
              </a:ext>
            </a:extLst>
          </p:cNvPr>
          <p:cNvSpPr/>
          <p:nvPr/>
        </p:nvSpPr>
        <p:spPr>
          <a:xfrm>
            <a:off x="11605091" y="2352422"/>
            <a:ext cx="275573" cy="26304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A4FC6DDD-8181-4471-8C12-2987D0473202}"/>
              </a:ext>
            </a:extLst>
          </p:cNvPr>
          <p:cNvSpPr/>
          <p:nvPr/>
        </p:nvSpPr>
        <p:spPr>
          <a:xfrm>
            <a:off x="1067185" y="1931393"/>
            <a:ext cx="862672" cy="22706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BB7798EB-977A-4D51-A3F0-AC380AE55149}"/>
              </a:ext>
            </a:extLst>
          </p:cNvPr>
          <p:cNvSpPr/>
          <p:nvPr/>
        </p:nvSpPr>
        <p:spPr>
          <a:xfrm>
            <a:off x="1949445" y="1927064"/>
            <a:ext cx="73903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59D011D8-C989-4498-9866-F85AE9638846}"/>
              </a:ext>
            </a:extLst>
          </p:cNvPr>
          <p:cNvSpPr/>
          <p:nvPr/>
        </p:nvSpPr>
        <p:spPr>
          <a:xfrm>
            <a:off x="2737593" y="1922734"/>
            <a:ext cx="640676" cy="208764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05FD246C-8315-4D8F-855F-2D8662EC43E4}"/>
              </a:ext>
            </a:extLst>
          </p:cNvPr>
          <p:cNvSpPr/>
          <p:nvPr/>
        </p:nvSpPr>
        <p:spPr>
          <a:xfrm>
            <a:off x="3433941" y="1931392"/>
            <a:ext cx="634116" cy="200106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5FD7DA-A2BB-45EC-ABAD-09A72A6DAA8F}"/>
              </a:ext>
            </a:extLst>
          </p:cNvPr>
          <p:cNvSpPr txBox="1"/>
          <p:nvPr/>
        </p:nvSpPr>
        <p:spPr>
          <a:xfrm>
            <a:off x="1759297" y="158020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5CEBD1-D0EA-47F0-B65C-CEEFA79032CD}"/>
              </a:ext>
            </a:extLst>
          </p:cNvPr>
          <p:cNvSpPr txBox="1"/>
          <p:nvPr/>
        </p:nvSpPr>
        <p:spPr>
          <a:xfrm>
            <a:off x="2521412" y="159095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C353AA-C653-4B8F-93B9-2F80A6C204A6}"/>
              </a:ext>
            </a:extLst>
          </p:cNvPr>
          <p:cNvSpPr txBox="1"/>
          <p:nvPr/>
        </p:nvSpPr>
        <p:spPr>
          <a:xfrm>
            <a:off x="3216380" y="1590951"/>
            <a:ext cx="311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GB" sz="3200" b="1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239523-8E9D-4716-9088-486C4819C51D}"/>
              </a:ext>
            </a:extLst>
          </p:cNvPr>
          <p:cNvCxnSpPr/>
          <p:nvPr/>
        </p:nvCxnSpPr>
        <p:spPr>
          <a:xfrm flipV="1">
            <a:off x="4109723" y="1703722"/>
            <a:ext cx="237996" cy="34044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BCF3B8-AAB3-4314-B405-5EBD28946090}"/>
              </a:ext>
            </a:extLst>
          </p:cNvPr>
          <p:cNvSpPr txBox="1"/>
          <p:nvPr/>
        </p:nvSpPr>
        <p:spPr>
          <a:xfrm>
            <a:off x="4265968" y="166086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n w="22225">
                  <a:solidFill>
                    <a:schemeClr val="accent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</a:rPr>
              <a:t>5</a:t>
            </a:r>
            <a:endParaRPr lang="en-GB" b="1" dirty="0">
              <a:ln w="22225">
                <a:solidFill>
                  <a:schemeClr val="accent2">
                    <a:lumMod val="75000"/>
                  </a:schemeClr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1AF7D6-A988-489C-B3FA-F1AA8EB0078A}"/>
              </a:ext>
            </a:extLst>
          </p:cNvPr>
          <p:cNvCxnSpPr/>
          <p:nvPr/>
        </p:nvCxnSpPr>
        <p:spPr>
          <a:xfrm flipH="1">
            <a:off x="11405937" y="1239253"/>
            <a:ext cx="517358" cy="89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0DAC2D-01CF-40D3-AB86-84597AD8D935}"/>
              </a:ext>
            </a:extLst>
          </p:cNvPr>
          <p:cNvSpPr txBox="1"/>
          <p:nvPr/>
        </p:nvSpPr>
        <p:spPr>
          <a:xfrm>
            <a:off x="11564863" y="92322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CEIL()</a:t>
            </a:r>
            <a:endParaRPr lang="en-GB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D6F782-2A94-4191-BED5-9B8EFA5E483E}"/>
              </a:ext>
            </a:extLst>
          </p:cNvPr>
          <p:cNvCxnSpPr/>
          <p:nvPr/>
        </p:nvCxnSpPr>
        <p:spPr>
          <a:xfrm>
            <a:off x="8807117" y="1239253"/>
            <a:ext cx="721894" cy="82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53B644-2699-4AA2-A9DA-9DA04D71DB15}"/>
              </a:ext>
            </a:extLst>
          </p:cNvPr>
          <p:cNvSpPr txBox="1"/>
          <p:nvPr/>
        </p:nvSpPr>
        <p:spPr>
          <a:xfrm>
            <a:off x="8214213" y="917473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FLOOR()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530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0C4680B9-5ED2-4952-BC39-79E40F842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05295" y="1122947"/>
            <a:ext cx="19209498" cy="34454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9455D97-F609-48AC-9216-771CF9FA9F0C}"/>
              </a:ext>
            </a:extLst>
          </p:cNvPr>
          <p:cNvSpPr/>
          <p:nvPr/>
        </p:nvSpPr>
        <p:spPr>
          <a:xfrm>
            <a:off x="-2558715" y="1540042"/>
            <a:ext cx="3200399" cy="251861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5A9C63-5252-4091-9A97-F51254C7A50D}"/>
              </a:ext>
            </a:extLst>
          </p:cNvPr>
          <p:cNvSpPr/>
          <p:nvPr/>
        </p:nvSpPr>
        <p:spPr>
          <a:xfrm>
            <a:off x="-3304674" y="1540042"/>
            <a:ext cx="753979" cy="251861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B5B0205A-68E7-4A59-A2EB-00812B25B8A8}"/>
              </a:ext>
            </a:extLst>
          </p:cNvPr>
          <p:cNvSpPr/>
          <p:nvPr/>
        </p:nvSpPr>
        <p:spPr>
          <a:xfrm>
            <a:off x="-2550695" y="1540042"/>
            <a:ext cx="304800" cy="417095"/>
          </a:xfrm>
          <a:prstGeom prst="curved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id="{1E056766-56C9-473B-88C8-E2F4C619A8A8}"/>
              </a:ext>
            </a:extLst>
          </p:cNvPr>
          <p:cNvSpPr/>
          <p:nvPr/>
        </p:nvSpPr>
        <p:spPr>
          <a:xfrm>
            <a:off x="-2446421" y="1580146"/>
            <a:ext cx="368968" cy="352927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FE7DE681-82C1-40DA-AA75-502F63BAA160}"/>
              </a:ext>
            </a:extLst>
          </p:cNvPr>
          <p:cNvSpPr/>
          <p:nvPr/>
        </p:nvSpPr>
        <p:spPr>
          <a:xfrm>
            <a:off x="-2558715" y="2077450"/>
            <a:ext cx="312820" cy="417095"/>
          </a:xfrm>
          <a:prstGeom prst="curvedLef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id="{C30B8003-B04C-4E0E-954A-EA32630E7A2B}"/>
              </a:ext>
            </a:extLst>
          </p:cNvPr>
          <p:cNvSpPr/>
          <p:nvPr/>
        </p:nvSpPr>
        <p:spPr>
          <a:xfrm>
            <a:off x="-2454441" y="2117554"/>
            <a:ext cx="368968" cy="352927"/>
          </a:xfrm>
          <a:prstGeom prst="mathMinu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18CF549-A265-4EA1-B34E-3C3041EB2C71}"/>
              </a:ext>
            </a:extLst>
          </p:cNvPr>
          <p:cNvSpPr/>
          <p:nvPr/>
        </p:nvSpPr>
        <p:spPr>
          <a:xfrm>
            <a:off x="9657347" y="1748589"/>
            <a:ext cx="673769" cy="31281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873755-3A44-4A06-8D60-915DCC65B6BD}"/>
              </a:ext>
            </a:extLst>
          </p:cNvPr>
          <p:cNvSpPr/>
          <p:nvPr/>
        </p:nvSpPr>
        <p:spPr>
          <a:xfrm>
            <a:off x="10375794" y="1548062"/>
            <a:ext cx="4158353" cy="251861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B158F1-7E68-4A9A-9648-A4B492B529D9}"/>
              </a:ext>
            </a:extLst>
          </p:cNvPr>
          <p:cNvSpPr/>
          <p:nvPr/>
        </p:nvSpPr>
        <p:spPr>
          <a:xfrm>
            <a:off x="9320463" y="1540041"/>
            <a:ext cx="1055331" cy="2518611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154C4B62-9BBD-47E4-8FC9-09F48D4415AD}"/>
              </a:ext>
            </a:extLst>
          </p:cNvPr>
          <p:cNvSpPr/>
          <p:nvPr/>
        </p:nvSpPr>
        <p:spPr>
          <a:xfrm>
            <a:off x="-2919663" y="336883"/>
            <a:ext cx="12833684" cy="930441"/>
          </a:xfrm>
          <a:prstGeom prst="curvedDownArrow">
            <a:avLst>
              <a:gd name="adj1" fmla="val 17406"/>
              <a:gd name="adj2" fmla="val 54303"/>
              <a:gd name="adj3" fmla="val 2317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15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51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CHIRUMBOLO Anna</dc:creator>
  <cp:lastModifiedBy>CHIRUMBOLO Anna</cp:lastModifiedBy>
  <cp:revision>26</cp:revision>
  <dcterms:created xsi:type="dcterms:W3CDTF">2021-04-19T12:32:03Z</dcterms:created>
  <dcterms:modified xsi:type="dcterms:W3CDTF">2021-05-04T13:05:03Z</dcterms:modified>
</cp:coreProperties>
</file>