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FA8"/>
    <a:srgbClr val="FDD76A"/>
    <a:srgbClr val="FFDF7F"/>
    <a:srgbClr val="F09456"/>
    <a:srgbClr val="FFCF47"/>
    <a:srgbClr val="F6BE98"/>
    <a:srgbClr val="F9ACAC"/>
    <a:srgbClr val="5DCB8F"/>
    <a:srgbClr val="84D8AA"/>
    <a:srgbClr val="CC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842F0-01BA-4710-8194-E19E88C2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57" y="0"/>
            <a:ext cx="73294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500CD-9CC3-44D9-BF27-1E7FB28C6161}"/>
              </a:ext>
            </a:extLst>
          </p:cNvPr>
          <p:cNvSpPr/>
          <p:nvPr/>
        </p:nvSpPr>
        <p:spPr>
          <a:xfrm>
            <a:off x="2830882" y="1565753"/>
            <a:ext cx="1678488" cy="901874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B458-1B5F-415C-B595-6559D63DA9A4}"/>
              </a:ext>
            </a:extLst>
          </p:cNvPr>
          <p:cNvSpPr/>
          <p:nvPr/>
        </p:nvSpPr>
        <p:spPr>
          <a:xfrm>
            <a:off x="4784942" y="37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80BA-E0B7-473F-8A5B-1A08C7DB175C}"/>
              </a:ext>
            </a:extLst>
          </p:cNvPr>
          <p:cNvSpPr/>
          <p:nvPr/>
        </p:nvSpPr>
        <p:spPr>
          <a:xfrm>
            <a:off x="2830882" y="1565753"/>
            <a:ext cx="1678488" cy="31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EAA6D-FDD5-4179-B6B2-1D34C7E36A99}"/>
              </a:ext>
            </a:extLst>
          </p:cNvPr>
          <p:cNvSpPr/>
          <p:nvPr/>
        </p:nvSpPr>
        <p:spPr>
          <a:xfrm>
            <a:off x="5285984" y="4759890"/>
            <a:ext cx="4474759" cy="10020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C342DED-AFF0-4937-8978-43D2257EA48A}"/>
              </a:ext>
            </a:extLst>
          </p:cNvPr>
          <p:cNvSpPr/>
          <p:nvPr/>
        </p:nvSpPr>
        <p:spPr>
          <a:xfrm>
            <a:off x="2830882" y="2467627"/>
            <a:ext cx="1678488" cy="200417"/>
          </a:xfrm>
          <a:prstGeom prst="flowChartAlternateProcess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869FD-50C4-4D9C-8CA7-019A2E9D048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70126" y="2668044"/>
            <a:ext cx="1615858" cy="259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5896E3-9495-45A8-BE77-D5349B76B85C}"/>
              </a:ext>
            </a:extLst>
          </p:cNvPr>
          <p:cNvSpPr/>
          <p:nvPr/>
        </p:nvSpPr>
        <p:spPr>
          <a:xfrm>
            <a:off x="3319397" y="676405"/>
            <a:ext cx="313151" cy="3006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05AE9-C7D4-4826-9FE5-90CAF307BFA3}"/>
              </a:ext>
            </a:extLst>
          </p:cNvPr>
          <p:cNvSpPr txBox="1"/>
          <p:nvPr/>
        </p:nvSpPr>
        <p:spPr>
          <a:xfrm>
            <a:off x="626301" y="977029"/>
            <a:ext cx="14029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download the new file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6E1FA-F713-4E1B-853A-ABDF2B4732B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V="1">
            <a:off x="2029216" y="933004"/>
            <a:ext cx="1336041" cy="50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9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39686A4-CDCE-48AB-9D6F-3BF5CFC7E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40" y="100208"/>
            <a:ext cx="9179032" cy="6757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D9455-DF4E-48B9-89D7-F2B9EE9F1367}"/>
              </a:ext>
            </a:extLst>
          </p:cNvPr>
          <p:cNvSpPr/>
          <p:nvPr/>
        </p:nvSpPr>
        <p:spPr>
          <a:xfrm>
            <a:off x="2054268" y="463463"/>
            <a:ext cx="7916450" cy="227973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676-BA68-49C3-B019-754D7C983085}"/>
              </a:ext>
            </a:extLst>
          </p:cNvPr>
          <p:cNvSpPr/>
          <p:nvPr/>
        </p:nvSpPr>
        <p:spPr>
          <a:xfrm>
            <a:off x="3331923" y="1152395"/>
            <a:ext cx="5862181" cy="67640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48314-FBDC-4A45-B13C-AE64C9FE6AA3}"/>
              </a:ext>
            </a:extLst>
          </p:cNvPr>
          <p:cNvSpPr txBox="1"/>
          <p:nvPr/>
        </p:nvSpPr>
        <p:spPr>
          <a:xfrm>
            <a:off x="150314" y="2832773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FE327-2AF6-4F20-B3A2-B4FF11D9D57B}"/>
              </a:ext>
            </a:extLst>
          </p:cNvPr>
          <p:cNvCxnSpPr>
            <a:stCxn id="10" idx="0"/>
          </p:cNvCxnSpPr>
          <p:nvPr/>
        </p:nvCxnSpPr>
        <p:spPr>
          <a:xfrm flipV="1">
            <a:off x="1189974" y="1603331"/>
            <a:ext cx="864294" cy="1229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5E9A-F489-4D61-8504-A2927B07BD45}"/>
              </a:ext>
            </a:extLst>
          </p:cNvPr>
          <p:cNvSpPr/>
          <p:nvPr/>
        </p:nvSpPr>
        <p:spPr>
          <a:xfrm>
            <a:off x="4070959" y="2968668"/>
            <a:ext cx="3883068" cy="368265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001F3-3EE6-4AEF-8A50-83664305CB69}"/>
              </a:ext>
            </a:extLst>
          </p:cNvPr>
          <p:cNvSpPr txBox="1"/>
          <p:nvPr/>
        </p:nvSpPr>
        <p:spPr>
          <a:xfrm>
            <a:off x="8743167" y="3106455"/>
            <a:ext cx="2799545" cy="147732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Files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i="1" dirty="0" err="1"/>
              <a:t>memtypes</a:t>
            </a:r>
            <a:r>
              <a:rPr lang="it-IT" dirty="0"/>
              <a:t> (e.g. </a:t>
            </a:r>
            <a:r>
              <a:rPr lang="it-IT" dirty="0" err="1"/>
              <a:t>catalogs</a:t>
            </a:r>
            <a:r>
              <a:rPr lang="it-IT" dirty="0"/>
              <a:t>, </a:t>
            </a:r>
            <a:r>
              <a:rPr lang="it-IT" dirty="0" err="1"/>
              <a:t>itemstor</a:t>
            </a:r>
            <a:r>
              <a:rPr lang="it-IT" dirty="0"/>
              <a:t>, data) </a:t>
            </a:r>
            <a:r>
              <a:rPr lang="it-IT" dirty="0" err="1"/>
              <a:t>stored</a:t>
            </a:r>
            <a:r>
              <a:rPr lang="it-IT" dirty="0"/>
              <a:t>.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D5B3E-B418-48C9-B589-3473E98D3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954027" y="3845119"/>
            <a:ext cx="789140" cy="96413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A2227-F503-4843-8B4F-D47AF2C048A3}"/>
              </a:ext>
            </a:extLst>
          </p:cNvPr>
          <p:cNvSpPr/>
          <p:nvPr/>
        </p:nvSpPr>
        <p:spPr>
          <a:xfrm>
            <a:off x="4070959" y="6200384"/>
            <a:ext cx="3883068" cy="450937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5201B-DCC7-4D56-B65E-025ACAABA489}"/>
              </a:ext>
            </a:extLst>
          </p:cNvPr>
          <p:cNvSpPr txBox="1"/>
          <p:nvPr/>
        </p:nvSpPr>
        <p:spPr>
          <a:xfrm>
            <a:off x="202287" y="5579105"/>
            <a:ext cx="3156559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last files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imported</a:t>
            </a:r>
            <a:r>
              <a:rPr lang="it-IT" dirty="0"/>
              <a:t> and </a:t>
            </a:r>
            <a:r>
              <a:rPr lang="it-IT" dirty="0" err="1"/>
              <a:t>uploaded</a:t>
            </a:r>
            <a:r>
              <a:rPr lang="it-IT" dirty="0"/>
              <a:t>!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DE5B94-7E4A-46D7-AE96-696857DB4BD7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3358846" y="5902271"/>
            <a:ext cx="712113" cy="5235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9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63C0C6F-289B-4080-B040-B91BB4AFB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/>
          <a:stretch/>
        </p:blipFill>
        <p:spPr>
          <a:xfrm>
            <a:off x="0" y="528268"/>
            <a:ext cx="11210795" cy="5801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73456C-1F30-456D-9211-960F47A4353C}"/>
              </a:ext>
            </a:extLst>
          </p:cNvPr>
          <p:cNvSpPr/>
          <p:nvPr/>
        </p:nvSpPr>
        <p:spPr>
          <a:xfrm>
            <a:off x="0" y="1803748"/>
            <a:ext cx="3657600" cy="275573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10660D-01ED-4455-A267-B790DE4501CC}"/>
              </a:ext>
            </a:extLst>
          </p:cNvPr>
          <p:cNvSpPr/>
          <p:nvPr/>
        </p:nvSpPr>
        <p:spPr>
          <a:xfrm>
            <a:off x="338202" y="4258850"/>
            <a:ext cx="1853852" cy="103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E47941-BE76-421E-93E7-73E3A260170F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H="1" flipV="1">
            <a:off x="0" y="1941534"/>
            <a:ext cx="338202" cy="2837145"/>
          </a:xfrm>
          <a:prstGeom prst="curvedConnector3">
            <a:avLst>
              <a:gd name="adj1" fmla="val -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174232-794E-4E36-BCA6-0A1A11F036DB}"/>
              </a:ext>
            </a:extLst>
          </p:cNvPr>
          <p:cNvSpPr/>
          <p:nvPr/>
        </p:nvSpPr>
        <p:spPr>
          <a:xfrm>
            <a:off x="563671" y="4471792"/>
            <a:ext cx="1365337" cy="200416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80DA4-E57F-4E28-A4F3-F01FB8F3B951}"/>
              </a:ext>
            </a:extLst>
          </p:cNvPr>
          <p:cNvSpPr/>
          <p:nvPr/>
        </p:nvSpPr>
        <p:spPr>
          <a:xfrm>
            <a:off x="8580328" y="3360106"/>
            <a:ext cx="1578279" cy="403964"/>
          </a:xfrm>
          <a:prstGeom prst="ellipse">
            <a:avLst/>
          </a:prstGeom>
          <a:solidFill>
            <a:srgbClr val="F1DFA8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8A9C3-F2A8-4E3B-8BD8-B3B9C2F77AD8}"/>
              </a:ext>
            </a:extLst>
          </p:cNvPr>
          <p:cNvCxnSpPr>
            <a:stCxn id="25" idx="3"/>
            <a:endCxn id="24" idx="3"/>
          </p:cNvCxnSpPr>
          <p:nvPr/>
        </p:nvCxnSpPr>
        <p:spPr>
          <a:xfrm flipH="1">
            <a:off x="1929008" y="3704911"/>
            <a:ext cx="6882454" cy="8670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50474-9366-472F-BE8E-95FF0E217CD1}"/>
              </a:ext>
            </a:extLst>
          </p:cNvPr>
          <p:cNvSpPr/>
          <p:nvPr/>
        </p:nvSpPr>
        <p:spPr>
          <a:xfrm>
            <a:off x="6096000" y="1941534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7085E-F1FB-4CFF-A736-CEF094C7CF06}"/>
              </a:ext>
            </a:extLst>
          </p:cNvPr>
          <p:cNvSpPr/>
          <p:nvPr/>
        </p:nvSpPr>
        <p:spPr>
          <a:xfrm>
            <a:off x="6096000" y="2585227"/>
            <a:ext cx="1920658" cy="275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1CAB7D-77E4-48F5-8214-005D780BA5BD}"/>
              </a:ext>
            </a:extLst>
          </p:cNvPr>
          <p:cNvSpPr/>
          <p:nvPr/>
        </p:nvSpPr>
        <p:spPr>
          <a:xfrm>
            <a:off x="8016658" y="1941534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9093B-75BD-4116-96DB-77AC16D66B5B}"/>
              </a:ext>
            </a:extLst>
          </p:cNvPr>
          <p:cNvSpPr/>
          <p:nvPr/>
        </p:nvSpPr>
        <p:spPr>
          <a:xfrm>
            <a:off x="8016658" y="2566797"/>
            <a:ext cx="1077238" cy="27557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1150EE5-FEF5-47CF-8D29-2079199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4" y="36792"/>
            <a:ext cx="8207038" cy="713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C04C9-BC92-48DD-B762-F91B512CAB20}"/>
              </a:ext>
            </a:extLst>
          </p:cNvPr>
          <p:cNvSpPr/>
          <p:nvPr/>
        </p:nvSpPr>
        <p:spPr>
          <a:xfrm>
            <a:off x="2054267" y="463463"/>
            <a:ext cx="7935893" cy="282676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99A12-53BF-47B1-9916-3789B7B3BE5D}"/>
              </a:ext>
            </a:extLst>
          </p:cNvPr>
          <p:cNvSpPr/>
          <p:nvPr/>
        </p:nvSpPr>
        <p:spPr>
          <a:xfrm>
            <a:off x="3304628" y="1176944"/>
            <a:ext cx="6685532" cy="760316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Path</a:t>
            </a:r>
            <a:r>
              <a:rPr lang="it-IT" dirty="0"/>
              <a:t> to </a:t>
            </a:r>
            <a:r>
              <a:rPr lang="it-IT" dirty="0" err="1"/>
              <a:t>fisical</a:t>
            </a:r>
            <a:r>
              <a:rPr lang="it-IT" dirty="0"/>
              <a:t> and file names</a:t>
            </a:r>
          </a:p>
          <a:p>
            <a:pPr algn="ctr"/>
            <a:r>
              <a:rPr lang="it-IT" dirty="0"/>
              <a:t>Your </a:t>
            </a:r>
            <a:r>
              <a:rPr lang="it-IT" dirty="0" err="1"/>
              <a:t>incode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1AE54-0A64-413B-BE6F-642F5E4E64B8}"/>
              </a:ext>
            </a:extLst>
          </p:cNvPr>
          <p:cNvSpPr txBox="1"/>
          <p:nvPr/>
        </p:nvSpPr>
        <p:spPr>
          <a:xfrm>
            <a:off x="-248090" y="2290694"/>
            <a:ext cx="2079320" cy="64633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General information on </a:t>
            </a:r>
            <a:r>
              <a:rPr lang="it-IT" dirty="0" err="1"/>
              <a:t>your</a:t>
            </a:r>
            <a:r>
              <a:rPr lang="it-IT" dirty="0"/>
              <a:t> directory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FFBD9-6FE9-43CB-862B-3DE708F926CE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flipV="1">
            <a:off x="791570" y="1876846"/>
            <a:ext cx="1262697" cy="413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608EE9-B3CB-41C4-9D9A-EC6088A5FC5A}"/>
              </a:ext>
            </a:extLst>
          </p:cNvPr>
          <p:cNvSpPr/>
          <p:nvPr/>
        </p:nvSpPr>
        <p:spPr>
          <a:xfrm>
            <a:off x="3971499" y="3515961"/>
            <a:ext cx="4079683" cy="3342039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7420-E7CD-452A-B4B5-3D7CFC532219}"/>
              </a:ext>
            </a:extLst>
          </p:cNvPr>
          <p:cNvSpPr txBox="1"/>
          <p:nvPr/>
        </p:nvSpPr>
        <p:spPr>
          <a:xfrm>
            <a:off x="8853593" y="4125225"/>
            <a:ext cx="2799545" cy="64633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Catalogs</a:t>
            </a:r>
            <a:r>
              <a:rPr lang="it-IT" dirty="0"/>
              <a:t> </a:t>
            </a:r>
            <a:r>
              <a:rPr lang="it-IT" b="1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the directory.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3CD4-C4D9-43D9-8B47-8385DE8E855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49253" y="4448391"/>
            <a:ext cx="804340" cy="9244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9FE26-4A6F-4D66-8F00-F02FFB8DB4E9}"/>
              </a:ext>
            </a:extLst>
          </p:cNvPr>
          <p:cNvSpPr/>
          <p:nvPr/>
        </p:nvSpPr>
        <p:spPr>
          <a:xfrm>
            <a:off x="3971498" y="3784264"/>
            <a:ext cx="4079683" cy="219445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77D24-9A46-4B91-B6A6-4819C52E6C31}"/>
              </a:ext>
            </a:extLst>
          </p:cNvPr>
          <p:cNvSpPr txBox="1"/>
          <p:nvPr/>
        </p:nvSpPr>
        <p:spPr>
          <a:xfrm>
            <a:off x="791570" y="4567306"/>
            <a:ext cx="2671658" cy="64633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catalog</a:t>
            </a:r>
            <a:r>
              <a:rPr lang="it-IT" dirty="0"/>
              <a:t> stores the </a:t>
            </a:r>
            <a:r>
              <a:rPr lang="it-IT" b="1" dirty="0"/>
              <a:t>formats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just </a:t>
            </a:r>
            <a:r>
              <a:rPr lang="it-IT" dirty="0" err="1"/>
              <a:t>created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1B2E2A-233E-4776-B48F-6A41837175A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63228" y="3893987"/>
            <a:ext cx="508270" cy="9964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BE2F2B6-FE7B-41A3-BE00-E0BD429FB91C}"/>
              </a:ext>
            </a:extLst>
          </p:cNvPr>
          <p:cNvSpPr/>
          <p:nvPr/>
        </p:nvSpPr>
        <p:spPr>
          <a:xfrm>
            <a:off x="2133599" y="2267209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</a:t>
            </a:r>
          </a:p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07E46-621B-42E6-A500-5C298793599A}"/>
              </a:ext>
            </a:extLst>
          </p:cNvPr>
          <p:cNvSpPr/>
          <p:nvPr/>
        </p:nvSpPr>
        <p:spPr>
          <a:xfrm>
            <a:off x="7912274" y="2267209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SAS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2D5BF03-4774-4199-A01A-01EA96B3BD89}"/>
              </a:ext>
            </a:extLst>
          </p:cNvPr>
          <p:cNvSpPr/>
          <p:nvPr/>
        </p:nvSpPr>
        <p:spPr>
          <a:xfrm>
            <a:off x="5010410" y="2267209"/>
            <a:ext cx="2876811" cy="1061581"/>
          </a:xfrm>
          <a:prstGeom prst="homePlate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MACRO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9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205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47</cp:revision>
  <dcterms:created xsi:type="dcterms:W3CDTF">2021-04-19T12:32:03Z</dcterms:created>
  <dcterms:modified xsi:type="dcterms:W3CDTF">2021-05-25T12:46:55Z</dcterms:modified>
</cp:coreProperties>
</file>