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80" d="100"/>
          <a:sy n="80" d="100"/>
        </p:scale>
        <p:origin x="77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71516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17</cp:revision>
  <dcterms:created xsi:type="dcterms:W3CDTF">2021-04-19T12:32:03Z</dcterms:created>
  <dcterms:modified xsi:type="dcterms:W3CDTF">2021-05-03T09:46:59Z</dcterms:modified>
</cp:coreProperties>
</file>