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7E1"/>
    <a:srgbClr val="B1BDF1"/>
    <a:srgbClr val="ACF2CD"/>
    <a:srgbClr val="C7D0F5"/>
    <a:srgbClr val="88ECB8"/>
    <a:srgbClr val="FFFFFF"/>
    <a:srgbClr val="C3F6F9"/>
    <a:srgbClr val="686FF2"/>
    <a:srgbClr val="9EF4F4"/>
    <a:srgbClr val="3B4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60" d="100"/>
          <a:sy n="60" d="100"/>
        </p:scale>
        <p:origin x="153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0EB8F5-1A51-4CF8-95F7-25199AEE3878}"/>
              </a:ext>
            </a:extLst>
          </p:cNvPr>
          <p:cNvSpPr/>
          <p:nvPr/>
        </p:nvSpPr>
        <p:spPr>
          <a:xfrm>
            <a:off x="-2550695" y="1588168"/>
            <a:ext cx="3497179" cy="2438399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E683A-8023-40D4-95DE-59E77DF20CDC}"/>
              </a:ext>
            </a:extLst>
          </p:cNvPr>
          <p:cNvSpPr/>
          <p:nvPr/>
        </p:nvSpPr>
        <p:spPr>
          <a:xfrm>
            <a:off x="1804737" y="1588167"/>
            <a:ext cx="11558337" cy="2438399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465221" cy="240632"/>
          </a:xfrm>
          <a:prstGeom prst="rect">
            <a:avLst/>
          </a:prstGeom>
          <a:noFill/>
          <a:ln w="222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9B9ACA-C0A3-4031-B4D0-571DC06B11C7}"/>
              </a:ext>
            </a:extLst>
          </p:cNvPr>
          <p:cNvCxnSpPr>
            <a:stCxn id="9" idx="3"/>
          </p:cNvCxnSpPr>
          <p:nvPr/>
        </p:nvCxnSpPr>
        <p:spPr>
          <a:xfrm flipV="1">
            <a:off x="1411705" y="1909011"/>
            <a:ext cx="11951369" cy="8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1074821" cy="24063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1691140" y="822216"/>
            <a:ext cx="16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stCxn id="18" idx="2"/>
            <a:endCxn id="14" idx="1"/>
          </p:cNvCxnSpPr>
          <p:nvPr/>
        </p:nvCxnSpPr>
        <p:spPr>
          <a:xfrm>
            <a:off x="12527107" y="1191548"/>
            <a:ext cx="993370" cy="640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205C2-F0A5-4655-B9A2-FEEB5C5A6425}"/>
              </a:ext>
            </a:extLst>
          </p:cNvPr>
          <p:cNvSpPr/>
          <p:nvPr/>
        </p:nvSpPr>
        <p:spPr>
          <a:xfrm>
            <a:off x="641684" y="1299411"/>
            <a:ext cx="8678779" cy="27592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D82E12-BCD4-4D6A-8FD7-9E65EFF2A6E1}"/>
              </a:ext>
            </a:extLst>
          </p:cNvPr>
          <p:cNvCxnSpPr/>
          <p:nvPr/>
        </p:nvCxnSpPr>
        <p:spPr>
          <a:xfrm>
            <a:off x="-2077453" y="1780674"/>
            <a:ext cx="11686674" cy="168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24</cp:revision>
  <dcterms:created xsi:type="dcterms:W3CDTF">2021-04-19T12:32:03Z</dcterms:created>
  <dcterms:modified xsi:type="dcterms:W3CDTF">2021-05-04T12:47:05Z</dcterms:modified>
</cp:coreProperties>
</file>