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FF2"/>
    <a:srgbClr val="9EF4F4"/>
    <a:srgbClr val="88ECB8"/>
    <a:srgbClr val="3B44F7"/>
    <a:srgbClr val="A663EF"/>
    <a:srgbClr val="FFFFFF"/>
    <a:srgbClr val="9461F1"/>
    <a:srgbClr val="7662F0"/>
    <a:srgbClr val="8952EC"/>
    <a:srgbClr val="11D9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9E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88ECB8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4</cp:revision>
  <dcterms:created xsi:type="dcterms:W3CDTF">2021-04-19T12:32:03Z</dcterms:created>
  <dcterms:modified xsi:type="dcterms:W3CDTF">2021-04-19T13:06:57Z</dcterms:modified>
</cp:coreProperties>
</file>